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86418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E68E7-FDDD-864F-B7B9-852ED86667C1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F4CA-1C11-234D-B598-4B1AFCCB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FF4CA-1C11-234D-B598-4B1AFCCBA1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" TargetMode="External"/><Relationship Id="rId2" Type="http://schemas.openxmlformats.org/officeDocument/2006/relationships/hyperlink" Target="https://www.cdc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lineplus.gov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E5E-1624-AB4E-B106-69F832CCD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Disease-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E1A9D-738D-0A4B-94D7-BF0D1AE2D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search engine, with a simple web crawler that focus on the disease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0FCC2-74BB-7C4C-92F8-08B9389875F7}"/>
              </a:ext>
            </a:extLst>
          </p:cNvPr>
          <p:cNvSpPr txBox="1"/>
          <p:nvPr/>
        </p:nvSpPr>
        <p:spPr>
          <a:xfrm>
            <a:off x="9795754" y="6060333"/>
            <a:ext cx="21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Rujun</a:t>
            </a:r>
            <a:r>
              <a:rPr lang="en-US" dirty="0"/>
              <a:t> Yao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EC94B-9C44-7F46-B30B-3AA3615D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7F96-F487-024A-B147-55D5C3B9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E8FE-25F3-2B4A-BDE4-E01FF88A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101570" cy="3101983"/>
          </a:xfrm>
        </p:spPr>
        <p:txBody>
          <a:bodyPr/>
          <a:lstStyle/>
          <a:p>
            <a:r>
              <a:rPr lang="en-US" dirty="0"/>
              <a:t>Current pandemic of COVID-19</a:t>
            </a:r>
          </a:p>
          <a:p>
            <a:r>
              <a:rPr lang="en-US" dirty="0"/>
              <a:t>It is hard to search for symptoms from search engine</a:t>
            </a:r>
          </a:p>
          <a:p>
            <a:r>
              <a:rPr lang="en-US" dirty="0"/>
              <a:t>Low efficiency of Hospital</a:t>
            </a:r>
          </a:p>
          <a:p>
            <a:r>
              <a:rPr lang="en-US" dirty="0"/>
              <a:t> ”Shelter In Place”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2AE5B-E5C5-C841-8DC6-841AD636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72" y="2247088"/>
            <a:ext cx="4382496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4413-718A-0348-B063-1DFBD731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4C48-5856-844E-9D86-CE74520F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crawler to crawl a medical website (depth = 3)</a:t>
            </a:r>
          </a:p>
          <a:p>
            <a:r>
              <a:rPr lang="en-US" dirty="0"/>
              <a:t>Html parser to parse links and text (a tag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r>
              <a:rPr lang="en-US" dirty="0"/>
              <a:t>Store texts locally (offline)</a:t>
            </a:r>
          </a:p>
          <a:p>
            <a:r>
              <a:rPr lang="en-US" dirty="0"/>
              <a:t>Indexed locally stored documents (inverted index </a:t>
            </a:r>
            <a:r>
              <a:rPr lang="en-US" dirty="0" err="1"/>
              <a:t>term:docids</a:t>
            </a:r>
            <a:r>
              <a:rPr lang="en-US" dirty="0"/>
              <a:t>)</a:t>
            </a:r>
          </a:p>
          <a:p>
            <a:r>
              <a:rPr lang="en-US" dirty="0"/>
              <a:t>Query keywords</a:t>
            </a:r>
          </a:p>
          <a:p>
            <a:r>
              <a:rPr lang="en-US" dirty="0" err="1"/>
              <a:t>Tf-idf</a:t>
            </a:r>
            <a:r>
              <a:rPr lang="en-US" dirty="0"/>
              <a:t> cosine score rank system</a:t>
            </a:r>
          </a:p>
        </p:txBody>
      </p:sp>
    </p:spTree>
    <p:extLst>
      <p:ext uri="{BB962C8B-B14F-4D97-AF65-F5344CB8AC3E}">
        <p14:creationId xmlns:p14="http://schemas.microsoft.com/office/powerpoint/2010/main" val="15382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4B66-88D2-744D-BFD2-D1ADDAE0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DE5C-04A1-8941-92D0-5401305A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360730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https://www.cdc.gov/</a:t>
            </a:r>
            <a:endParaRPr lang="en-US" dirty="0"/>
          </a:p>
          <a:p>
            <a:pPr lvl="1"/>
            <a:r>
              <a:rPr lang="en-US" dirty="0"/>
              <a:t>Many unrelated information</a:t>
            </a:r>
          </a:p>
          <a:p>
            <a:pPr lvl="1"/>
            <a:r>
              <a:rPr lang="en-US" dirty="0"/>
              <a:t>Pages in other language</a:t>
            </a:r>
          </a:p>
          <a:p>
            <a:pPr lvl="1"/>
            <a:r>
              <a:rPr lang="en-US" dirty="0"/>
              <a:t>Disease page, symptoms page are separated</a:t>
            </a:r>
          </a:p>
          <a:p>
            <a:r>
              <a:rPr lang="en-US" dirty="0">
                <a:hlinkClick r:id="rId3"/>
              </a:rPr>
              <a:t>https://www.who.int/</a:t>
            </a:r>
            <a:endParaRPr lang="en-US" dirty="0"/>
          </a:p>
          <a:p>
            <a:pPr lvl="1"/>
            <a:r>
              <a:rPr lang="en-US" dirty="0"/>
              <a:t>Same problem as </a:t>
            </a:r>
            <a:r>
              <a:rPr lang="en-US" dirty="0" err="1"/>
              <a:t>cdc</a:t>
            </a:r>
            <a:endParaRPr lang="en-US" dirty="0"/>
          </a:p>
          <a:p>
            <a:r>
              <a:rPr lang="en-US" dirty="0">
                <a:hlinkClick r:id="rId4"/>
              </a:rPr>
              <a:t>https://medlineplus.gov/</a:t>
            </a:r>
            <a:endParaRPr lang="en-US" dirty="0"/>
          </a:p>
          <a:p>
            <a:pPr lvl="1"/>
            <a:r>
              <a:rPr lang="en-US" dirty="0"/>
              <a:t>Information are gathered together (related info)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1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7881-CFAC-2647-AB34-AEAC9B40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8FA1-146B-BE4E-A22A-30EBA000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 </a:t>
            </a:r>
            <a:r>
              <a:rPr lang="en-US" dirty="0" err="1"/>
              <a:t>visited_set</a:t>
            </a:r>
            <a:r>
              <a:rPr lang="en-US" dirty="0"/>
              <a:t>(), </a:t>
            </a:r>
            <a:r>
              <a:rPr lang="en-US" dirty="0" err="1"/>
              <a:t>front_queue</a:t>
            </a:r>
            <a:r>
              <a:rPr lang="en-US" dirty="0"/>
              <a:t>(), seed</a:t>
            </a:r>
          </a:p>
          <a:p>
            <a:r>
              <a:rPr lang="en-US" dirty="0"/>
              <a:t>For each link in the queue:</a:t>
            </a:r>
          </a:p>
          <a:p>
            <a:pPr lvl="1"/>
            <a:r>
              <a:rPr lang="en-US" dirty="0"/>
              <a:t>Check if the link is valid. (external links? Spanish?)</a:t>
            </a:r>
          </a:p>
          <a:p>
            <a:pPr lvl="1"/>
            <a:r>
              <a:rPr lang="en-US" dirty="0"/>
              <a:t>Extract links, add all valid link into </a:t>
            </a:r>
            <a:r>
              <a:rPr lang="en-US" dirty="0" err="1"/>
              <a:t>front_queue</a:t>
            </a:r>
            <a:endParaRPr lang="en-US" dirty="0"/>
          </a:p>
          <a:p>
            <a:pPr lvl="1"/>
            <a:r>
              <a:rPr lang="en-US" dirty="0"/>
              <a:t>Extract metadata and texts, save texts as local docs</a:t>
            </a:r>
          </a:p>
        </p:txBody>
      </p:sp>
    </p:spTree>
    <p:extLst>
      <p:ext uri="{BB962C8B-B14F-4D97-AF65-F5344CB8AC3E}">
        <p14:creationId xmlns:p14="http://schemas.microsoft.com/office/powerpoint/2010/main" val="26244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7702-6BF8-4D4C-B449-D7125D48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02AD-2A50-B644-B7C7-9D089D9E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pos of term in inverted index</a:t>
            </a:r>
          </a:p>
          <a:p>
            <a:r>
              <a:rPr lang="en-US" dirty="0"/>
              <a:t>Form: {term1: {</a:t>
            </a:r>
            <a:r>
              <a:rPr lang="en-US" dirty="0" err="1"/>
              <a:t>docID</a:t>
            </a:r>
            <a:r>
              <a:rPr lang="en-US" dirty="0"/>
              <a:t>, </a:t>
            </a:r>
            <a:r>
              <a:rPr lang="en-US" dirty="0" err="1"/>
              <a:t>docID</a:t>
            </a:r>
            <a:r>
              <a:rPr lang="en-US" dirty="0"/>
              <a:t>, …}, term2:  {</a:t>
            </a:r>
            <a:r>
              <a:rPr lang="en-US" dirty="0" err="1"/>
              <a:t>docID</a:t>
            </a:r>
            <a:r>
              <a:rPr lang="en-US" dirty="0"/>
              <a:t>, </a:t>
            </a:r>
            <a:r>
              <a:rPr lang="en-US" dirty="0" err="1"/>
              <a:t>docID</a:t>
            </a:r>
            <a:r>
              <a:rPr lang="en-US" dirty="0"/>
              <a:t>,…}, …}</a:t>
            </a:r>
          </a:p>
          <a:p>
            <a:r>
              <a:rPr lang="en-US" dirty="0"/>
              <a:t>Other information: vector length, term frequency, document frequency and inverse document frequency, stop-word list</a:t>
            </a:r>
          </a:p>
          <a:p>
            <a:r>
              <a:rPr lang="en-US" dirty="0"/>
              <a:t>Since there are up to 10,000 documents,  The indexing process will take lot of time and memory, all of the information can be cached in disk storage.</a:t>
            </a:r>
          </a:p>
          <a:p>
            <a:r>
              <a:rPr lang="en-US" dirty="0"/>
              <a:t>Use </a:t>
            </a:r>
            <a:r>
              <a:rPr lang="en-US" dirty="0" err="1"/>
              <a:t>pickle.dump</a:t>
            </a:r>
            <a:r>
              <a:rPr lang="en-US" dirty="0"/>
              <a:t>() and </a:t>
            </a:r>
            <a:r>
              <a:rPr lang="en-US" dirty="0" err="1"/>
              <a:t>pickle.load</a:t>
            </a:r>
            <a:r>
              <a:rPr lang="en-US" dirty="0"/>
              <a:t>() to save or load dictionary data structure in disk as binary file.</a:t>
            </a:r>
          </a:p>
        </p:txBody>
      </p:sp>
    </p:spTree>
    <p:extLst>
      <p:ext uri="{BB962C8B-B14F-4D97-AF65-F5344CB8AC3E}">
        <p14:creationId xmlns:p14="http://schemas.microsoft.com/office/powerpoint/2010/main" val="150206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2906-FF77-2D4D-A7F0-F7EED418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1AB2-FEB7-944B-AC58-332EDF5B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similarity and </a:t>
            </a:r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Could load index from file system</a:t>
            </a:r>
          </a:p>
          <a:p>
            <a:r>
              <a:rPr lang="en-US" dirty="0"/>
              <a:t>Use subprocess to open the </a:t>
            </a:r>
            <a:r>
              <a:rPr lang="en-US"/>
              <a:t>retrieved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960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281</TotalTime>
  <Words>314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Disease-</vt:lpstr>
      <vt:lpstr>Problems</vt:lpstr>
      <vt:lpstr>Solution</vt:lpstr>
      <vt:lpstr>Seed</vt:lpstr>
      <vt:lpstr>Crawler</vt:lpstr>
      <vt:lpstr>Indexer</vt:lpstr>
      <vt:lpstr>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Disease-</dc:title>
  <dc:creator>rujun yao</dc:creator>
  <cp:lastModifiedBy>rujun yao</cp:lastModifiedBy>
  <cp:revision>10</cp:revision>
  <dcterms:created xsi:type="dcterms:W3CDTF">2020-04-08T21:18:07Z</dcterms:created>
  <dcterms:modified xsi:type="dcterms:W3CDTF">2020-04-10T03:13:08Z</dcterms:modified>
</cp:coreProperties>
</file>