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notesMasterIdLst>
    <p:notesMasterId r:id="rId12"/>
  </p:notesMasterIdLst>
  <p:handoutMasterIdLst>
    <p:handoutMasterId r:id="rId13"/>
  </p:handoutMasterIdLst>
  <p:sldIdLst>
    <p:sldId id="413" r:id="rId5"/>
    <p:sldId id="414" r:id="rId6"/>
    <p:sldId id="419" r:id="rId7"/>
    <p:sldId id="416" r:id="rId8"/>
    <p:sldId id="415" r:id="rId9"/>
    <p:sldId id="418" r:id="rId10"/>
    <p:sldId id="421" r:id="rId11"/>
  </p:sldIdLst>
  <p:sldSz cx="9144000" cy="5143500" type="screen16x9"/>
  <p:notesSz cx="6797675" cy="9926638"/>
  <p:defaultTextStyle>
    <a:defPPr>
      <a:defRPr lang="ko-KR"/>
    </a:defPPr>
    <a:lvl1pPr marL="0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D8A2"/>
    <a:srgbClr val="EC4856"/>
    <a:srgbClr val="FAC025"/>
    <a:srgbClr val="080F29"/>
    <a:srgbClr val="83BEFC"/>
    <a:srgbClr val="1C1639"/>
    <a:srgbClr val="333333"/>
    <a:srgbClr val="FFFFFF"/>
    <a:srgbClr val="68217A"/>
    <a:srgbClr val="D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9" autoAdjust="0"/>
    <p:restoredTop sz="96357" autoAdjust="0"/>
  </p:normalViewPr>
  <p:slideViewPr>
    <p:cSldViewPr snapToGrid="0">
      <p:cViewPr varScale="1">
        <p:scale>
          <a:sx n="108" d="100"/>
          <a:sy n="108" d="100"/>
        </p:scale>
        <p:origin x="108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904" y="43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34860119e2c6a73" providerId="LiveId" clId="{FDF0CC6A-B4E7-4417-A1F1-D6F5D59F2E02}"/>
    <pc:docChg chg="custSel addSld modSld sldOrd">
      <pc:chgData name="" userId="834860119e2c6a73" providerId="LiveId" clId="{FDF0CC6A-B4E7-4417-A1F1-D6F5D59F2E02}" dt="2018-10-24T14:29:55.759" v="295" actId="20577"/>
      <pc:docMkLst>
        <pc:docMk/>
      </pc:docMkLst>
      <pc:sldChg chg="addSp delSp modSp delAnim modAnim">
        <pc:chgData name="" userId="834860119e2c6a73" providerId="LiveId" clId="{FDF0CC6A-B4E7-4417-A1F1-D6F5D59F2E02}" dt="2018-10-24T14:29:20.281" v="291"/>
        <pc:sldMkLst>
          <pc:docMk/>
          <pc:sldMk cId="1376130153" sldId="415"/>
        </pc:sldMkLst>
        <pc:spChg chg="add mod">
          <ac:chgData name="" userId="834860119e2c6a73" providerId="LiveId" clId="{FDF0CC6A-B4E7-4417-A1F1-D6F5D59F2E02}" dt="2018-10-24T14:14:36.945" v="122" actId="207"/>
          <ac:spMkLst>
            <pc:docMk/>
            <pc:sldMk cId="1376130153" sldId="415"/>
            <ac:spMk id="9" creationId="{980029A1-BA27-43F2-BD67-90E9AAFB77A2}"/>
          </ac:spMkLst>
        </pc:spChg>
        <pc:spChg chg="add del mod">
          <ac:chgData name="" userId="834860119e2c6a73" providerId="LiveId" clId="{FDF0CC6A-B4E7-4417-A1F1-D6F5D59F2E02}" dt="2018-10-24T14:14:29.979" v="121" actId="478"/>
          <ac:spMkLst>
            <pc:docMk/>
            <pc:sldMk cId="1376130153" sldId="415"/>
            <ac:spMk id="11" creationId="{D256126D-9EFA-438A-9638-9556E6431F0B}"/>
          </ac:spMkLst>
        </pc:spChg>
        <pc:picChg chg="add del mod">
          <ac:chgData name="" userId="834860119e2c6a73" providerId="LiveId" clId="{FDF0CC6A-B4E7-4417-A1F1-D6F5D59F2E02}" dt="2018-10-24T14:11:45.858" v="3" actId="478"/>
          <ac:picMkLst>
            <pc:docMk/>
            <pc:sldMk cId="1376130153" sldId="415"/>
            <ac:picMk id="5" creationId="{1BA160BF-7C31-4851-9573-1B17E27CF1C8}"/>
          </ac:picMkLst>
        </pc:picChg>
        <pc:picChg chg="add del">
          <ac:chgData name="" userId="834860119e2c6a73" providerId="LiveId" clId="{FDF0CC6A-B4E7-4417-A1F1-D6F5D59F2E02}" dt="2018-10-24T14:13:48.833" v="114" actId="478"/>
          <ac:picMkLst>
            <pc:docMk/>
            <pc:sldMk cId="1376130153" sldId="415"/>
            <ac:picMk id="10" creationId="{022C9588-68E1-49E7-8E9B-E371EBB163E5}"/>
          </ac:picMkLst>
        </pc:picChg>
        <pc:picChg chg="add mod">
          <ac:chgData name="" userId="834860119e2c6a73" providerId="LiveId" clId="{FDF0CC6A-B4E7-4417-A1F1-D6F5D59F2E02}" dt="2018-10-24T14:28:44.791" v="284" actId="1076"/>
          <ac:picMkLst>
            <pc:docMk/>
            <pc:sldMk cId="1376130153" sldId="415"/>
            <ac:picMk id="12" creationId="{716E863E-9426-481A-ACFC-CF68AD4644B8}"/>
          </ac:picMkLst>
        </pc:picChg>
      </pc:sldChg>
      <pc:sldChg chg="addSp modSp ord modAnim">
        <pc:chgData name="" userId="834860119e2c6a73" providerId="LiveId" clId="{FDF0CC6A-B4E7-4417-A1F1-D6F5D59F2E02}" dt="2018-10-24T14:27:07.316" v="281"/>
        <pc:sldMkLst>
          <pc:docMk/>
          <pc:sldMk cId="3371730655" sldId="416"/>
        </pc:sldMkLst>
        <pc:spChg chg="add mod">
          <ac:chgData name="" userId="834860119e2c6a73" providerId="LiveId" clId="{FDF0CC6A-B4E7-4417-A1F1-D6F5D59F2E02}" dt="2018-10-24T14:18:29.486" v="127" actId="2085"/>
          <ac:spMkLst>
            <pc:docMk/>
            <pc:sldMk cId="3371730655" sldId="416"/>
            <ac:spMk id="3" creationId="{84D5D10A-EFFC-4565-B20F-EED318F90956}"/>
          </ac:spMkLst>
        </pc:spChg>
      </pc:sldChg>
      <pc:sldChg chg="addSp delSp modSp add setBg modAnim">
        <pc:chgData name="" userId="834860119e2c6a73" providerId="LiveId" clId="{FDF0CC6A-B4E7-4417-A1F1-D6F5D59F2E02}" dt="2018-10-24T14:29:55.759" v="295" actId="20577"/>
        <pc:sldMkLst>
          <pc:docMk/>
          <pc:sldMk cId="1494245641" sldId="417"/>
        </pc:sldMkLst>
        <pc:spChg chg="mod">
          <ac:chgData name="" userId="834860119e2c6a73" providerId="LiveId" clId="{FDF0CC6A-B4E7-4417-A1F1-D6F5D59F2E02}" dt="2018-10-24T14:20:35.167" v="148" actId="20577"/>
          <ac:spMkLst>
            <pc:docMk/>
            <pc:sldMk cId="1494245641" sldId="417"/>
            <ac:spMk id="2" creationId="{810292D8-A700-4AB6-9262-6D031A6E19E2}"/>
          </ac:spMkLst>
        </pc:spChg>
        <pc:spChg chg="del">
          <ac:chgData name="" userId="834860119e2c6a73" providerId="LiveId" clId="{FDF0CC6A-B4E7-4417-A1F1-D6F5D59F2E02}" dt="2018-10-24T14:20:38.305" v="149" actId="478"/>
          <ac:spMkLst>
            <pc:docMk/>
            <pc:sldMk cId="1494245641" sldId="417"/>
            <ac:spMk id="3" creationId="{9AD4227F-8AFA-480C-9271-807D39BBEB81}"/>
          </ac:spMkLst>
        </pc:spChg>
        <pc:spChg chg="add mod">
          <ac:chgData name="" userId="834860119e2c6a73" providerId="LiveId" clId="{FDF0CC6A-B4E7-4417-A1F1-D6F5D59F2E02}" dt="2018-10-24T14:29:55.759" v="295" actId="20577"/>
          <ac:spMkLst>
            <pc:docMk/>
            <pc:sldMk cId="1494245641" sldId="417"/>
            <ac:spMk id="4" creationId="{47051D14-220E-4658-A49C-0C0BF1B64539}"/>
          </ac:spMkLst>
        </pc:spChg>
        <pc:spChg chg="del">
          <ac:chgData name="" userId="834860119e2c6a73" providerId="LiveId" clId="{FDF0CC6A-B4E7-4417-A1F1-D6F5D59F2E02}" dt="2018-10-24T14:21:20.634" v="152"/>
          <ac:spMkLst>
            <pc:docMk/>
            <pc:sldMk cId="1494245641" sldId="417"/>
            <ac:spMk id="5" creationId="{87370DB7-5B32-4032-8F3A-7B57FC681E8D}"/>
          </ac:spMkLst>
        </pc:spChg>
      </pc:sldChg>
      <pc:sldChg chg="modSp add">
        <pc:chgData name="" userId="834860119e2c6a73" providerId="LiveId" clId="{FDF0CC6A-B4E7-4417-A1F1-D6F5D59F2E02}" dt="2018-10-24T14:26:38.044" v="280" actId="14100"/>
        <pc:sldMkLst>
          <pc:docMk/>
          <pc:sldMk cId="2479195588" sldId="418"/>
        </pc:sldMkLst>
        <pc:spChg chg="mod">
          <ac:chgData name="" userId="834860119e2c6a73" providerId="LiveId" clId="{FDF0CC6A-B4E7-4417-A1F1-D6F5D59F2E02}" dt="2018-10-24T14:26:38.044" v="280" actId="14100"/>
          <ac:spMkLst>
            <pc:docMk/>
            <pc:sldMk cId="2479195588" sldId="418"/>
            <ac:spMk id="2" creationId="{9FFEFAF8-7ED6-4483-A380-21F0258AA3FC}"/>
          </ac:spMkLst>
        </pc:spChg>
      </pc:sldChg>
    </pc:docChg>
  </pc:docChgLst>
  <pc:docChgLst>
    <pc:chgData name="Denis Voituron - Outlook" userId="834860119e2c6a73" providerId="LiveId" clId="{D4E4E9AA-F0B2-4DB5-BEF8-80CF08119874}"/>
  </pc:docChgLst>
  <pc:docChgLst>
    <pc:chgData name="Denis Voituron - Outlook" userId="834860119e2c6a73" providerId="LiveId" clId="{825E773E-1977-4832-BD0C-FE2F146BCBF7}"/>
  </pc:docChgLst>
  <pc:docChgLst>
    <pc:chgData name="Richard Clark" userId="bc9de0eb6cf2ff4e" providerId="Windows Live" clId="Web-{211FD8F6-27F4-483D-8970-F5CE7C5B434E}"/>
  </pc:docChgLst>
  <pc:docChgLst>
    <pc:chgData name="Richard Clark" userId="bc9de0eb6cf2ff4e" providerId="Windows Live" clId="Web-{F29F7D15-A98A-4D2D-B618-D6A73F9EE98B}"/>
  </pc:docChgLst>
  <pc:docChgLst>
    <pc:chgData name="Denis Voituron - Outlook" userId="834860119e2c6a73" providerId="Windows Live" clId="Web-{B7718EA7-D752-484E-BC3D-499595DE546E}"/>
    <pc:docChg chg="modSld">
      <pc:chgData name="Denis Voituron - Outlook" userId="834860119e2c6a73" providerId="Windows Live" clId="Web-{B7718EA7-D752-484E-BC3D-499595DE546E}" dt="2018-10-24T14:10:51.333" v="0"/>
      <pc:docMkLst>
        <pc:docMk/>
      </pc:docMkLst>
      <pc:sldChg chg="delSp delAnim">
        <pc:chgData name="Denis Voituron - Outlook" userId="834860119e2c6a73" providerId="Windows Live" clId="Web-{B7718EA7-D752-484E-BC3D-499595DE546E}" dt="2018-10-24T14:10:51.333" v="0"/>
        <pc:sldMkLst>
          <pc:docMk/>
          <pc:sldMk cId="1376130153" sldId="415"/>
        </pc:sldMkLst>
        <pc:picChg chg="del">
          <ac:chgData name="Denis Voituron - Outlook" userId="834860119e2c6a73" providerId="Windows Live" clId="Web-{B7718EA7-D752-484E-BC3D-499595DE546E}" dt="2018-10-24T14:10:51.333" v="0"/>
          <ac:picMkLst>
            <pc:docMk/>
            <pc:sldMk cId="1376130153" sldId="415"/>
            <ac:picMk id="10" creationId="{EBF703D8-6F35-4825-916F-93D93D7DDE8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530AE-F404-4CC2-A5A6-30E5E92A98D5}" type="datetimeFigureOut">
              <a:rPr lang="en-US" smtClean="0"/>
              <a:t>03-Jan-21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0CBF-2BC0-4C5B-8EDA-5B785FAF6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90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909D-437F-49DB-B239-B24642563DB8}" type="datetimeFigureOut">
              <a:rPr lang="tr-TR" smtClean="0"/>
              <a:t>3.01.2021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C9E02-C189-4A59-9230-2F54E7E8B48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80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1EADC8-B79E-41DC-BA08-C991A6FFAC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420"/>
          <a:stretch/>
        </p:blipFill>
        <p:spPr>
          <a:xfrm>
            <a:off x="0" y="-909"/>
            <a:ext cx="9144000" cy="51444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65451" y="3315177"/>
            <a:ext cx="5378549" cy="1012624"/>
          </a:xfrm>
          <a:noFill/>
        </p:spPr>
        <p:txBody>
          <a:bodyPr lIns="146260" tIns="109696" rIns="146260" bIns="109696">
            <a:noAutofit/>
          </a:bodyPr>
          <a:lstStyle>
            <a:lvl1pPr marL="0" indent="0">
              <a:spcBef>
                <a:spcPts val="0"/>
              </a:spcBef>
              <a:buNone/>
              <a:defRPr sz="220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8" y="436664"/>
            <a:ext cx="8656307" cy="1351077"/>
          </a:xfrm>
          <a:noFill/>
        </p:spPr>
        <p:txBody>
          <a:bodyPr lIns="146260" tIns="91413" rIns="146260" bIns="91413" anchor="t" anchorCtr="0"/>
          <a:lstStyle>
            <a:lvl1pPr>
              <a:defRPr sz="3677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4844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54CAA-CBF9-494B-93AE-33E1261F6E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420"/>
          <a:stretch/>
        </p:blipFill>
        <p:spPr>
          <a:xfrm>
            <a:off x="0" y="-909"/>
            <a:ext cx="9144000" cy="51444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F57CC-54F4-4E95-9CB1-2F4FDBE9EC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0211" y="59821"/>
            <a:ext cx="3604468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5506A-4C5D-4B04-BA07-0F54F9999D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80F29"/>
              </a:clrFrom>
              <a:clrTo>
                <a:srgbClr val="080F29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899771" y="888763"/>
            <a:ext cx="2879400" cy="4088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37A5F5-C8B2-47D7-9DF1-A8580E86598B}"/>
              </a:ext>
            </a:extLst>
          </p:cNvPr>
          <p:cNvSpPr/>
          <p:nvPr userDrawn="1"/>
        </p:nvSpPr>
        <p:spPr bwMode="auto">
          <a:xfrm rot="20785363">
            <a:off x="1732994" y="1164914"/>
            <a:ext cx="1787078" cy="75324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softEdge rad="3175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BE" sz="6000" b="1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  <a:ea typeface="Segoe UI" pitchFamily="34" charset="0"/>
                <a:cs typeface="Arabic Typesetting" panose="020B0604020202020204" pitchFamily="66" charset="-78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452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8217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113908"/>
            <a:ext cx="8740142" cy="153838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FontTx/>
              <a:buNone/>
              <a:defRPr sz="1471">
                <a:solidFill>
                  <a:schemeClr val="tx1"/>
                </a:solidFill>
              </a:defRPr>
            </a:lvl2pPr>
            <a:lvl3pPr marL="168059" indent="0">
              <a:buNone/>
              <a:defRPr>
                <a:solidFill>
                  <a:schemeClr val="tx1"/>
                </a:solidFill>
              </a:defRPr>
            </a:lvl3pPr>
            <a:lvl4pPr marL="336118" indent="0">
              <a:buNone/>
              <a:defRPr>
                <a:solidFill>
                  <a:schemeClr val="tx1"/>
                </a:solidFill>
              </a:defRPr>
            </a:lvl4pPr>
            <a:lvl5pPr marL="504176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3575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4" y="217138"/>
            <a:ext cx="8741880" cy="674749"/>
          </a:xfrm>
          <a:prstGeom prst="rect">
            <a:avLst/>
          </a:prstGeom>
        </p:spPr>
        <p:txBody>
          <a:bodyPr vert="horz" wrap="square" lIns="146260" tIns="91413" rIns="146260" bIns="91413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069506"/>
            <a:ext cx="8740140" cy="1588137"/>
          </a:xfrm>
          <a:prstGeom prst="rect">
            <a:avLst/>
          </a:prstGeom>
        </p:spPr>
        <p:txBody>
          <a:bodyPr vert="horz" wrap="square" lIns="146260" tIns="91413" rIns="146260" bIns="91413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6" r:id="rId3"/>
  </p:sldLayoutIdLst>
  <p:transition>
    <p:fade/>
  </p:transition>
  <p:hf sldNum="0" hdr="0" ftr="0" dt="0"/>
  <p:txStyles>
    <p:titleStyle>
      <a:lvl1pPr algn="l" defTabSz="685720" rtl="0" eaLnBrk="1" latinLnBrk="0" hangingPunct="1">
        <a:lnSpc>
          <a:spcPct val="90000"/>
        </a:lnSpc>
        <a:spcBef>
          <a:spcPct val="0"/>
        </a:spcBef>
        <a:buNone/>
        <a:defRPr lang="en-US" sz="3971" b="0" kern="1200" cap="none" spc="-75" baseline="0" dirty="0" smtClean="0">
          <a:ln w="3175">
            <a:noFill/>
          </a:ln>
          <a:solidFill>
            <a:srgbClr val="68217A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52089" marR="0" indent="-252089" algn="l" defTabSz="6857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68217A"/>
        </a:buClr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85" marR="0" indent="-177395" algn="l" defTabSz="6857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68217A"/>
        </a:buClr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07" marR="0" indent="-168059" algn="l" defTabSz="6857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68217A"/>
        </a:buClr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65" marR="0" indent="-168059" algn="l" defTabSz="6857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68217A"/>
        </a:buClr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22" marR="0" indent="-168059" algn="l" defTabSz="6857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68217A"/>
        </a:buClr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729" indent="-171430" algn="l" defTabSz="68572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0" indent="-171430" algn="l" defTabSz="68572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49" indent="-171430" algn="l" defTabSz="68572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0" algn="l" defTabSz="68572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60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0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9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0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59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79" algn="l" defTabSz="685720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CEBB197-AD2B-4BB6-9A5C-000CB8D1D4DB}"/>
              </a:ext>
            </a:extLst>
          </p:cNvPr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1C1639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BE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CD476-2207-496D-82FD-BEA081FB0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59530" y="3894756"/>
            <a:ext cx="4253217" cy="1012624"/>
          </a:xfrm>
        </p:spPr>
        <p:txBody>
          <a:bodyPr/>
          <a:lstStyle/>
          <a:p>
            <a:r>
              <a:rPr lang="fr-BE" dirty="0">
                <a:solidFill>
                  <a:srgbClr val="83BEFC"/>
                </a:solidFill>
              </a:rPr>
              <a:t>https</a:t>
            </a:r>
            <a:r>
              <a:rPr lang="fr-BE" dirty="0"/>
              <a:t>://</a:t>
            </a:r>
            <a:r>
              <a:rPr lang="fr-BE" dirty="0">
                <a:solidFill>
                  <a:srgbClr val="FFC000"/>
                </a:solidFill>
              </a:rPr>
              <a:t>dvoituron</a:t>
            </a:r>
            <a:r>
              <a:rPr lang="fr-BE" dirty="0"/>
              <a:t>.</a:t>
            </a:r>
            <a:r>
              <a:rPr lang="fr-BE" dirty="0">
                <a:solidFill>
                  <a:srgbClr val="13D8A2"/>
                </a:solidFill>
              </a:rPr>
              <a:t>com</a:t>
            </a:r>
            <a:r>
              <a:rPr lang="fr-BE" dirty="0"/>
              <a:t> (</a:t>
            </a:r>
            <a:r>
              <a:rPr lang="fr-BE" dirty="0">
                <a:solidFill>
                  <a:srgbClr val="EC4856"/>
                </a:solidFill>
              </a:rPr>
              <a:t>JWT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>
                <a:solidFill>
                  <a:srgbClr val="83BEFC"/>
                </a:solidFill>
              </a:rPr>
              <a:t>https</a:t>
            </a:r>
            <a:r>
              <a:rPr lang="fr-BE" dirty="0"/>
              <a:t>://</a:t>
            </a:r>
            <a:r>
              <a:rPr lang="fr-BE" dirty="0">
                <a:solidFill>
                  <a:srgbClr val="EC4856"/>
                </a:solidFill>
              </a:rPr>
              <a:t>youtu.be</a:t>
            </a:r>
            <a:r>
              <a:rPr lang="fr-BE" dirty="0"/>
              <a:t>/</a:t>
            </a:r>
            <a:r>
              <a:rPr lang="fr-BE" dirty="0">
                <a:solidFill>
                  <a:srgbClr val="FAC025"/>
                </a:solidFill>
              </a:rPr>
              <a:t>3l4KHG2mppc</a:t>
            </a:r>
            <a:endParaRPr lang="en-BE" dirty="0">
              <a:solidFill>
                <a:srgbClr val="FAC025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12DF9-577D-4B8F-81E4-94778E37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987"/>
            <a:ext cx="9144000" cy="1324245"/>
          </a:xfrm>
          <a:solidFill>
            <a:srgbClr val="080F29">
              <a:alpha val="90000"/>
            </a:srgbClr>
          </a:solidFill>
        </p:spPr>
        <p:txBody>
          <a:bodyPr/>
          <a:lstStyle/>
          <a:p>
            <a:pPr algn="ctr"/>
            <a:r>
              <a:rPr lang="fr-BE" sz="9600" b="1" dirty="0">
                <a:ln w="19050">
                  <a:noFill/>
                </a:ln>
                <a:solidFill>
                  <a:srgbClr val="EC485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J</a:t>
            </a:r>
            <a:r>
              <a:rPr lang="fr-BE" sz="9600" b="1" dirty="0">
                <a:ln w="19050">
                  <a:noFill/>
                </a:ln>
                <a:solidFill>
                  <a:srgbClr val="FAC025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fr-BE" sz="9600" b="1" dirty="0">
                <a:ln w="19050">
                  <a:noFill/>
                </a:ln>
                <a:solidFill>
                  <a:srgbClr val="13D8A2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</a:t>
            </a:r>
            <a:r>
              <a:rPr lang="fr-BE" sz="9600" b="1" dirty="0">
                <a:ln w="19050">
                  <a:noFill/>
                </a:ln>
                <a:solidFill>
                  <a:srgbClr val="83BEF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fr-BE" sz="9600" b="1" dirty="0">
                <a:ln w="19050">
                  <a:noFill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fr-BE" sz="9600" b="1" dirty="0">
                <a:ln w="19050">
                  <a:noFill/>
                </a:ln>
                <a:solidFill>
                  <a:srgbClr val="FAC025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</a:t>
            </a:r>
            <a:r>
              <a:rPr lang="fr-BE" sz="9600" b="1" dirty="0">
                <a:ln w="19050">
                  <a:noFill/>
                </a:ln>
                <a:solidFill>
                  <a:srgbClr val="EC485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fr-BE" sz="9600" b="1" dirty="0">
                <a:ln w="19050">
                  <a:noFill/>
                </a:ln>
                <a:solidFill>
                  <a:srgbClr val="13D8A2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</a:t>
            </a:r>
            <a:r>
              <a:rPr lang="fr-BE" sz="9600" b="1" dirty="0">
                <a:ln w="19050">
                  <a:noFill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fr-BE" sz="9600" b="1" dirty="0" err="1">
                <a:ln w="19050">
                  <a:noFill/>
                </a:ln>
                <a:solidFill>
                  <a:srgbClr val="EC485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fr-BE" sz="9600" b="1" dirty="0" err="1">
                <a:ln w="19050">
                  <a:noFill/>
                </a:ln>
                <a:solidFill>
                  <a:srgbClr val="13D8A2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</a:t>
            </a:r>
            <a:r>
              <a:rPr lang="fr-BE" sz="9600" b="1" dirty="0" err="1">
                <a:ln w="19050">
                  <a:noFill/>
                </a:ln>
                <a:solidFill>
                  <a:srgbClr val="FAC025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k</a:t>
            </a:r>
            <a:r>
              <a:rPr lang="fr-BE" sz="9600" b="1" dirty="0" err="1">
                <a:ln w="19050">
                  <a:noFill/>
                </a:ln>
                <a:solidFill>
                  <a:srgbClr val="EC4856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fr-BE" sz="9600" b="1" dirty="0" err="1">
                <a:ln w="19050">
                  <a:noFill/>
                </a:ln>
                <a:solidFill>
                  <a:srgbClr val="83BEF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</a:t>
            </a:r>
            <a:endParaRPr lang="en-BE" sz="9600" b="1" dirty="0">
              <a:ln w="19050">
                <a:noFill/>
              </a:ln>
              <a:solidFill>
                <a:srgbClr val="83BEFC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436E7-0F2A-491F-BFD0-7A2EB11C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73" y="4054422"/>
            <a:ext cx="230757" cy="230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F66EB-809B-4660-B1B1-E5D6A4A2774A}"/>
              </a:ext>
            </a:extLst>
          </p:cNvPr>
          <p:cNvSpPr txBox="1"/>
          <p:nvPr/>
        </p:nvSpPr>
        <p:spPr>
          <a:xfrm>
            <a:off x="4675338" y="1766773"/>
            <a:ext cx="4428843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BE" sz="2800" dirty="0">
                <a:solidFill>
                  <a:srgbClr val="83BEFC"/>
                </a:solidFill>
                <a:latin typeface="+mj-lt"/>
              </a:rPr>
              <a:t>la </a:t>
            </a:r>
            <a:r>
              <a:rPr lang="fr-BE" sz="2800" dirty="0">
                <a:solidFill>
                  <a:srgbClr val="FAC025"/>
                </a:solidFill>
                <a:latin typeface="+mj-lt"/>
              </a:rPr>
              <a:t>superstar</a:t>
            </a:r>
            <a:r>
              <a:rPr lang="fr-BE" sz="2800" dirty="0">
                <a:solidFill>
                  <a:srgbClr val="83BEFC"/>
                </a:solidFill>
                <a:latin typeface="+mj-lt"/>
              </a:rPr>
              <a:t> pour </a:t>
            </a:r>
            <a:r>
              <a:rPr lang="fr-BE" sz="2800" dirty="0">
                <a:solidFill>
                  <a:srgbClr val="EC4856"/>
                </a:solidFill>
                <a:latin typeface="+mj-lt"/>
              </a:rPr>
              <a:t>sécuriser</a:t>
            </a:r>
            <a:r>
              <a:rPr lang="fr-BE" sz="2800" dirty="0">
                <a:solidFill>
                  <a:srgbClr val="83BEFC"/>
                </a:solidFill>
                <a:latin typeface="+mj-lt"/>
              </a:rPr>
              <a:t> vos </a:t>
            </a:r>
            <a:r>
              <a:rPr lang="fr-BE" sz="2800" dirty="0" err="1">
                <a:solidFill>
                  <a:srgbClr val="13D8A2"/>
                </a:solidFill>
                <a:latin typeface="+mj-lt"/>
              </a:rPr>
              <a:t>WebAPI</a:t>
            </a:r>
            <a:r>
              <a:rPr lang="fr-BE" sz="2800" dirty="0">
                <a:solidFill>
                  <a:srgbClr val="83BEFC"/>
                </a:solidFill>
                <a:latin typeface="+mj-lt"/>
              </a:rPr>
              <a:t> </a:t>
            </a:r>
            <a:endParaRPr lang="en-BE" sz="2800" dirty="0">
              <a:solidFill>
                <a:srgbClr val="83BEFC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44A2CF-4F74-4C40-B67E-58EA6ED98A00}"/>
              </a:ext>
            </a:extLst>
          </p:cNvPr>
          <p:cNvGrpSpPr/>
          <p:nvPr/>
        </p:nvGrpSpPr>
        <p:grpSpPr>
          <a:xfrm>
            <a:off x="4429442" y="4633756"/>
            <a:ext cx="330088" cy="230757"/>
            <a:chOff x="3280096" y="1784851"/>
            <a:chExt cx="1870745" cy="1307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7EE7EF-0F57-4F01-BD1E-1AB1B93D1445}"/>
                </a:ext>
              </a:extLst>
            </p:cNvPr>
            <p:cNvSpPr/>
            <p:nvPr/>
          </p:nvSpPr>
          <p:spPr bwMode="auto">
            <a:xfrm>
              <a:off x="3280096" y="1784851"/>
              <a:ext cx="1870745" cy="1307800"/>
            </a:xfrm>
            <a:prstGeom prst="roundRect">
              <a:avLst>
                <a:gd name="adj" fmla="val 27572"/>
              </a:avLst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B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E477739-6F61-4967-9EFC-1F5A81F57528}"/>
                </a:ext>
              </a:extLst>
            </p:cNvPr>
            <p:cNvSpPr/>
            <p:nvPr/>
          </p:nvSpPr>
          <p:spPr bwMode="auto">
            <a:xfrm rot="5400000">
              <a:off x="3919050" y="2056186"/>
              <a:ext cx="744145" cy="765129"/>
            </a:xfrm>
            <a:prstGeom prst="triangle">
              <a:avLst/>
            </a:prstGeom>
            <a:solidFill>
              <a:srgbClr val="080F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fr-B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F9FE061-18D9-4423-A840-96BEC906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9" y="3623056"/>
            <a:ext cx="1330916" cy="13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3F06-CC01-43BE-9DE4-480A199B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1E98-46AB-494E-9FD0-BB8B4982E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230" y="1649486"/>
            <a:ext cx="8582842" cy="2222029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67217A"/>
                </a:solidFill>
              </a:rPr>
              <a:t>JSON Web </a:t>
            </a:r>
            <a:r>
              <a:rPr lang="fr-FR" b="1" dirty="0" err="1">
                <a:solidFill>
                  <a:srgbClr val="67217A"/>
                </a:solidFill>
              </a:rPr>
              <a:t>Token</a:t>
            </a:r>
            <a:r>
              <a:rPr lang="fr-FR" b="1" dirty="0">
                <a:solidFill>
                  <a:srgbClr val="67217A"/>
                </a:solidFill>
              </a:rPr>
              <a:t> </a:t>
            </a:r>
            <a:r>
              <a:rPr lang="fr-FR" dirty="0"/>
              <a:t>est un </a:t>
            </a:r>
            <a:br>
              <a:rPr lang="fr-FR" dirty="0"/>
            </a:br>
            <a:r>
              <a:rPr lang="fr-FR" b="1" dirty="0">
                <a:solidFill>
                  <a:srgbClr val="67217A"/>
                </a:solidFill>
              </a:rPr>
              <a:t>standard</a:t>
            </a:r>
            <a:r>
              <a:rPr lang="fr-FR" dirty="0"/>
              <a:t> ouvert </a:t>
            </a:r>
            <a:r>
              <a:rPr lang="fr-FR" sz="2400" baseline="30000" dirty="0"/>
              <a:t>RFC 7519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pour </a:t>
            </a:r>
            <a:r>
              <a:rPr lang="fr-FR" b="1" dirty="0">
                <a:solidFill>
                  <a:srgbClr val="67217A"/>
                </a:solidFill>
              </a:rPr>
              <a:t>échanger</a:t>
            </a:r>
            <a:r>
              <a:rPr lang="fr-FR" dirty="0"/>
              <a:t> de l’information </a:t>
            </a:r>
            <a:br>
              <a:rPr lang="fr-FR" dirty="0"/>
            </a:br>
            <a:r>
              <a:rPr lang="fr-FR" dirty="0"/>
              <a:t>de manière </a:t>
            </a:r>
            <a:r>
              <a:rPr lang="fr-FR" b="1" dirty="0">
                <a:solidFill>
                  <a:srgbClr val="67217A"/>
                </a:solidFill>
              </a:rPr>
              <a:t>sécurisée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via un </a:t>
            </a:r>
            <a:r>
              <a:rPr lang="fr-FR" b="1" dirty="0">
                <a:solidFill>
                  <a:srgbClr val="67217A"/>
                </a:solidFill>
              </a:rPr>
              <a:t>jeton signé</a:t>
            </a:r>
            <a:r>
              <a:rPr lang="fr-FR" dirty="0"/>
              <a:t>.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D53B3-6668-452C-9527-E5FD848DD6C4}"/>
              </a:ext>
            </a:extLst>
          </p:cNvPr>
          <p:cNvSpPr txBox="1"/>
          <p:nvPr/>
        </p:nvSpPr>
        <p:spPr>
          <a:xfrm>
            <a:off x="1384664" y="1499311"/>
            <a:ext cx="770083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BE" sz="4000" dirty="0">
                <a:solidFill>
                  <a:schemeClr val="bg2">
                    <a:lumMod val="50000"/>
                  </a:schemeClr>
                </a:solidFill>
              </a:rPr>
              <a:t>« </a:t>
            </a:r>
            <a:endParaRPr lang="en-BE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D5965-F9CF-4107-82FC-BA495A2C0A5D}"/>
              </a:ext>
            </a:extLst>
          </p:cNvPr>
          <p:cNvSpPr txBox="1"/>
          <p:nvPr/>
        </p:nvSpPr>
        <p:spPr>
          <a:xfrm>
            <a:off x="7164978" y="3112574"/>
            <a:ext cx="770083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BE" sz="4000" dirty="0">
                <a:solidFill>
                  <a:schemeClr val="bg2">
                    <a:lumMod val="50000"/>
                  </a:schemeClr>
                </a:solidFill>
              </a:rPr>
              <a:t>» </a:t>
            </a:r>
            <a:endParaRPr lang="en-BE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EEEA3-2C52-4FCC-B158-B5DA5EF5B910}"/>
              </a:ext>
            </a:extLst>
          </p:cNvPr>
          <p:cNvSpPr txBox="1"/>
          <p:nvPr/>
        </p:nvSpPr>
        <p:spPr>
          <a:xfrm>
            <a:off x="7622177" y="3423700"/>
            <a:ext cx="956031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BE" sz="105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endParaRPr lang="en-BE" sz="10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774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DC16-3E66-4A97-8884-55775AEE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Processus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C40A0-4847-4611-835D-0B379C65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5" y="1120806"/>
            <a:ext cx="6228570" cy="37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89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11F2-F220-400A-9E64-870375E0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Contenu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4671D-A624-44A9-B433-19228F26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7" y="920671"/>
            <a:ext cx="8029366" cy="423564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C39B6B5-DF3B-49D5-A9C0-49FA5BA4F25E}"/>
              </a:ext>
            </a:extLst>
          </p:cNvPr>
          <p:cNvGrpSpPr/>
          <p:nvPr/>
        </p:nvGrpSpPr>
        <p:grpSpPr>
          <a:xfrm>
            <a:off x="734189" y="1475053"/>
            <a:ext cx="7795761" cy="947772"/>
            <a:chOff x="734189" y="1475053"/>
            <a:chExt cx="7795761" cy="9477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79A035-DA90-412A-BD05-A63B5241B216}"/>
                </a:ext>
              </a:extLst>
            </p:cNvPr>
            <p:cNvSpPr/>
            <p:nvPr/>
          </p:nvSpPr>
          <p:spPr bwMode="auto">
            <a:xfrm>
              <a:off x="4692139" y="1541796"/>
              <a:ext cx="3837811" cy="8810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B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233F57-69F7-408A-81B6-444996DA9929}"/>
                </a:ext>
              </a:extLst>
            </p:cNvPr>
            <p:cNvSpPr/>
            <p:nvPr/>
          </p:nvSpPr>
          <p:spPr bwMode="auto">
            <a:xfrm>
              <a:off x="734189" y="1475053"/>
              <a:ext cx="2983481" cy="2336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B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E80158-7556-472F-8AE1-6026A7F46B35}"/>
              </a:ext>
            </a:extLst>
          </p:cNvPr>
          <p:cNvGrpSpPr/>
          <p:nvPr/>
        </p:nvGrpSpPr>
        <p:grpSpPr>
          <a:xfrm>
            <a:off x="734188" y="1865506"/>
            <a:ext cx="7795762" cy="3220427"/>
            <a:chOff x="734188" y="1865506"/>
            <a:chExt cx="7795762" cy="32204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7FDE3C-FF0C-46CA-B8B3-B55058FC4A98}"/>
                </a:ext>
              </a:extLst>
            </p:cNvPr>
            <p:cNvSpPr/>
            <p:nvPr/>
          </p:nvSpPr>
          <p:spPr bwMode="auto">
            <a:xfrm>
              <a:off x="4692139" y="3924576"/>
              <a:ext cx="3837811" cy="1161357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B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A273F-37AA-4CF1-B4EB-CA8C186966DC}"/>
                </a:ext>
              </a:extLst>
            </p:cNvPr>
            <p:cNvSpPr/>
            <p:nvPr/>
          </p:nvSpPr>
          <p:spPr bwMode="auto">
            <a:xfrm>
              <a:off x="734188" y="1865506"/>
              <a:ext cx="3357250" cy="463879"/>
            </a:xfrm>
            <a:custGeom>
              <a:avLst/>
              <a:gdLst>
                <a:gd name="connsiteX0" fmla="*/ 2623060 w 3357250"/>
                <a:gd name="connsiteY0" fmla="*/ 0 h 463879"/>
                <a:gd name="connsiteX1" fmla="*/ 3357249 w 3357250"/>
                <a:gd name="connsiteY1" fmla="*/ 0 h 463879"/>
                <a:gd name="connsiteX2" fmla="*/ 3357249 w 3357250"/>
                <a:gd name="connsiteY2" fmla="*/ 230271 h 463879"/>
                <a:gd name="connsiteX3" fmla="*/ 3357250 w 3357250"/>
                <a:gd name="connsiteY3" fmla="*/ 230271 h 463879"/>
                <a:gd name="connsiteX4" fmla="*/ 3357250 w 3357250"/>
                <a:gd name="connsiteY4" fmla="*/ 463879 h 463879"/>
                <a:gd name="connsiteX5" fmla="*/ 0 w 3357250"/>
                <a:gd name="connsiteY5" fmla="*/ 463879 h 463879"/>
                <a:gd name="connsiteX6" fmla="*/ 0 w 3357250"/>
                <a:gd name="connsiteY6" fmla="*/ 230271 h 463879"/>
                <a:gd name="connsiteX7" fmla="*/ 2623060 w 3357250"/>
                <a:gd name="connsiteY7" fmla="*/ 230271 h 46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7250" h="463879">
                  <a:moveTo>
                    <a:pt x="2623060" y="0"/>
                  </a:moveTo>
                  <a:lnTo>
                    <a:pt x="3357249" y="0"/>
                  </a:lnTo>
                  <a:lnTo>
                    <a:pt x="3357249" y="230271"/>
                  </a:lnTo>
                  <a:lnTo>
                    <a:pt x="3357250" y="230271"/>
                  </a:lnTo>
                  <a:lnTo>
                    <a:pt x="3357250" y="463879"/>
                  </a:lnTo>
                  <a:lnTo>
                    <a:pt x="0" y="463879"/>
                  </a:lnTo>
                  <a:lnTo>
                    <a:pt x="0" y="230271"/>
                  </a:lnTo>
                  <a:lnTo>
                    <a:pt x="2623060" y="230271"/>
                  </a:lnTo>
                  <a:close/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B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CB7AB0-609F-436E-84D5-F82A547B7121}"/>
              </a:ext>
            </a:extLst>
          </p:cNvPr>
          <p:cNvGrpSpPr/>
          <p:nvPr/>
        </p:nvGrpSpPr>
        <p:grpSpPr>
          <a:xfrm>
            <a:off x="734189" y="1475052"/>
            <a:ext cx="7795761" cy="2202571"/>
            <a:chOff x="734189" y="1475052"/>
            <a:chExt cx="7795761" cy="22025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A63564-8B75-4F26-A1AE-4B43E8A656CD}"/>
                </a:ext>
              </a:extLst>
            </p:cNvPr>
            <p:cNvSpPr/>
            <p:nvPr/>
          </p:nvSpPr>
          <p:spPr bwMode="auto">
            <a:xfrm>
              <a:off x="4692139" y="2663104"/>
              <a:ext cx="3837811" cy="1014519"/>
            </a:xfrm>
            <a:prstGeom prst="rect">
              <a:avLst/>
            </a:prstGeom>
            <a:noFill/>
            <a:ln w="28575">
              <a:solidFill>
                <a:srgbClr val="D6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B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DFF326-9749-4D39-B61F-1050BF0804E2}"/>
                </a:ext>
              </a:extLst>
            </p:cNvPr>
            <p:cNvSpPr/>
            <p:nvPr/>
          </p:nvSpPr>
          <p:spPr bwMode="auto">
            <a:xfrm>
              <a:off x="734189" y="1475052"/>
              <a:ext cx="3357249" cy="657432"/>
            </a:xfrm>
            <a:custGeom>
              <a:avLst/>
              <a:gdLst>
                <a:gd name="connsiteX0" fmla="*/ 2983481 w 3357249"/>
                <a:gd name="connsiteY0" fmla="*/ 0 h 657432"/>
                <a:gd name="connsiteX1" fmla="*/ 3357249 w 3357249"/>
                <a:gd name="connsiteY1" fmla="*/ 0 h 657432"/>
                <a:gd name="connsiteX2" fmla="*/ 3357249 w 3357249"/>
                <a:gd name="connsiteY2" fmla="*/ 233608 h 657432"/>
                <a:gd name="connsiteX3" fmla="*/ 3357249 w 3357249"/>
                <a:gd name="connsiteY3" fmla="*/ 467216 h 657432"/>
                <a:gd name="connsiteX4" fmla="*/ 2623061 w 3357249"/>
                <a:gd name="connsiteY4" fmla="*/ 467216 h 657432"/>
                <a:gd name="connsiteX5" fmla="*/ 2623061 w 3357249"/>
                <a:gd name="connsiteY5" fmla="*/ 657432 h 657432"/>
                <a:gd name="connsiteX6" fmla="*/ 0 w 3357249"/>
                <a:gd name="connsiteY6" fmla="*/ 657432 h 657432"/>
                <a:gd name="connsiteX7" fmla="*/ 0 w 3357249"/>
                <a:gd name="connsiteY7" fmla="*/ 467216 h 657432"/>
                <a:gd name="connsiteX8" fmla="*/ 0 w 3357249"/>
                <a:gd name="connsiteY8" fmla="*/ 467215 h 657432"/>
                <a:gd name="connsiteX9" fmla="*/ 0 w 3357249"/>
                <a:gd name="connsiteY9" fmla="*/ 233608 h 657432"/>
                <a:gd name="connsiteX10" fmla="*/ 2983481 w 3357249"/>
                <a:gd name="connsiteY10" fmla="*/ 233608 h 65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57249" h="657432">
                  <a:moveTo>
                    <a:pt x="2983481" y="0"/>
                  </a:moveTo>
                  <a:lnTo>
                    <a:pt x="3357249" y="0"/>
                  </a:lnTo>
                  <a:lnTo>
                    <a:pt x="3357249" y="233608"/>
                  </a:lnTo>
                  <a:lnTo>
                    <a:pt x="3357249" y="467216"/>
                  </a:lnTo>
                  <a:lnTo>
                    <a:pt x="2623061" y="467216"/>
                  </a:lnTo>
                  <a:lnTo>
                    <a:pt x="2623061" y="657432"/>
                  </a:lnTo>
                  <a:lnTo>
                    <a:pt x="0" y="657432"/>
                  </a:lnTo>
                  <a:lnTo>
                    <a:pt x="0" y="467216"/>
                  </a:lnTo>
                  <a:lnTo>
                    <a:pt x="0" y="467215"/>
                  </a:lnTo>
                  <a:lnTo>
                    <a:pt x="0" y="233608"/>
                  </a:lnTo>
                  <a:lnTo>
                    <a:pt x="2983481" y="233608"/>
                  </a:lnTo>
                  <a:close/>
                </a:path>
              </a:pathLst>
            </a:custGeom>
            <a:noFill/>
            <a:ln w="28575">
              <a:solidFill>
                <a:srgbClr val="D666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BE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D5D10A-EFFC-4565-B20F-EED318F90956}"/>
              </a:ext>
            </a:extLst>
          </p:cNvPr>
          <p:cNvSpPr/>
          <p:nvPr/>
        </p:nvSpPr>
        <p:spPr bwMode="auto">
          <a:xfrm>
            <a:off x="4617720" y="891887"/>
            <a:ext cx="4145834" cy="426442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BE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30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E773-FBF7-4046-9D3B-88F1533D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Avantages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ABD9-0C72-4CD0-AFA5-5694C46EC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30" y="1113908"/>
            <a:ext cx="8740142" cy="32180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Très </a:t>
            </a:r>
            <a:r>
              <a:rPr lang="fr-BE" b="1" dirty="0">
                <a:solidFill>
                  <a:srgbClr val="67217A"/>
                </a:solidFill>
              </a:rPr>
              <a:t>simple </a:t>
            </a:r>
            <a:r>
              <a:rPr lang="fr-BE" dirty="0"/>
              <a:t>à</a:t>
            </a:r>
            <a:r>
              <a:rPr lang="fr-BE" b="1" dirty="0">
                <a:solidFill>
                  <a:srgbClr val="67217A"/>
                </a:solidFill>
              </a:rPr>
              <a:t> </a:t>
            </a:r>
            <a:br>
              <a:rPr lang="fr-BE" b="1" dirty="0">
                <a:solidFill>
                  <a:srgbClr val="67217A"/>
                </a:solidFill>
              </a:rPr>
            </a:br>
            <a:r>
              <a:rPr lang="fr-BE" b="1" dirty="0">
                <a:solidFill>
                  <a:srgbClr val="67217A"/>
                </a:solidFill>
              </a:rPr>
              <a:t>mettre en place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personnalisée</a:t>
            </a:r>
            <a:br>
              <a:rPr lang="fr-BE" dirty="0"/>
            </a:br>
            <a:r>
              <a:rPr lang="fr-BE" dirty="0"/>
              <a:t>des </a:t>
            </a:r>
            <a:r>
              <a:rPr lang="fr-BE" b="1" dirty="0">
                <a:solidFill>
                  <a:srgbClr val="67217A"/>
                </a:solidFill>
              </a:rPr>
              <a:t>règles de sécurité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Très </a:t>
            </a:r>
            <a:r>
              <a:rPr lang="fr-BE" b="1" dirty="0">
                <a:solidFill>
                  <a:srgbClr val="67217A"/>
                </a:solidFill>
              </a:rPr>
              <a:t>facile à tester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A27D7-F56A-4B3F-9679-320B55B6D874}"/>
              </a:ext>
            </a:extLst>
          </p:cNvPr>
          <p:cNvSpPr/>
          <p:nvPr/>
        </p:nvSpPr>
        <p:spPr bwMode="auto">
          <a:xfrm>
            <a:off x="4487711" y="1167304"/>
            <a:ext cx="4249148" cy="7949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BE" sz="1400" dirty="0" err="1">
                <a:solidFill>
                  <a:srgbClr val="3B9CBD"/>
                </a:solidFill>
                <a:latin typeface="Consolas" panose="020B0609020204030204" pitchFamily="49" charset="0"/>
              </a:rPr>
              <a:t>Authorize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BE" sz="1400" dirty="0" err="1">
                <a:solidFill>
                  <a:srgbClr val="3B9CBD"/>
                </a:solidFill>
                <a:latin typeface="Consolas" panose="020B0609020204030204" pitchFamily="49" charset="0"/>
              </a:rPr>
              <a:t>HttpGet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fr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sz="1400" dirty="0" err="1">
                <a:solidFill>
                  <a:srgbClr val="3B9CBD"/>
                </a:solidFill>
                <a:latin typeface="Consolas" panose="020B0609020204030204" pitchFamily="49" charset="0"/>
              </a:rPr>
              <a:t>ActionResult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MyMethod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...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0A8DE-DB9B-4D38-BDF9-8EE9AA4BB125}"/>
              </a:ext>
            </a:extLst>
          </p:cNvPr>
          <p:cNvSpPr/>
          <p:nvPr/>
        </p:nvSpPr>
        <p:spPr bwMode="auto">
          <a:xfrm>
            <a:off x="4565325" y="1208075"/>
            <a:ext cx="1228100" cy="27541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BE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6A3D6-C86C-485E-8C80-68B5D4823F21}"/>
              </a:ext>
            </a:extLst>
          </p:cNvPr>
          <p:cNvSpPr/>
          <p:nvPr/>
        </p:nvSpPr>
        <p:spPr bwMode="auto">
          <a:xfrm>
            <a:off x="4487711" y="2571750"/>
            <a:ext cx="4249148" cy="7949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BE" sz="1400" dirty="0" err="1">
                <a:solidFill>
                  <a:srgbClr val="3B9CBD"/>
                </a:solidFill>
                <a:latin typeface="Consolas" panose="020B0609020204030204" pitchFamily="49" charset="0"/>
              </a:rPr>
              <a:t>Authorize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BE" sz="1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B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Administrators</a:t>
            </a:r>
            <a:r>
              <a:rPr lang="fr-BE" sz="1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BE" sz="1400" dirty="0" err="1">
                <a:solidFill>
                  <a:srgbClr val="3B9CBD"/>
                </a:solidFill>
                <a:latin typeface="Consolas" panose="020B0609020204030204" pitchFamily="49" charset="0"/>
              </a:rPr>
              <a:t>HttpGet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fr-BE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sz="1400" dirty="0" err="1">
                <a:solidFill>
                  <a:srgbClr val="3B9CBD"/>
                </a:solidFill>
                <a:latin typeface="Consolas" panose="020B0609020204030204" pitchFamily="49" charset="0"/>
              </a:rPr>
              <a:t>ActionResult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MyMethod</a:t>
            </a:r>
            <a:r>
              <a:rPr lang="fr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...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BF54-D202-41C8-9709-67ECDDE65075}"/>
              </a:ext>
            </a:extLst>
          </p:cNvPr>
          <p:cNvSpPr/>
          <p:nvPr/>
        </p:nvSpPr>
        <p:spPr bwMode="auto">
          <a:xfrm>
            <a:off x="5686632" y="2612521"/>
            <a:ext cx="2629735" cy="27541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BE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0029A1-BA27-43F2-BD67-90E9AAFB77A2}"/>
              </a:ext>
            </a:extLst>
          </p:cNvPr>
          <p:cNvSpPr/>
          <p:nvPr/>
        </p:nvSpPr>
        <p:spPr bwMode="auto">
          <a:xfrm>
            <a:off x="4487711" y="3841724"/>
            <a:ext cx="4249148" cy="794985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BE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curl</a:t>
            </a:r>
            <a:r>
              <a:rPr lang="fr-BE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http://site.com/api/values</a:t>
            </a:r>
            <a:br>
              <a:rPr lang="fr-BE" sz="1400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fr-BE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    -H "</a:t>
            </a:r>
            <a:r>
              <a:rPr lang="fr-BE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Authorization</a:t>
            </a:r>
            <a:r>
              <a:rPr lang="fr-BE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: </a:t>
            </a:r>
            <a:r>
              <a:rPr lang="fr-BE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Bearer</a:t>
            </a:r>
            <a:r>
              <a:rPr lang="fr-BE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fr-BE" sz="1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eyJhbGh</a:t>
            </a:r>
            <a:r>
              <a:rPr lang="fr-BE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…"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6E863E-9426-481A-ACFC-CF68AD46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212" y="746781"/>
            <a:ext cx="734253" cy="7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30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1955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21F08-358C-43A3-8282-51D4FD190361}"/>
              </a:ext>
            </a:extLst>
          </p:cNvPr>
          <p:cNvSpPr/>
          <p:nvPr/>
        </p:nvSpPr>
        <p:spPr bwMode="auto">
          <a:xfrm>
            <a:off x="184558" y="209725"/>
            <a:ext cx="8783273" cy="4697835"/>
          </a:xfrm>
          <a:prstGeom prst="rect">
            <a:avLst/>
          </a:prstGeom>
          <a:solidFill>
            <a:srgbClr val="080F29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BE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51A67-9563-415B-917A-96C234F4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4" y="217138"/>
            <a:ext cx="8741880" cy="674749"/>
          </a:xfrm>
        </p:spPr>
        <p:txBody>
          <a:bodyPr/>
          <a:lstStyle/>
          <a:p>
            <a:r>
              <a:rPr lang="fr-BE" b="1" dirty="0"/>
              <a:t>Conclusions</a:t>
            </a:r>
            <a:endParaRPr lang="en-BE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6902A-B88D-4577-A67A-A3130FC91B38}"/>
              </a:ext>
            </a:extLst>
          </p:cNvPr>
          <p:cNvSpPr txBox="1"/>
          <p:nvPr/>
        </p:nvSpPr>
        <p:spPr>
          <a:xfrm>
            <a:off x="813732" y="1549810"/>
            <a:ext cx="3464653" cy="328705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Très </a:t>
            </a:r>
            <a:r>
              <a:rPr lang="fr-BE" sz="2400" dirty="0">
                <a:solidFill>
                  <a:srgbClr val="13D8A2"/>
                </a:solidFill>
              </a:rPr>
              <a:t>simple</a:t>
            </a: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à </a:t>
            </a:r>
            <a:b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mettre en place</a:t>
            </a:r>
          </a:p>
          <a:p>
            <a:pPr>
              <a:lnSpc>
                <a:spcPct val="90000"/>
              </a:lnSpc>
            </a:pPr>
            <a:endParaRPr lang="fr-B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Gestion </a:t>
            </a:r>
            <a:r>
              <a:rPr lang="fr-BE" sz="2400" dirty="0">
                <a:solidFill>
                  <a:srgbClr val="13D8A2"/>
                </a:solidFill>
              </a:rPr>
              <a:t>personnalisée</a:t>
            </a:r>
            <a:b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des règles de sécurité</a:t>
            </a:r>
          </a:p>
          <a:p>
            <a:pPr>
              <a:lnSpc>
                <a:spcPct val="90000"/>
              </a:lnSpc>
            </a:pPr>
            <a:endParaRPr lang="fr-B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Très facile à </a:t>
            </a:r>
            <a:r>
              <a:rPr lang="fr-BE" sz="2400" dirty="0">
                <a:solidFill>
                  <a:srgbClr val="13D8A2"/>
                </a:solidFill>
              </a:rPr>
              <a:t>tester</a:t>
            </a:r>
          </a:p>
          <a:p>
            <a:pPr>
              <a:lnSpc>
                <a:spcPct val="90000"/>
              </a:lnSpc>
            </a:pPr>
            <a:endParaRPr lang="fr-B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r>
              <a:rPr lang="fr-BE" sz="2400" dirty="0">
                <a:solidFill>
                  <a:srgbClr val="13D8A2"/>
                </a:solidFill>
              </a:rPr>
              <a:t>Multiple</a:t>
            </a: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62FED-8A2E-4C98-A877-4BFEB56DBCCB}"/>
              </a:ext>
            </a:extLst>
          </p:cNvPr>
          <p:cNvSpPr txBox="1"/>
          <p:nvPr/>
        </p:nvSpPr>
        <p:spPr>
          <a:xfrm>
            <a:off x="5167618" y="1549810"/>
            <a:ext cx="3464653" cy="29546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 permet pas de </a:t>
            </a:r>
            <a:b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fr-BE" sz="2400" dirty="0">
                <a:solidFill>
                  <a:srgbClr val="EC4856"/>
                </a:solidFill>
              </a:rPr>
              <a:t>crypter</a:t>
            </a: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des données</a:t>
            </a:r>
          </a:p>
          <a:p>
            <a:pPr>
              <a:lnSpc>
                <a:spcPct val="90000"/>
              </a:lnSpc>
            </a:pPr>
            <a:endParaRPr lang="fr-B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endParaRPr lang="fr-B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r>
              <a:rPr lang="fr-BE" sz="2400" dirty="0">
                <a:solidFill>
                  <a:srgbClr val="EC4856"/>
                </a:solidFill>
              </a:rPr>
              <a:t>Renouveler</a:t>
            </a: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 </a:t>
            </a:r>
            <a:r>
              <a:rPr lang="fr-BE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Token</a:t>
            </a:r>
            <a:endParaRPr lang="fr-B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endParaRPr lang="fr-B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endParaRPr lang="fr-BE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</a:pPr>
            <a:r>
              <a:rPr lang="fr-B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Forcer l’</a:t>
            </a:r>
            <a:r>
              <a:rPr lang="fr-BE" sz="2400" dirty="0">
                <a:solidFill>
                  <a:srgbClr val="EC4856"/>
                </a:solidFill>
              </a:rPr>
              <a:t>expiration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A5F65-A63D-4724-BC92-7BB47C230951}"/>
              </a:ext>
            </a:extLst>
          </p:cNvPr>
          <p:cNvCxnSpPr>
            <a:cxnSpLocks/>
          </p:cNvCxnSpPr>
          <p:nvPr/>
        </p:nvCxnSpPr>
        <p:spPr>
          <a:xfrm>
            <a:off x="4689446" y="964734"/>
            <a:ext cx="0" cy="4096482"/>
          </a:xfrm>
          <a:prstGeom prst="line">
            <a:avLst/>
          </a:prstGeom>
          <a:ln w="38100">
            <a:solidFill>
              <a:srgbClr val="FAC02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BA76766-16A9-4886-818B-804496786271}"/>
              </a:ext>
            </a:extLst>
          </p:cNvPr>
          <p:cNvSpPr/>
          <p:nvPr/>
        </p:nvSpPr>
        <p:spPr bwMode="auto">
          <a:xfrm>
            <a:off x="3619279" y="793981"/>
            <a:ext cx="680077" cy="680077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BE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19B4E6BF-9E79-46BD-BE7D-1A204142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483" y="879281"/>
            <a:ext cx="547199" cy="54719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9A8540F-4C81-46DE-B0EC-94659D93E1E0}"/>
              </a:ext>
            </a:extLst>
          </p:cNvPr>
          <p:cNvSpPr/>
          <p:nvPr/>
        </p:nvSpPr>
        <p:spPr bwMode="auto">
          <a:xfrm>
            <a:off x="5142182" y="793981"/>
            <a:ext cx="680077" cy="680077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BE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71DC117A-7925-4B99-B219-2BAE3FA38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5932" y="881298"/>
            <a:ext cx="532576" cy="532576"/>
          </a:xfrm>
          <a:prstGeom prst="rect">
            <a:avLst/>
          </a:prstGeom>
        </p:spPr>
      </p:pic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EB2151D1-D3BC-46C8-A007-4B430F433F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02137" y="144291"/>
            <a:ext cx="2041863" cy="385069"/>
          </a:xfrm>
        </p:spPr>
        <p:txBody>
          <a:bodyPr/>
          <a:lstStyle/>
          <a:p>
            <a:pPr algn="r"/>
            <a:r>
              <a:rPr lang="fr-BE" sz="1400" dirty="0">
                <a:solidFill>
                  <a:srgbClr val="83BEFC"/>
                </a:solidFill>
              </a:rPr>
              <a:t>https</a:t>
            </a:r>
            <a:r>
              <a:rPr lang="fr-BE" sz="1400" dirty="0"/>
              <a:t>://</a:t>
            </a:r>
            <a:r>
              <a:rPr lang="fr-BE" sz="1400" dirty="0">
                <a:solidFill>
                  <a:srgbClr val="FFC000"/>
                </a:solidFill>
              </a:rPr>
              <a:t>dvoituron</a:t>
            </a:r>
            <a:r>
              <a:rPr lang="fr-BE" sz="1400" dirty="0"/>
              <a:t>.</a:t>
            </a:r>
            <a:r>
              <a:rPr lang="fr-BE" sz="1400" dirty="0">
                <a:solidFill>
                  <a:srgbClr val="13D8A2"/>
                </a:solidFill>
              </a:rPr>
              <a:t>com</a:t>
            </a:r>
            <a:r>
              <a:rPr lang="fr-B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244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MSVID_White_16x9_2012-08-18">
  <a:themeElements>
    <a:clrScheme name="Custom 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442359"/>
      </a:accent1>
      <a:accent2>
        <a:srgbClr val="68217A"/>
      </a:accent2>
      <a:accent3>
        <a:srgbClr val="55C5E9"/>
      </a:accent3>
      <a:accent4>
        <a:srgbClr val="0072C6"/>
      </a:accent4>
      <a:accent5>
        <a:srgbClr val="7FBA00"/>
      </a:accent5>
      <a:accent6>
        <a:srgbClr val="BAD80A"/>
      </a:accent6>
      <a:hlink>
        <a:srgbClr val="00188F"/>
      </a:hlink>
      <a:folHlink>
        <a:srgbClr val="00188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182880" tIns="146304" rIns="182880" bIns="146304" rtlCol="0">
        <a:spAutoFit/>
      </a:bodyPr>
      <a:lstStyle>
        <a:defPPr>
          <a:lnSpc>
            <a:spcPct val="90000"/>
          </a:lnSpc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1510ABDE7F34EB1983708621270ED" ma:contentTypeVersion="0" ma:contentTypeDescription="Crée un document." ma:contentTypeScope="" ma:versionID="c01b973ae0340223b6de126ab1d4d48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4d07aa487d8b38f24bfc3f2bbdf0ea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B9D29A-EF69-4C51-BD16-90BE52B81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299FED-588D-4E43-8FDE-8CA056C296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1E3A69-3D44-4882-BD46-8EA1EB9A5E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5222</TotalTime>
  <Words>169</Words>
  <Application>Microsoft Office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Freestyle Script</vt:lpstr>
      <vt:lpstr>Segoe UI</vt:lpstr>
      <vt:lpstr>Segoe UI Light</vt:lpstr>
      <vt:lpstr>MSVID_White_16x9_2012-08-18</vt:lpstr>
      <vt:lpstr>JSON Web Token</vt:lpstr>
      <vt:lpstr>Définition</vt:lpstr>
      <vt:lpstr>Processus</vt:lpstr>
      <vt:lpstr>Contenu</vt:lpstr>
      <vt:lpstr>Avantages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DevApps Pordcasts</dc:title>
  <dc:creator>Denis Voituron</dc:creator>
  <cp:lastModifiedBy>Denis Voituron - Outlook</cp:lastModifiedBy>
  <cp:revision>150</cp:revision>
  <cp:lastPrinted>2018-02-06T10:20:34Z</cp:lastPrinted>
  <dcterms:modified xsi:type="dcterms:W3CDTF">2021-01-03T16:21:57Z</dcterms:modified>
</cp:coreProperties>
</file>