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73" r:id="rId13"/>
    <p:sldId id="274" r:id="rId14"/>
    <p:sldId id="266" r:id="rId15"/>
    <p:sldId id="270" r:id="rId16"/>
    <p:sldId id="267" r:id="rId17"/>
    <p:sldId id="268" r:id="rId18"/>
    <p:sldId id="275" r:id="rId19"/>
    <p:sldId id="276" r:id="rId20"/>
    <p:sldId id="277" r:id="rId21"/>
    <p:sldId id="278" r:id="rId22"/>
    <p:sldId id="269" r:id="rId23"/>
    <p:sldId id="27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5/15/2014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5/15/2014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5/15/2014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5/15/2014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5/15/2014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5/15/2014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5/15/2014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5/15/2014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5/15/2014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5/15/2014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The 5 Stages o</a:t>
            </a:r>
            <a:r>
              <a:rPr lang="en-US" sz="5400" dirty="0" smtClean="0"/>
              <a:t>f Downscoping Or</a:t>
            </a:r>
            <a:r>
              <a:rPr lang="en-US" sz="5400" dirty="0"/>
              <a:t>: </a:t>
            </a:r>
            <a:r>
              <a:rPr lang="en-US" sz="5400" dirty="0" smtClean="0"/>
              <a:t>How We Learned </a:t>
            </a:r>
            <a:r>
              <a:rPr lang="en-US" sz="5400" dirty="0"/>
              <a:t>to </a:t>
            </a:r>
            <a:r>
              <a:rPr lang="en-US" sz="5400" dirty="0" smtClean="0"/>
              <a:t>Stop Worrying </a:t>
            </a:r>
            <a:r>
              <a:rPr lang="en-US" sz="5400" dirty="0"/>
              <a:t>and </a:t>
            </a:r>
            <a:r>
              <a:rPr lang="en-US" sz="5400" dirty="0" smtClean="0"/>
              <a:t>Love </a:t>
            </a:r>
            <a:r>
              <a:rPr lang="en-US" sz="5400" dirty="0"/>
              <a:t>the </a:t>
            </a:r>
            <a:r>
              <a:rPr lang="en-US" sz="5400" dirty="0" smtClean="0"/>
              <a:t>Cut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CIGAM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10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Cut things earlier, especially if in the back of everyone’s mind</a:t>
            </a:r>
          </a:p>
          <a:p>
            <a:endParaRPr lang="en-US" dirty="0"/>
          </a:p>
          <a:p>
            <a:r>
              <a:rPr lang="en-US" dirty="0" smtClean="0"/>
              <a:t>Attempt early vertical slices</a:t>
            </a:r>
          </a:p>
          <a:p>
            <a:pPr lvl="2"/>
            <a:r>
              <a:rPr lang="en-US" dirty="0" smtClean="0"/>
              <a:t>Notice earlier when frontend aspects will burn through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73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80" y="-37093"/>
            <a:ext cx="4024916" cy="21672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389" y="4684948"/>
            <a:ext cx="3696387" cy="22494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315" y="-83596"/>
            <a:ext cx="4032866" cy="34932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187" y="15668"/>
            <a:ext cx="4504813" cy="24322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72" y="2157731"/>
            <a:ext cx="4693403" cy="252721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50187"/>
            <a:ext cx="3699994" cy="16818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295" y="2192858"/>
            <a:ext cx="4531580" cy="2456961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88" y="3438422"/>
            <a:ext cx="5352012" cy="3313578"/>
          </a:xfrm>
        </p:spPr>
      </p:pic>
    </p:spTree>
    <p:extLst>
      <p:ext uri="{BB962C8B-B14F-4D97-AF65-F5344CB8AC3E}">
        <p14:creationId xmlns:p14="http://schemas.microsoft.com/office/powerpoint/2010/main" val="133241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4649"/>
            <a:ext cx="6341678" cy="30365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233" y="150565"/>
            <a:ext cx="6041524" cy="42690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865"/>
            <a:ext cx="6115838" cy="3350336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547" y="2916385"/>
            <a:ext cx="6072919" cy="3267979"/>
          </a:xfrm>
        </p:spPr>
      </p:pic>
    </p:spTree>
    <p:extLst>
      <p:ext uri="{BB962C8B-B14F-4D97-AF65-F5344CB8AC3E}">
        <p14:creationId xmlns:p14="http://schemas.microsoft.com/office/powerpoint/2010/main" val="267710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1400"/>
            <a:ext cx="12125659" cy="5422900"/>
          </a:xfrm>
        </p:spPr>
      </p:pic>
    </p:spTree>
    <p:extLst>
      <p:ext uri="{BB962C8B-B14F-4D97-AF65-F5344CB8AC3E}">
        <p14:creationId xmlns:p14="http://schemas.microsoft.com/office/powerpoint/2010/main" val="359173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Depression: Are we even going to have a game?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Realizing </a:t>
            </a:r>
            <a:r>
              <a:rPr lang="en-US" dirty="0" smtClean="0"/>
              <a:t>too late how big of a hole you’ve dug yourself</a:t>
            </a:r>
          </a:p>
          <a:p>
            <a:endParaRPr lang="en-US" dirty="0"/>
          </a:p>
          <a:p>
            <a:r>
              <a:rPr lang="en-US" dirty="0" smtClean="0"/>
              <a:t>Dealing with crunch</a:t>
            </a:r>
          </a:p>
          <a:p>
            <a:endParaRPr lang="en-US" dirty="0"/>
          </a:p>
          <a:p>
            <a:r>
              <a:rPr lang="en-US" dirty="0" smtClean="0"/>
              <a:t>Batches of time in non-interesting tasks</a:t>
            </a:r>
          </a:p>
          <a:p>
            <a:pPr lvl="2"/>
            <a:r>
              <a:rPr lang="en-US" dirty="0" smtClean="0"/>
              <a:t>Morale falters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94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237" y="-84108"/>
            <a:ext cx="9256144" cy="6942108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7361208" y="3001992"/>
            <a:ext cx="299050" cy="2139351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627079" y="411192"/>
            <a:ext cx="299050" cy="326653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589034" y="2044460"/>
            <a:ext cx="299050" cy="2700068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8098767" y="2104845"/>
            <a:ext cx="0" cy="707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974762" y="2104845"/>
            <a:ext cx="0" cy="2087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71250" y="1494775"/>
            <a:ext cx="264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C-C-C-COMBO BREAKER</a:t>
            </a:r>
            <a:endParaRPr lang="en-US" dirty="0">
              <a:solidFill>
                <a:srgbClr val="FF000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22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Refocus based on HLDD if needed</a:t>
            </a:r>
          </a:p>
          <a:p>
            <a:pPr lvl="2"/>
            <a:r>
              <a:rPr lang="en-US" dirty="0" smtClean="0"/>
              <a:t>Remind yourself why you were excited about the project in the first place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Crunching in groups avoids miscommunication delays</a:t>
            </a:r>
          </a:p>
          <a:p>
            <a:pPr lvl="2"/>
            <a:r>
              <a:rPr lang="en-US" dirty="0" smtClean="0"/>
              <a:t>And you keep each other on track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18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Acceptance: Proof of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Cut down to the core design, make that work</a:t>
            </a:r>
          </a:p>
          <a:p>
            <a:endParaRPr lang="en-US" dirty="0"/>
          </a:p>
          <a:p>
            <a:r>
              <a:rPr lang="en-US" dirty="0" smtClean="0"/>
              <a:t>A working game now is better than a perfect game tomorrow</a:t>
            </a:r>
          </a:p>
          <a:p>
            <a:pPr lvl="2"/>
            <a:r>
              <a:rPr lang="en-US" dirty="0" smtClean="0"/>
              <a:t>It may not be ideal, but functional kludge is better than unfinished elegance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Be excited about what the game actually offers, even if it wasn’t what was originally intended!</a:t>
            </a:r>
          </a:p>
          <a:p>
            <a:pPr lvl="2"/>
            <a:r>
              <a:rPr lang="en-US" dirty="0" smtClean="0"/>
              <a:t>I still submit that I learned more from Frog Fractions than Number Munchers.</a:t>
            </a:r>
          </a:p>
        </p:txBody>
      </p:sp>
    </p:spTree>
    <p:extLst>
      <p:ext uri="{BB962C8B-B14F-4D97-AF65-F5344CB8AC3E}">
        <p14:creationId xmlns:p14="http://schemas.microsoft.com/office/powerpoint/2010/main" val="377215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61" y="0"/>
            <a:ext cx="9156700" cy="6867525"/>
          </a:xfrm>
        </p:spPr>
      </p:pic>
    </p:spTree>
    <p:extLst>
      <p:ext uri="{BB962C8B-B14F-4D97-AF65-F5344CB8AC3E}">
        <p14:creationId xmlns:p14="http://schemas.microsoft.com/office/powerpoint/2010/main" val="374268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611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415229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HLDD: “The </a:t>
            </a:r>
            <a:r>
              <a:rPr lang="en-US" dirty="0"/>
              <a:t>core idea of this game is a system that a player can never fully explore. We want them to feel like there’s always a new idea to come up with</a:t>
            </a:r>
            <a:r>
              <a:rPr lang="en-US" dirty="0" smtClean="0"/>
              <a:t>.”</a:t>
            </a:r>
          </a:p>
          <a:p>
            <a:endParaRPr lang="en-US" dirty="0"/>
          </a:p>
          <a:p>
            <a:r>
              <a:rPr lang="en-US" dirty="0" smtClean="0"/>
              <a:t>A procedurally parsed magic system that a player could learn about</a:t>
            </a:r>
          </a:p>
          <a:p>
            <a:endParaRPr lang="en-US" dirty="0"/>
          </a:p>
          <a:p>
            <a:r>
              <a:rPr lang="en-US" dirty="0" smtClean="0"/>
              <a:t>A world that a player could meaningfully interact with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7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611" y="0"/>
            <a:ext cx="9143999" cy="6858000"/>
          </a:xfrm>
        </p:spPr>
      </p:pic>
    </p:spTree>
    <p:extLst>
      <p:ext uri="{BB962C8B-B14F-4D97-AF65-F5344CB8AC3E}">
        <p14:creationId xmlns:p14="http://schemas.microsoft.com/office/powerpoint/2010/main" val="93433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611" y="0"/>
            <a:ext cx="9143999" cy="6858000"/>
          </a:xfrm>
        </p:spPr>
      </p:pic>
    </p:spTree>
    <p:extLst>
      <p:ext uri="{BB962C8B-B14F-4D97-AF65-F5344CB8AC3E}">
        <p14:creationId xmlns:p14="http://schemas.microsoft.com/office/powerpoint/2010/main" val="43852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“Serenity to accept the things I cannot change, The courage to change the things I can, And the wisdom to know the difference”</a:t>
            </a:r>
          </a:p>
          <a:p>
            <a:endParaRPr lang="en-US" dirty="0"/>
          </a:p>
          <a:p>
            <a:r>
              <a:rPr lang="en-US" dirty="0" smtClean="0"/>
              <a:t>Cutting down to a decent skeleton that holds true to the initial vision</a:t>
            </a:r>
          </a:p>
          <a:p>
            <a:pPr lvl="2"/>
            <a:r>
              <a:rPr lang="en-US" dirty="0" smtClean="0"/>
              <a:t>The initial vision may be out of scope, but you can at least have a proof of concept!</a:t>
            </a:r>
          </a:p>
        </p:txBody>
      </p:sp>
    </p:spTree>
    <p:extLst>
      <p:ext uri="{BB962C8B-B14F-4D97-AF65-F5344CB8AC3E}">
        <p14:creationId xmlns:p14="http://schemas.microsoft.com/office/powerpoint/2010/main" val="90541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76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7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5 Stages of Downscoping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Denial</a:t>
            </a:r>
          </a:p>
          <a:p>
            <a:r>
              <a:rPr lang="en-US" dirty="0" smtClean="0"/>
              <a:t>Anger</a:t>
            </a:r>
          </a:p>
          <a:p>
            <a:r>
              <a:rPr lang="en-US" dirty="0" smtClean="0"/>
              <a:t>Bargaining</a:t>
            </a:r>
          </a:p>
          <a:p>
            <a:r>
              <a:rPr lang="en-US" dirty="0" smtClean="0"/>
              <a:t>Depression</a:t>
            </a:r>
          </a:p>
          <a:p>
            <a:r>
              <a:rPr lang="en-US" dirty="0" smtClean="0"/>
              <a:t>Acceptance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71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Denial: Refusing to Accept Failures of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Insistence that could do more than we could</a:t>
            </a:r>
          </a:p>
          <a:p>
            <a:endParaRPr lang="en-US" dirty="0" smtClean="0"/>
          </a:p>
          <a:p>
            <a:r>
              <a:rPr lang="en-US" dirty="0" smtClean="0"/>
              <a:t>Overestimation of availability and underestimation of difficulty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65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Overestimate how long overall tasks will take</a:t>
            </a:r>
          </a:p>
          <a:p>
            <a:pPr lvl="2"/>
            <a:r>
              <a:rPr lang="en-US" dirty="0" smtClean="0"/>
              <a:t>While large tasks may take the time expected, unexpected small tasks add up</a:t>
            </a:r>
          </a:p>
          <a:p>
            <a:endParaRPr lang="en-US" dirty="0"/>
          </a:p>
          <a:p>
            <a:r>
              <a:rPr lang="en-US" dirty="0" smtClean="0"/>
              <a:t>Don’t hand-wave art/sound/UI/frontend (we’ll find someone!)</a:t>
            </a:r>
          </a:p>
          <a:p>
            <a:pPr lvl="2"/>
            <a:r>
              <a:rPr lang="en-US" dirty="0" smtClean="0"/>
              <a:t>If </a:t>
            </a:r>
            <a:r>
              <a:rPr lang="en-US" dirty="0"/>
              <a:t>it has to be done, it takes </a:t>
            </a:r>
            <a:r>
              <a:rPr lang="en-US" dirty="0" smtClean="0"/>
              <a:t>time </a:t>
            </a:r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Giving meaningful player feedback is difficult</a:t>
            </a:r>
          </a:p>
          <a:p>
            <a:pPr lvl="2"/>
            <a:r>
              <a:rPr lang="en-US" dirty="0" smtClean="0"/>
              <a:t>It takes blood, sweat, tears, time, and tears. And sweat.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843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Anger: Why Isn’t the Game Done!?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communications and “Storming”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Things take longer than expected; things immediately feel behind</a:t>
            </a:r>
          </a:p>
          <a:p>
            <a:endParaRPr lang="en-US" dirty="0"/>
          </a:p>
          <a:p>
            <a:r>
              <a:rPr lang="en-US" dirty="0" smtClean="0"/>
              <a:t>Learning new libraries takes time</a:t>
            </a:r>
          </a:p>
        </p:txBody>
      </p:sp>
    </p:spTree>
    <p:extLst>
      <p:ext uri="{BB962C8B-B14F-4D97-AF65-F5344CB8AC3E}">
        <p14:creationId xmlns:p14="http://schemas.microsoft.com/office/powerpoint/2010/main" val="184525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Ask for help early and often; Volunteer help early and often</a:t>
            </a:r>
          </a:p>
          <a:p>
            <a:pPr lvl="2"/>
            <a:r>
              <a:rPr lang="en-US" dirty="0" smtClean="0"/>
              <a:t>Initial timidity causes unnecessary technical delay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Code in groups, especially early on</a:t>
            </a:r>
            <a:endParaRPr lang="en-US" dirty="0"/>
          </a:p>
          <a:p>
            <a:pPr lvl="2"/>
            <a:r>
              <a:rPr lang="en-US" dirty="0" smtClean="0"/>
              <a:t>20% time in group coding, 50% final code produced in group</a:t>
            </a:r>
          </a:p>
        </p:txBody>
      </p:sp>
    </p:spTree>
    <p:extLst>
      <p:ext uri="{BB962C8B-B14F-4D97-AF65-F5344CB8AC3E}">
        <p14:creationId xmlns:p14="http://schemas.microsoft.com/office/powerpoint/2010/main" val="58097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Bargaining: If We Cut the Stretch Goals, That’s Enough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We did cut down to working size, but it should have been sooner</a:t>
            </a:r>
          </a:p>
          <a:p>
            <a:endParaRPr lang="en-US" dirty="0"/>
          </a:p>
          <a:p>
            <a:r>
              <a:rPr lang="en-US" dirty="0" smtClean="0"/>
              <a:t>“The backend works” as excuse for nonexistent frontend</a:t>
            </a:r>
          </a:p>
          <a:p>
            <a:pPr lvl="2"/>
            <a:r>
              <a:rPr lang="en-US" dirty="0" smtClean="0"/>
              <a:t>Ok to a degree, but inhibits early testing</a:t>
            </a:r>
          </a:p>
        </p:txBody>
      </p:sp>
    </p:spTree>
    <p:extLst>
      <p:ext uri="{BB962C8B-B14F-4D97-AF65-F5344CB8AC3E}">
        <p14:creationId xmlns:p14="http://schemas.microsoft.com/office/powerpoint/2010/main" val="207529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TC103457491[[fn=Metropolitan]]</Template>
  <TotalTime>421</TotalTime>
  <Words>521</Words>
  <Application>Microsoft Office PowerPoint</Application>
  <PresentationFormat>Widescreen</PresentationFormat>
  <Paragraphs>81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Adobe Heiti Std R</vt:lpstr>
      <vt:lpstr>Arial</vt:lpstr>
      <vt:lpstr>Calibri Light</vt:lpstr>
      <vt:lpstr>Metropolitan</vt:lpstr>
      <vt:lpstr>The 5 Stages of Downscoping Or: How We Learned to Stop Worrying and Love the Cut</vt:lpstr>
      <vt:lpstr>Vision</vt:lpstr>
      <vt:lpstr>Demo</vt:lpstr>
      <vt:lpstr>The 5 Stages of Downscoping</vt:lpstr>
      <vt:lpstr>Denial: Refusing to Accept Failures of Scope</vt:lpstr>
      <vt:lpstr>Lessons Learned</vt:lpstr>
      <vt:lpstr>Anger: Why Isn’t the Game Done!?</vt:lpstr>
      <vt:lpstr>Lessons Learned</vt:lpstr>
      <vt:lpstr>Bargaining: If We Cut the Stretch Goals, That’s Enough</vt:lpstr>
      <vt:lpstr>Lessons Learned</vt:lpstr>
      <vt:lpstr>PowerPoint Presentation</vt:lpstr>
      <vt:lpstr>PowerPoint Presentation</vt:lpstr>
      <vt:lpstr>PowerPoint Presentation</vt:lpstr>
      <vt:lpstr>Depression: Are we even going to have a game?</vt:lpstr>
      <vt:lpstr>PowerPoint Presentation</vt:lpstr>
      <vt:lpstr>Lessons Learned</vt:lpstr>
      <vt:lpstr>Acceptance: Proof of Concept</vt:lpstr>
      <vt:lpstr>PowerPoint Presentation</vt:lpstr>
      <vt:lpstr>PowerPoint Presentation</vt:lpstr>
      <vt:lpstr>PowerPoint Presentation</vt:lpstr>
      <vt:lpstr>PowerPoint Presentation</vt:lpstr>
      <vt:lpstr>Lessons Learned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5 Stages of Grief Or: How We Learned to Stop Worrying and Love the Cut</dc:title>
  <dc:creator>David</dc:creator>
  <cp:lastModifiedBy>David</cp:lastModifiedBy>
  <cp:revision>95</cp:revision>
  <dcterms:created xsi:type="dcterms:W3CDTF">2014-05-14T01:56:47Z</dcterms:created>
  <dcterms:modified xsi:type="dcterms:W3CDTF">2014-05-15T16:39:12Z</dcterms:modified>
</cp:coreProperties>
</file>