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The 5 Stages o</a:t>
            </a:r>
            <a:r>
              <a:rPr lang="en-US" sz="5400" dirty="0" smtClean="0"/>
              <a:t>f Downscoping Or</a:t>
            </a:r>
            <a:r>
              <a:rPr lang="en-US" sz="5400" dirty="0"/>
              <a:t>: </a:t>
            </a:r>
            <a:r>
              <a:rPr lang="en-US" sz="5400" dirty="0" smtClean="0"/>
              <a:t>How We Learned </a:t>
            </a:r>
            <a:r>
              <a:rPr lang="en-US" sz="5400" dirty="0"/>
              <a:t>to </a:t>
            </a:r>
            <a:r>
              <a:rPr lang="en-US" sz="5400" dirty="0" smtClean="0"/>
              <a:t>Stop Worrying </a:t>
            </a:r>
            <a:r>
              <a:rPr lang="en-US" sz="5400" dirty="0"/>
              <a:t>and </a:t>
            </a:r>
            <a:r>
              <a:rPr lang="en-US" sz="5400" dirty="0" smtClean="0"/>
              <a:t>Love </a:t>
            </a:r>
            <a:r>
              <a:rPr lang="en-US" sz="5400" dirty="0"/>
              <a:t>the </a:t>
            </a:r>
            <a:r>
              <a:rPr lang="en-US" sz="5400" dirty="0" smtClean="0"/>
              <a:t>Cut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things earlier, especially if in the back of everyone’s mind</a:t>
            </a:r>
          </a:p>
          <a:p>
            <a:endParaRPr lang="en-US" dirty="0"/>
          </a:p>
          <a:p>
            <a:r>
              <a:rPr lang="en-US" dirty="0" smtClean="0"/>
              <a:t>Attempt early vertical slices</a:t>
            </a:r>
          </a:p>
          <a:p>
            <a:pPr lvl="2"/>
            <a:r>
              <a:rPr lang="en-US" dirty="0" smtClean="0"/>
              <a:t>Notice earlier when frontend aspects will burn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Depression: Losing My Religion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Realizing too late how big of a hole you’ve dug yourself</a:t>
            </a:r>
          </a:p>
          <a:p>
            <a:endParaRPr lang="en-US" dirty="0"/>
          </a:p>
          <a:p>
            <a:r>
              <a:rPr lang="en-US" dirty="0" smtClean="0"/>
              <a:t>Dealing with crunch</a:t>
            </a:r>
          </a:p>
          <a:p>
            <a:endParaRPr lang="en-US" dirty="0"/>
          </a:p>
          <a:p>
            <a:r>
              <a:rPr lang="en-US" dirty="0" smtClean="0"/>
              <a:t>Batches of time in non-interesting tasks</a:t>
            </a:r>
          </a:p>
          <a:p>
            <a:pPr lvl="2"/>
            <a:r>
              <a:rPr lang="en-US" dirty="0" smtClean="0"/>
              <a:t>Morale falters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-84108"/>
            <a:ext cx="9256144" cy="69421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61208" y="3001992"/>
            <a:ext cx="299050" cy="21393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27079" y="411192"/>
            <a:ext cx="299050" cy="32665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9034" y="2044460"/>
            <a:ext cx="299050" cy="27000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8767" y="2104845"/>
            <a:ext cx="0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74762" y="2104845"/>
            <a:ext cx="0" cy="20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1250" y="149477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C-C-C-COMBO BREAKER</a:t>
            </a:r>
            <a:endParaRPr lang="en-US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Refocus based on HLDD if needed</a:t>
            </a:r>
          </a:p>
          <a:p>
            <a:pPr lvl="2"/>
            <a:r>
              <a:rPr lang="en-US" dirty="0" smtClean="0"/>
              <a:t>Remind yourself why you were excited about the project in the first 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Crunching in groups avoids miscommunication delays</a:t>
            </a:r>
          </a:p>
          <a:p>
            <a:pPr lvl="2"/>
            <a:r>
              <a:rPr lang="en-US" dirty="0" smtClean="0"/>
              <a:t>And you keep each other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Acceptance: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down to the core design, make that work</a:t>
            </a:r>
          </a:p>
          <a:p>
            <a:endParaRPr lang="en-US" dirty="0"/>
          </a:p>
          <a:p>
            <a:r>
              <a:rPr lang="en-US" dirty="0" smtClean="0"/>
              <a:t>A working game now is better than a perfect game tomorrow</a:t>
            </a:r>
          </a:p>
          <a:p>
            <a:pPr lvl="2"/>
            <a:r>
              <a:rPr lang="en-US" dirty="0" smtClean="0"/>
              <a:t>It may not be ideal, but functional kludge is better than unfinished elegance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excited about what the game actually offers, even if it wasn’t what was originally intended!</a:t>
            </a:r>
          </a:p>
          <a:p>
            <a:pPr lvl="2"/>
            <a:r>
              <a:rPr lang="en-US" dirty="0" smtClean="0"/>
              <a:t>I still submit that I learned more from Frog Fractions than Number Munchers.</a:t>
            </a:r>
          </a:p>
        </p:txBody>
      </p:sp>
    </p:spTree>
    <p:extLst>
      <p:ext uri="{BB962C8B-B14F-4D97-AF65-F5344CB8AC3E}">
        <p14:creationId xmlns:p14="http://schemas.microsoft.com/office/powerpoint/2010/main" val="3772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“Serenity to accept the things I cannot change, The courage to change the things I can, And the wisdom to know the difference”</a:t>
            </a:r>
          </a:p>
          <a:p>
            <a:endParaRPr lang="en-US" dirty="0"/>
          </a:p>
          <a:p>
            <a:r>
              <a:rPr lang="en-US" dirty="0" smtClean="0"/>
              <a:t>Cutting down to a decent skeleton that holds true to the initial vision</a:t>
            </a:r>
          </a:p>
          <a:p>
            <a:pPr lvl="2"/>
            <a:r>
              <a:rPr lang="en-US" dirty="0" smtClean="0"/>
              <a:t>The initial vision may be out of scope, but you can at least have a proof of concept!</a:t>
            </a:r>
          </a:p>
        </p:txBody>
      </p:sp>
    </p:spTree>
    <p:extLst>
      <p:ext uri="{BB962C8B-B14F-4D97-AF65-F5344CB8AC3E}">
        <p14:creationId xmlns:p14="http://schemas.microsoft.com/office/powerpoint/2010/main" val="905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I couldn’t think of how to end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18" y="2591878"/>
            <a:ext cx="4876800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63532" y="6332256"/>
            <a:ext cx="1328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Shiet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84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HLDD: “The </a:t>
            </a:r>
            <a:r>
              <a:rPr lang="en-US" dirty="0"/>
              <a:t>core idea of this game is a system that a player can never fully explore. We want them to feel like there’s always a new idea to come up with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procedurally parsed magic system that a player could learn about</a:t>
            </a:r>
          </a:p>
          <a:p>
            <a:endParaRPr lang="en-US" dirty="0"/>
          </a:p>
          <a:p>
            <a:r>
              <a:rPr lang="en-US" dirty="0" smtClean="0"/>
              <a:t>A world that a player could meaningfully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Downscoping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Bargaining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Denial: Refusing to Accept Failures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Insistence that we had more time</a:t>
            </a:r>
          </a:p>
          <a:p>
            <a:endParaRPr lang="en-US" dirty="0" smtClean="0"/>
          </a:p>
          <a:p>
            <a:r>
              <a:rPr lang="en-US" dirty="0" smtClean="0"/>
              <a:t>Overestimation of availability and underestimation of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 how long overall tasks will take</a:t>
            </a:r>
          </a:p>
          <a:p>
            <a:pPr lvl="2"/>
            <a:r>
              <a:rPr lang="en-US" dirty="0" smtClean="0"/>
              <a:t>While large tasks may take the time expected, unexpected small tasks add up</a:t>
            </a:r>
          </a:p>
          <a:p>
            <a:endParaRPr lang="en-US" dirty="0"/>
          </a:p>
          <a:p>
            <a:r>
              <a:rPr lang="en-US" dirty="0" smtClean="0"/>
              <a:t>Don’t hand-wave art/sound/UI/frontend (we’ll find someone!)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has to be done, it takes </a:t>
            </a:r>
            <a:r>
              <a:rPr lang="en-US" dirty="0" smtClean="0"/>
              <a:t>time 		 #</a:t>
            </a:r>
            <a:r>
              <a:rPr lang="en-US" dirty="0" err="1" smtClean="0"/>
              <a:t>MITArtSchool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Giving meaningful player feedback is difficult</a:t>
            </a:r>
          </a:p>
          <a:p>
            <a:pPr lvl="2"/>
            <a:r>
              <a:rPr lang="en-US" dirty="0" smtClean="0"/>
              <a:t>It takes blood, sweat, tears, time, and tears. And sweat.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883215" y="3735238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78105" y="3933646"/>
            <a:ext cx="0" cy="172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8106" y="4114800"/>
            <a:ext cx="103517" cy="10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883215" y="4123426"/>
            <a:ext cx="94891" cy="9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78105" y="3942272"/>
            <a:ext cx="103517" cy="10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883214" y="3950898"/>
            <a:ext cx="94891" cy="94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Anger: Why Isn’t the Game Done!?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and “Storming”</a:t>
            </a:r>
            <a:endParaRPr lang="en-US" dirty="0"/>
          </a:p>
          <a:p>
            <a:pPr lvl="2"/>
            <a:r>
              <a:rPr lang="en-US" dirty="0" smtClean="0"/>
              <a:t>Turns out producers are a thing</a:t>
            </a:r>
          </a:p>
          <a:p>
            <a:endParaRPr lang="en-US" dirty="0" smtClean="0"/>
          </a:p>
          <a:p>
            <a:r>
              <a:rPr lang="en-US" dirty="0" smtClean="0"/>
              <a:t>Things take longer than expected; things immediately feel behind</a:t>
            </a:r>
          </a:p>
          <a:p>
            <a:endParaRPr lang="en-US" dirty="0"/>
          </a:p>
          <a:p>
            <a:r>
              <a:rPr lang="en-US" dirty="0" smtClean="0"/>
              <a:t>ALL I WANTED WERE SOME FREAKING LIBRARIES WITH SOME FREAKING GUIs IN THEIR FREAKING HEADS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69" y="4710023"/>
            <a:ext cx="1587565" cy="19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 early and often; Volunteer help early and often</a:t>
            </a:r>
          </a:p>
          <a:p>
            <a:pPr lvl="2"/>
            <a:r>
              <a:rPr lang="en-US" dirty="0" smtClean="0"/>
              <a:t>Initial timidity causes unnecessary technical delay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in groups, especially early on</a:t>
            </a:r>
            <a:endParaRPr lang="en-US" dirty="0"/>
          </a:p>
          <a:p>
            <a:pPr lvl="2"/>
            <a:r>
              <a:rPr lang="en-US" dirty="0" smtClean="0"/>
              <a:t>20% time in group coding, 50% final code produced in group</a:t>
            </a:r>
          </a:p>
        </p:txBody>
      </p:sp>
    </p:spTree>
    <p:extLst>
      <p:ext uri="{BB962C8B-B14F-4D97-AF65-F5344CB8AC3E}">
        <p14:creationId xmlns:p14="http://schemas.microsoft.com/office/powerpoint/2010/main" val="580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Bargaining: If We Cut the Stretch Goals, That’s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did cut down to working size, but it should have been sooner</a:t>
            </a:r>
          </a:p>
          <a:p>
            <a:endParaRPr lang="en-US" dirty="0"/>
          </a:p>
          <a:p>
            <a:r>
              <a:rPr lang="en-US" dirty="0" smtClean="0"/>
              <a:t>“The backend works” as excuse for nonexistent frontend</a:t>
            </a:r>
          </a:p>
          <a:p>
            <a:pPr lvl="2"/>
            <a:r>
              <a:rPr lang="en-US" dirty="0" smtClean="0"/>
              <a:t>Ok to a degree, but inhibits early testing</a:t>
            </a:r>
          </a:p>
        </p:txBody>
      </p:sp>
    </p:spTree>
    <p:extLst>
      <p:ext uri="{BB962C8B-B14F-4D97-AF65-F5344CB8AC3E}">
        <p14:creationId xmlns:p14="http://schemas.microsoft.com/office/powerpoint/2010/main" val="20752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71</TotalTime>
  <Words>522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Adobe Heiti Std R</vt:lpstr>
      <vt:lpstr>Arial</vt:lpstr>
      <vt:lpstr>Calibri Light</vt:lpstr>
      <vt:lpstr>Metropolitan</vt:lpstr>
      <vt:lpstr>The 5 Stages of Downscoping Or: How We Learned to Stop Worrying and Love the Cut</vt:lpstr>
      <vt:lpstr>Vision</vt:lpstr>
      <vt:lpstr>Demo</vt:lpstr>
      <vt:lpstr>The 5 Stages of Downscoping</vt:lpstr>
      <vt:lpstr>Denial: Refusing to Accept Failures of Scope</vt:lpstr>
      <vt:lpstr>Lessons Learned</vt:lpstr>
      <vt:lpstr>Anger: Why Isn’t the Game Done!?</vt:lpstr>
      <vt:lpstr>Lessons Learned</vt:lpstr>
      <vt:lpstr>Bargaining: If We Cut the Stretch Goals, That’s Enough</vt:lpstr>
      <vt:lpstr>Lessons Learned</vt:lpstr>
      <vt:lpstr>Depression: Losing My Religion</vt:lpstr>
      <vt:lpstr>PowerPoint Presentation</vt:lpstr>
      <vt:lpstr>Lessons Learned</vt:lpstr>
      <vt:lpstr>Acceptance: Proof of Concept</vt:lpstr>
      <vt:lpstr>Lessons Learned</vt:lpstr>
      <vt:lpstr>This is the last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Stages of Grief Or: How We Learned to Stop Worrying and Love the Cut</dc:title>
  <dc:creator>David</dc:creator>
  <cp:lastModifiedBy>David</cp:lastModifiedBy>
  <cp:revision>86</cp:revision>
  <dcterms:created xsi:type="dcterms:W3CDTF">2014-05-14T01:56:47Z</dcterms:created>
  <dcterms:modified xsi:type="dcterms:W3CDTF">2014-05-14T03:08:19Z</dcterms:modified>
</cp:coreProperties>
</file>