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65" r:id="rId9"/>
    <p:sldId id="26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Ubuntu" panose="020B0504030602030204" pitchFamily="34" charset="0"/>
      <p:regular r:id="rId16"/>
      <p:bold r:id="rId17"/>
      <p:italic r:id="rId18"/>
      <p:boldItalic r:id="rId1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6045-D44E-498B-A0D1-807668488291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24341-C867-440D-BEEA-D6011EBED2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715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24341-C867-440D-BEEA-D6011EBED23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261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Kliknutím lze upravit styl předlohy.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1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7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07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3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8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0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760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7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50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8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754C-86F0-42A2-BD13-F3B0242A2A02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909E-137B-48DA-A684-B1B65761F7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0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ihlaskanavs.php5.cz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Digitalizace papírového formuláře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>
                <a:solidFill>
                  <a:schemeClr val="bg1"/>
                </a:solidFill>
              </a:rPr>
              <a:t>pomocí programovacího jazyka PHP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5" name="Tlačítko akce: Vlastní 4">
            <a:hlinkClick r:id="rId2" action="ppaction://hlinksldjump" highlightClick="1"/>
            <a:hlinkHover r:id="rId2" action="ppaction://hlinksldjump"/>
          </p:cNvPr>
          <p:cNvSpPr/>
          <p:nvPr/>
        </p:nvSpPr>
        <p:spPr>
          <a:xfrm>
            <a:off x="8784000" y="6498000"/>
            <a:ext cx="360000" cy="360000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i</a:t>
            </a:r>
            <a:endParaRPr lang="cs-CZ" b="1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91880" y="64886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Pavel Dvořák, 8.O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5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970806"/>
            <a:ext cx="4114800" cy="1162050"/>
          </a:xfrm>
        </p:spPr>
        <p:txBody>
          <a:bodyPr>
            <a:normAutofit/>
          </a:bodyPr>
          <a:lstStyle/>
          <a:p>
            <a:r>
              <a:rPr lang="cs-CZ" sz="2400" dirty="0" smtClean="0"/>
              <a:t>Digitalizace papírového</a:t>
            </a:r>
            <a:br>
              <a:rPr lang="cs-CZ" sz="2400" dirty="0" smtClean="0"/>
            </a:br>
            <a:r>
              <a:rPr lang="cs-CZ" sz="2400" dirty="0" smtClean="0"/>
              <a:t>formuláře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1600" dirty="0" smtClean="0">
                <a:solidFill>
                  <a:schemeClr val="bg1"/>
                </a:solidFill>
              </a:rPr>
              <a:t>pomocí programovacího jazyka PHP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81" y="1399762"/>
            <a:ext cx="3599688" cy="3599688"/>
          </a:xfrm>
          <a:prstGeom prst="ellipse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Autor: Pavel Dvořák, 8.O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Počet snímků: </a:t>
            </a:r>
            <a:r>
              <a:rPr lang="cs-CZ" dirty="0" smtClean="0"/>
              <a:t>7</a:t>
            </a:r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Čas: 10 minut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Vytvořeno: </a:t>
            </a:r>
            <a:r>
              <a:rPr lang="cs-CZ" dirty="0" smtClean="0">
                <a:solidFill>
                  <a:schemeClr val="bg1"/>
                </a:solidFill>
              </a:rPr>
              <a:t>27.5.2014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Tlačítko akce: Vlastní 9">
            <a:hlinkClick r:id="" action="ppaction://hlinkshowjump?jump=lastslideviewed" highlightClick="1"/>
            <a:hlinkHover r:id="" action="ppaction://hlinkshowjump?jump=lastslideviewed"/>
          </p:cNvPr>
          <p:cNvSpPr/>
          <p:nvPr/>
        </p:nvSpPr>
        <p:spPr>
          <a:xfrm>
            <a:off x="8784000" y="6498000"/>
            <a:ext cx="360000" cy="360000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⏎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95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Osnova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Představení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Problém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Členění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Zpracování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Výsledek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+</a:t>
            </a:r>
          </a:p>
          <a:p>
            <a:endParaRPr lang="cs-CZ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</a:t>
            </a:r>
            <a:endParaRPr lang="cs-CZ" dirty="0"/>
          </a:p>
        </p:txBody>
      </p:sp>
      <p:sp>
        <p:nvSpPr>
          <p:cNvPr id="4" name="Ohnutý roh 3"/>
          <p:cNvSpPr/>
          <p:nvPr/>
        </p:nvSpPr>
        <p:spPr>
          <a:xfrm rot="10800000" flipH="1" flipV="1">
            <a:off x="468968" y="2596742"/>
            <a:ext cx="1656184" cy="234231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Formulář</a:t>
            </a:r>
            <a:endParaRPr lang="cs-CZ" dirty="0"/>
          </a:p>
        </p:txBody>
      </p:sp>
      <p:sp>
        <p:nvSpPr>
          <p:cNvPr id="5" name="Dvojitá šipka 4"/>
          <p:cNvSpPr/>
          <p:nvPr/>
        </p:nvSpPr>
        <p:spPr>
          <a:xfrm>
            <a:off x="2483768" y="3263844"/>
            <a:ext cx="648072" cy="100811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9" name="Ohnutý roh 8"/>
          <p:cNvSpPr/>
          <p:nvPr/>
        </p:nvSpPr>
        <p:spPr>
          <a:xfrm rot="10800000" flipH="1" flipV="1">
            <a:off x="3419873" y="2596742"/>
            <a:ext cx="1656184" cy="234231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Formulář.doc</a:t>
            </a:r>
            <a:endParaRPr lang="cs-CZ" dirty="0"/>
          </a:p>
        </p:txBody>
      </p:sp>
      <p:sp>
        <p:nvSpPr>
          <p:cNvPr id="10" name="Dvojitá šipka 9"/>
          <p:cNvSpPr/>
          <p:nvPr/>
        </p:nvSpPr>
        <p:spPr>
          <a:xfrm>
            <a:off x="5364088" y="3289560"/>
            <a:ext cx="648072" cy="100811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2" name="Vývojový diagram: předdefinovaný postup 11"/>
          <p:cNvSpPr/>
          <p:nvPr/>
        </p:nvSpPr>
        <p:spPr>
          <a:xfrm>
            <a:off x="6300192" y="2939900"/>
            <a:ext cx="2343600" cy="16560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Webový formulář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152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Členění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Úvod</a:t>
            </a:r>
          </a:p>
          <a:p>
            <a:r>
              <a:rPr lang="cs-CZ" u="sng" dirty="0" smtClean="0">
                <a:solidFill>
                  <a:schemeClr val="bg1"/>
                </a:solidFill>
              </a:rPr>
              <a:t>Představení </a:t>
            </a:r>
            <a:r>
              <a:rPr lang="cs-CZ" u="sng" dirty="0">
                <a:solidFill>
                  <a:schemeClr val="bg1"/>
                </a:solidFill>
              </a:rPr>
              <a:t>použitých technologií</a:t>
            </a:r>
          </a:p>
          <a:p>
            <a:r>
              <a:rPr lang="cs-CZ" u="sng" dirty="0">
                <a:solidFill>
                  <a:schemeClr val="bg1"/>
                </a:solidFill>
              </a:rPr>
              <a:t>Uživatelská část</a:t>
            </a:r>
          </a:p>
          <a:p>
            <a:r>
              <a:rPr lang="cs-CZ" u="sng" dirty="0">
                <a:solidFill>
                  <a:schemeClr val="bg1"/>
                </a:solidFill>
              </a:rPr>
              <a:t>Strojová </a:t>
            </a:r>
            <a:r>
              <a:rPr lang="cs-CZ" u="sng" dirty="0" smtClean="0">
                <a:solidFill>
                  <a:schemeClr val="bg1"/>
                </a:solidFill>
              </a:rPr>
              <a:t>část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Závěr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Přílohy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ek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6" y="1772816"/>
            <a:ext cx="7327687" cy="143885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Zpracování</a:t>
            </a:r>
            <a:endParaRPr lang="cs-CZ" dirty="0"/>
          </a:p>
        </p:txBody>
      </p:sp>
      <p:pic>
        <p:nvPicPr>
          <p:cNvPr id="25" name="Obrázek 24" descr="Výř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4869160"/>
            <a:ext cx="6668431" cy="1190791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96" y="3698261"/>
            <a:ext cx="488700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  <a:endParaRPr lang="cs-CZ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1153"/>
          <a:stretch/>
        </p:blipFill>
        <p:spPr>
          <a:xfrm>
            <a:off x="0" y="1556421"/>
            <a:ext cx="9144000" cy="4499713"/>
          </a:xfrm>
        </p:spPr>
      </p:pic>
      <p:sp>
        <p:nvSpPr>
          <p:cNvPr id="4" name="Tlačítko akce: Dokument 3">
            <a:hlinkClick r:id="rId3" highlightClick="1"/>
            <a:hlinkHover r:id="rId3"/>
          </p:cNvPr>
          <p:cNvSpPr/>
          <p:nvPr/>
        </p:nvSpPr>
        <p:spPr>
          <a:xfrm>
            <a:off x="7517553" y="5085184"/>
            <a:ext cx="1385874" cy="1583856"/>
          </a:xfrm>
          <a:prstGeom prst="actionButton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12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Závěrem…</a:t>
            </a:r>
            <a:endParaRPr lang="cs-CZ" dirty="0"/>
          </a:p>
        </p:txBody>
      </p:sp>
      <p:sp>
        <p:nvSpPr>
          <p:cNvPr id="4" name="Tlačítko akce: Vlastní 3">
            <a:hlinkClick r:id="rId2" action="ppaction://hlinksldjump" highlightClick="1"/>
            <a:hlinkHover r:id="rId2" action="ppaction://hlinksldjump"/>
          </p:cNvPr>
          <p:cNvSpPr/>
          <p:nvPr/>
        </p:nvSpPr>
        <p:spPr>
          <a:xfrm>
            <a:off x="8784000" y="6498000"/>
            <a:ext cx="360000" cy="360000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⊶</a:t>
            </a:r>
          </a:p>
        </p:txBody>
      </p:sp>
    </p:spTree>
    <p:extLst>
      <p:ext uri="{BB962C8B-B14F-4D97-AF65-F5344CB8AC3E}">
        <p14:creationId xmlns:p14="http://schemas.microsoft.com/office/powerpoint/2010/main" val="24724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www.pekargmb.cz [online</a:t>
            </a:r>
            <a:r>
              <a:rPr lang="cs-CZ" dirty="0"/>
              <a:t>]. Gymnázium Dr. Josefa </a:t>
            </a:r>
            <a:r>
              <a:rPr lang="cs-CZ" dirty="0" smtClean="0"/>
              <a:t>Pekaře, 2014 [cit. 2014-05-27]. </a:t>
            </a:r>
            <a:r>
              <a:rPr lang="cs-CZ" dirty="0"/>
              <a:t>Dostupné z http://www.pekargmb.cz/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lačítko akce: Vlastní 3">
            <a:hlinkClick r:id="" action="ppaction://hlinkshowjump?jump=lastslideviewed" highlightClick="1"/>
            <a:hlinkHover r:id="" action="ppaction://hlinkshowjump?jump=lastslideviewed"/>
          </p:cNvPr>
          <p:cNvSpPr/>
          <p:nvPr/>
        </p:nvSpPr>
        <p:spPr>
          <a:xfrm>
            <a:off x="8784000" y="6498000"/>
            <a:ext cx="360000" cy="360000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⏎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68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Vlastní 5">
      <a:dk1>
        <a:srgbClr val="242424"/>
      </a:dk1>
      <a:lt1>
        <a:srgbClr val="FFFFFF"/>
      </a:lt1>
      <a:dk2>
        <a:srgbClr val="FFBF00"/>
      </a:dk2>
      <a:lt2>
        <a:srgbClr val="FFFFFF"/>
      </a:lt2>
      <a:accent1>
        <a:srgbClr val="FFBF00"/>
      </a:accent1>
      <a:accent2>
        <a:srgbClr val="242424"/>
      </a:accent2>
      <a:accent3>
        <a:srgbClr val="171717"/>
      </a:accent3>
      <a:accent4>
        <a:srgbClr val="C0C0C0"/>
      </a:accent4>
      <a:accent5>
        <a:srgbClr val="FFFFFF"/>
      </a:accent5>
      <a:accent6>
        <a:srgbClr val="2A186E"/>
      </a:accent6>
      <a:hlink>
        <a:srgbClr val="171717"/>
      </a:hlink>
      <a:folHlink>
        <a:srgbClr val="C0C0C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85</Words>
  <Application>Microsoft Office PowerPoint</Application>
  <PresentationFormat>Předvádění na obrazovce (4:3)</PresentationFormat>
  <Paragraphs>36</Paragraphs>
  <Slides>9</Slides>
  <Notes>1</Notes>
  <HiddenSlides>2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Ubuntu</vt:lpstr>
      <vt:lpstr>Motiv systému Office</vt:lpstr>
      <vt:lpstr>Digitalizace papírového formuláře</vt:lpstr>
      <vt:lpstr>Digitalizace papírového formuláře pomocí programovacího jazyka PHP</vt:lpstr>
      <vt:lpstr>Osnova</vt:lpstr>
      <vt:lpstr>Problém</vt:lpstr>
      <vt:lpstr>Členění</vt:lpstr>
      <vt:lpstr>Zpracování</vt:lpstr>
      <vt:lpstr>Výsledek</vt:lpstr>
      <vt:lpstr>Závěrem…</vt:lpstr>
      <vt:lpstr>Zdroje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Digitalizace papírového formuláře</dc:title>
  <dc:creator>Pavel Dvořák</dc:creator>
  <cp:lastModifiedBy>Pavel Dvořák</cp:lastModifiedBy>
  <cp:revision>57</cp:revision>
  <dcterms:created xsi:type="dcterms:W3CDTF">2014-05-20T14:19:37Z</dcterms:created>
  <dcterms:modified xsi:type="dcterms:W3CDTF">2014-05-27T09:11:32Z</dcterms:modified>
</cp:coreProperties>
</file>