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Amatic SC"/>
      <p:regular r:id="rId15"/>
      <p:bold r:id="rId16"/>
    </p:embeddedFont>
    <p:embeddedFont>
      <p:font typeface="Source Code Pr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font" Target="fonts/Roboto-regular.fntdata"/><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oboto-italic.fntdata"/><Relationship Id="rId24" Type="http://schemas.openxmlformats.org/officeDocument/2006/relationships/font" Target="fonts/Merriweather-boldItalic.fntdata"/><Relationship Id="rId12" Type="http://schemas.openxmlformats.org/officeDocument/2006/relationships/font" Target="fonts/Roboto-bold.fntdata"/><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font" Target="fonts/Roboto-boldItalic.fntdata"/><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D9EEB"/>
                </a:solidFill>
                <a:latin typeface="Merriweather"/>
                <a:ea typeface="Merriweather"/>
                <a:cs typeface="Merriweather"/>
                <a:sym typeface="Merriweather"/>
              </a:rPr>
              <a:t>Don’t worry be       healthy</a:t>
            </a:r>
            <a:endParaRPr>
              <a:solidFill>
                <a:srgbClr val="6D9EEB"/>
              </a:solidFill>
              <a:latin typeface="Merriweather"/>
              <a:ea typeface="Merriweather"/>
              <a:cs typeface="Merriweather"/>
              <a:sym typeface="Merriweather"/>
            </a:endParaRPr>
          </a:p>
        </p:txBody>
      </p:sp>
      <p:sp>
        <p:nvSpPr>
          <p:cNvPr id="57" name="Google Shape;57;p13"/>
          <p:cNvSpPr txBox="1"/>
          <p:nvPr>
            <p:ph idx="1" type="subTitle"/>
          </p:nvPr>
        </p:nvSpPr>
        <p:spPr>
          <a:xfrm>
            <a:off x="311700" y="3890400"/>
            <a:ext cx="8520600" cy="70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0" lang="en" sz="1200">
                <a:solidFill>
                  <a:srgbClr val="3C78D8"/>
                </a:solidFill>
                <a:highlight>
                  <a:schemeClr val="lt1"/>
                </a:highlight>
                <a:latin typeface="Roboto"/>
                <a:ea typeface="Roboto"/>
                <a:cs typeface="Roboto"/>
                <a:sym typeface="Roboto"/>
              </a:rPr>
              <a:t> An estimated 34.2 million people have diabetes (10.5 percent of the U.S. population). Diagnosed: An estimated 26.9 million people of all ages have been diagnosed with diabetes (8.2 percent of the U.S. population).</a:t>
            </a:r>
            <a:endParaRPr b="0">
              <a:solidFill>
                <a:srgbClr val="3C78D8"/>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rPr>
              <a:t>About project - don’t worry be healthy :)</a:t>
            </a:r>
            <a:endParaRPr>
              <a:solidFill>
                <a:srgbClr val="6D9EEB"/>
              </a:solidFill>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rPr>
              <a:t>This app will contain useful information on people who have </a:t>
            </a:r>
            <a:endParaRPr>
              <a:solidFill>
                <a:srgbClr val="6D9EEB"/>
              </a:solidFill>
            </a:endParaRPr>
          </a:p>
          <a:p>
            <a:pPr indent="0" lvl="0" marL="0" rtl="0" algn="l">
              <a:spcBef>
                <a:spcPts val="1600"/>
              </a:spcBef>
              <a:spcAft>
                <a:spcPts val="0"/>
              </a:spcAft>
              <a:buNone/>
            </a:pPr>
            <a:r>
              <a:rPr lang="en">
                <a:solidFill>
                  <a:srgbClr val="6D9EEB"/>
                </a:solidFill>
              </a:rPr>
              <a:t>-diabetes</a:t>
            </a:r>
            <a:endParaRPr>
              <a:solidFill>
                <a:srgbClr val="6D9EEB"/>
              </a:solidFill>
            </a:endParaRPr>
          </a:p>
          <a:p>
            <a:pPr indent="0" lvl="0" marL="0" rtl="0" algn="l">
              <a:spcBef>
                <a:spcPts val="1600"/>
              </a:spcBef>
              <a:spcAft>
                <a:spcPts val="0"/>
              </a:spcAft>
              <a:buNone/>
            </a:pPr>
            <a:r>
              <a:rPr lang="en">
                <a:solidFill>
                  <a:srgbClr val="6D9EEB"/>
                </a:solidFill>
              </a:rPr>
              <a:t>-kidney disease</a:t>
            </a:r>
            <a:endParaRPr>
              <a:solidFill>
                <a:srgbClr val="6D9EEB"/>
              </a:solidFill>
            </a:endParaRPr>
          </a:p>
          <a:p>
            <a:pPr indent="0" lvl="0" marL="0" rtl="0" algn="l">
              <a:spcBef>
                <a:spcPts val="1600"/>
              </a:spcBef>
              <a:spcAft>
                <a:spcPts val="0"/>
              </a:spcAft>
              <a:buNone/>
            </a:pPr>
            <a:r>
              <a:rPr lang="en">
                <a:solidFill>
                  <a:srgbClr val="6D9EEB"/>
                </a:solidFill>
              </a:rPr>
              <a:t>-liver disease</a:t>
            </a:r>
            <a:endParaRPr>
              <a:solidFill>
                <a:srgbClr val="6D9EEB"/>
              </a:solidFill>
            </a:endParaRPr>
          </a:p>
          <a:p>
            <a:pPr indent="0" lvl="0" marL="0" rtl="0" algn="l">
              <a:spcBef>
                <a:spcPts val="1600"/>
              </a:spcBef>
              <a:spcAft>
                <a:spcPts val="0"/>
              </a:spcAft>
              <a:buNone/>
            </a:pPr>
            <a:r>
              <a:rPr lang="en">
                <a:solidFill>
                  <a:srgbClr val="6D9EEB"/>
                </a:solidFill>
              </a:rPr>
              <a:t>-heart disease</a:t>
            </a:r>
            <a:endParaRPr>
              <a:solidFill>
                <a:srgbClr val="6D9EEB"/>
              </a:solidFill>
            </a:endParaRPr>
          </a:p>
          <a:p>
            <a:pPr indent="0" lvl="0" marL="0" rtl="0" algn="l">
              <a:spcBef>
                <a:spcPts val="1600"/>
              </a:spcBef>
              <a:spcAft>
                <a:spcPts val="1600"/>
              </a:spcAft>
              <a:buNone/>
            </a:pPr>
            <a:r>
              <a:rPr lang="en">
                <a:solidFill>
                  <a:srgbClr val="6D9EEB"/>
                </a:solidFill>
              </a:rPr>
              <a:t>- people who want to improve their overall health</a:t>
            </a:r>
            <a:endParaRPr>
              <a:solidFill>
                <a:srgbClr val="6D9EE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0" y="434200"/>
            <a:ext cx="9144000" cy="421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D9EEB"/>
                </a:solidFill>
              </a:rPr>
              <a:t>My plan:</a:t>
            </a:r>
            <a:endParaRPr>
              <a:solidFill>
                <a:srgbClr val="6D9EEB"/>
              </a:solidFill>
            </a:endParaRPr>
          </a:p>
          <a:p>
            <a:pPr indent="0" lvl="0" marL="0" rtl="0" algn="l">
              <a:spcBef>
                <a:spcPts val="0"/>
              </a:spcBef>
              <a:spcAft>
                <a:spcPts val="0"/>
              </a:spcAft>
              <a:buNone/>
            </a:pPr>
            <a:r>
              <a:rPr lang="en">
                <a:solidFill>
                  <a:srgbClr val="6D9EEB"/>
                </a:solidFill>
              </a:rPr>
              <a:t>Is to make an app that can help people feel better mentally + physically and help people be at their best health and thourougly research all of my informatio  so that i made sure its correct for people who will use my app</a:t>
            </a:r>
            <a:endParaRPr>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D9EEB"/>
                </a:solidFill>
              </a:rPr>
              <a:t>Some functions the app will include :</a:t>
            </a:r>
            <a:endParaRPr>
              <a:solidFill>
                <a:srgbClr val="6D9EEB"/>
              </a:solidFill>
            </a:endParaRPr>
          </a:p>
        </p:txBody>
      </p:sp>
      <p:sp>
        <p:nvSpPr>
          <p:cNvPr id="74" name="Google Shape;74;p16"/>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4C2F4"/>
                </a:solidFill>
              </a:rPr>
              <a:t>A notification feature that will remind you to drink water, eat something, and smile! The app will also include healthy exercises and recipes for people who are struggling with certain health issues.</a:t>
            </a:r>
            <a:endParaRPr>
              <a:solidFill>
                <a:srgbClr val="A4C2F4"/>
              </a:solidFill>
            </a:endParaRPr>
          </a:p>
        </p:txBody>
      </p:sp>
      <p:pic>
        <p:nvPicPr>
          <p:cNvPr descr="Blueberry Kawaii Images, Stock Photos &amp;amp; Vectors | Shutterstock" id="75" name="Google Shape;75;p16"/>
          <p:cNvPicPr preferRelativeResize="0"/>
          <p:nvPr/>
        </p:nvPicPr>
        <p:blipFill rotWithShape="1">
          <a:blip r:embed="rId3">
            <a:alphaModFix/>
          </a:blip>
          <a:srcRect b="6059" l="0" r="0" t="0"/>
          <a:stretch/>
        </p:blipFill>
        <p:spPr>
          <a:xfrm>
            <a:off x="4108125" y="0"/>
            <a:ext cx="5035875" cy="51435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75" y="0"/>
            <a:ext cx="9144000" cy="50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D9EEB"/>
                </a:solidFill>
              </a:rPr>
              <a:t>I want to help everyone achieve their best health and become the happiest version of themselves</a:t>
            </a:r>
            <a:endParaRPr>
              <a:solidFill>
                <a:srgbClr val="6D9EE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