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5" r:id="rId3"/>
    <p:sldId id="266" r:id="rId4"/>
    <p:sldId id="257" r:id="rId5"/>
    <p:sldId id="258" r:id="rId6"/>
    <p:sldId id="267" r:id="rId7"/>
    <p:sldId id="261" r:id="rId8"/>
    <p:sldId id="262" r:id="rId9"/>
    <p:sldId id="268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662" autoAdjust="0"/>
    <p:restoredTop sz="88000" autoAdjust="0"/>
  </p:normalViewPr>
  <p:slideViewPr>
    <p:cSldViewPr>
      <p:cViewPr>
        <p:scale>
          <a:sx n="100" d="100"/>
          <a:sy n="100" d="100"/>
        </p:scale>
        <p:origin x="151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8263CE-E13A-49F7-AA40-C2BC4B27E234}" type="datetimeFigureOut">
              <a:rPr lang="ru-RU" smtClean="0"/>
              <a:t>02.06.2024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37FAC2-A3A1-47BC-A0B2-87ED8797A9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2689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>
                <a:latin typeface="Arial" pitchFamily="34" charset="0"/>
                <a:cs typeface="Arial" pitchFamily="34" charset="0"/>
              </a:rPr>
              <a:t>Программа реализована в среде 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Windows</a:t>
            </a:r>
            <a:r>
              <a:rPr lang="ru-RU" sz="1200" dirty="0">
                <a:latin typeface="Arial" pitchFamily="34" charset="0"/>
                <a:cs typeface="Arial" pitchFamily="34" charset="0"/>
              </a:rPr>
              <a:t> на объектно-ориентированном языке программирования 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C</a:t>
            </a:r>
            <a:r>
              <a:rPr lang="ru-RU" sz="1200" b="1" dirty="0">
                <a:latin typeface="Arial" pitchFamily="34" charset="0"/>
                <a:cs typeface="Arial" pitchFamily="34" charset="0"/>
              </a:rPr>
              <a:t># в 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Microsoft Visual Studio</a:t>
            </a:r>
            <a:r>
              <a:rPr lang="ru-RU" sz="1200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>
                <a:latin typeface="Arial" pitchFamily="34" charset="0"/>
                <a:cs typeface="Arial" pitchFamily="34" charset="0"/>
              </a:rPr>
              <a:t>Для</a:t>
            </a:r>
            <a:r>
              <a:rPr lang="ru-RU" sz="1200" baseline="0" dirty="0">
                <a:latin typeface="Arial" pitchFamily="34" charset="0"/>
                <a:cs typeface="Arial" pitchFamily="34" charset="0"/>
              </a:rPr>
              <a:t> работы с базами данных была выбрана СУБД </a:t>
            </a:r>
            <a:r>
              <a:rPr lang="en-US" sz="1200" baseline="0" dirty="0">
                <a:latin typeface="Arial" pitchFamily="34" charset="0"/>
                <a:cs typeface="Arial" pitchFamily="34" charset="0"/>
              </a:rPr>
              <a:t>MS Access</a:t>
            </a:r>
            <a:endParaRPr lang="ru-RU" sz="1200" dirty="0">
              <a:latin typeface="Arial" pitchFamily="34" charset="0"/>
              <a:cs typeface="Arial" pitchFamily="34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7FAC2-A3A1-47BC-A0B2-87ED8797A977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195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02.06.2024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8348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02.06.2024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3676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02.06.2024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6026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02.06.2024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2745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02.06.2024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4854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02.06.2024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7235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02.06.2024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4530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02.06.2024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4491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02.06.2024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8447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02.06.2024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8865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02.06.2024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1334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37D05-7FB1-4359-BDE2-9C5DB88752B3}" type="datetimeFigureOut">
              <a:rPr lang="ru-RU" smtClean="0"/>
              <a:t>02.06.2024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3976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1802095"/>
            <a:ext cx="8408232" cy="1470025"/>
          </a:xfrm>
        </p:spPr>
        <p:txBody>
          <a:bodyPr>
            <a:normAutofit/>
          </a:bodyPr>
          <a:lstStyle/>
          <a:p>
            <a:r>
              <a:rPr lang="ru-RU" sz="3600" b="1" u="sng" dirty="0"/>
              <a:t>Программный модуль студента колледжа</a:t>
            </a:r>
          </a:p>
        </p:txBody>
      </p:sp>
      <p:sp>
        <p:nvSpPr>
          <p:cNvPr id="6" name="Подзаголовок 4"/>
          <p:cNvSpPr>
            <a:spLocks noGrp="1"/>
          </p:cNvSpPr>
          <p:nvPr>
            <p:ph type="subTitle" idx="1"/>
          </p:nvPr>
        </p:nvSpPr>
        <p:spPr>
          <a:xfrm>
            <a:off x="4211960" y="4365104"/>
            <a:ext cx="4752528" cy="2016224"/>
          </a:xfrm>
        </p:spPr>
        <p:txBody>
          <a:bodyPr>
            <a:noAutofit/>
          </a:bodyPr>
          <a:lstStyle/>
          <a:p>
            <a:pPr algn="l"/>
            <a:r>
              <a:rPr lang="ru-RU" sz="2000" dirty="0">
                <a:solidFill>
                  <a:schemeClr val="tx1"/>
                </a:solidFill>
                <a:cs typeface="Times New Roman" pitchFamily="18" charset="0"/>
              </a:rPr>
              <a:t>Выпускная квалификационная работа</a:t>
            </a:r>
          </a:p>
          <a:p>
            <a:pPr algn="l"/>
            <a:r>
              <a:rPr lang="ru-RU" sz="2000" dirty="0">
                <a:solidFill>
                  <a:schemeClr val="tx1"/>
                </a:solidFill>
                <a:cs typeface="Times New Roman" pitchFamily="18" charset="0"/>
              </a:rPr>
              <a:t>студента группы 205</a:t>
            </a:r>
            <a:r>
              <a:rPr lang="en-US" sz="2000" dirty="0">
                <a:solidFill>
                  <a:schemeClr val="tx1"/>
                </a:solidFill>
                <a:cs typeface="Times New Roman" pitchFamily="18" charset="0"/>
              </a:rPr>
              <a:t>:</a:t>
            </a:r>
            <a:endParaRPr lang="ru-RU" sz="2000" dirty="0">
              <a:solidFill>
                <a:schemeClr val="tx1"/>
              </a:solidFill>
              <a:cs typeface="Times New Roman" pitchFamily="18" charset="0"/>
            </a:endParaRPr>
          </a:p>
          <a:p>
            <a:pPr algn="l"/>
            <a:r>
              <a:rPr lang="ru-RU" sz="2000" b="1" dirty="0">
                <a:solidFill>
                  <a:schemeClr val="tx1"/>
                </a:solidFill>
                <a:cs typeface="Times New Roman" pitchFamily="18" charset="0"/>
              </a:rPr>
              <a:t>Белов А.С.</a:t>
            </a:r>
            <a:endParaRPr lang="en-US" sz="2000" b="1" dirty="0">
              <a:solidFill>
                <a:schemeClr val="tx1"/>
              </a:solidFill>
              <a:cs typeface="Times New Roman" pitchFamily="18" charset="0"/>
            </a:endParaRPr>
          </a:p>
          <a:p>
            <a:pPr algn="l"/>
            <a:r>
              <a:rPr lang="ru-RU" sz="2000" dirty="0">
                <a:solidFill>
                  <a:schemeClr val="tx1"/>
                </a:solidFill>
                <a:cs typeface="Times New Roman" pitchFamily="18" charset="0"/>
              </a:rPr>
              <a:t>Руководитель: </a:t>
            </a:r>
            <a:endParaRPr lang="en-US" sz="2000" dirty="0">
              <a:solidFill>
                <a:schemeClr val="tx1"/>
              </a:solidFill>
              <a:cs typeface="Times New Roman" pitchFamily="18" charset="0"/>
            </a:endParaRPr>
          </a:p>
          <a:p>
            <a:pPr algn="l"/>
            <a:r>
              <a:rPr lang="ru-RU" sz="2000" dirty="0">
                <a:solidFill>
                  <a:schemeClr val="tx1"/>
                </a:solidFill>
                <a:cs typeface="Times New Roman" pitchFamily="18" charset="0"/>
              </a:rPr>
              <a:t>Алемасов Е.П.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95" y="230781"/>
            <a:ext cx="1562930" cy="156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743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288" y="980728"/>
            <a:ext cx="8445500" cy="3384376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450000" algn="just">
              <a:buNone/>
            </a:pPr>
            <a:r>
              <a:rPr lang="ru-RU" sz="2800" dirty="0"/>
              <a:t>Программа предназначена для перевода бумажного журнала в электроный с целью более удобного доступа к нему, а так же учет долгов, которые необходимо сдать преподавателю.</a:t>
            </a:r>
            <a:endParaRPr lang="ru-RU" sz="2800" dirty="0">
              <a:latin typeface="+mj-lt"/>
              <a:cs typeface="Arial" pitchFamily="34" charset="0"/>
            </a:endParaRPr>
          </a:p>
        </p:txBody>
      </p:sp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95288" y="188913"/>
            <a:ext cx="81407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3200" dirty="0"/>
              <a:t>НАЗНАЧЕНИЕ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3192826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365819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84869" y="188913"/>
            <a:ext cx="81407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3200" dirty="0"/>
              <a:t>РЕАЛИЗАЦИЯ ПРОГРАММЫ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67768" y="1360755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Операционная система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61423" y="2521072"/>
            <a:ext cx="4680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Язык программирования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61423" y="3695883"/>
            <a:ext cx="5526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Интегрированная среда разработки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48236" y="4909641"/>
            <a:ext cx="4680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Система управления баз данных</a:t>
            </a:r>
          </a:p>
        </p:txBody>
      </p:sp>
      <p:pic>
        <p:nvPicPr>
          <p:cNvPr id="2050" name="Picture 2" descr="JavaScript — Википедия">
            <a:extLst>
              <a:ext uri="{FF2B5EF4-FFF2-40B4-BE49-F238E27FC236}">
                <a16:creationId xmlns:a16="http://schemas.microsoft.com/office/drawing/2014/main" id="{170174A6-5130-4228-0D03-62D26A9070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2193" y="2155986"/>
            <a:ext cx="1047931" cy="1047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Visual Studio Code — Википедия">
            <a:extLst>
              <a:ext uri="{FF2B5EF4-FFF2-40B4-BE49-F238E27FC236}">
                <a16:creationId xmlns:a16="http://schemas.microsoft.com/office/drawing/2014/main" id="{091713EB-3CD6-0C5D-7F4D-43C9D92EAA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1171" y="3436641"/>
            <a:ext cx="1047930" cy="1047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ntro to PostgreSQL. Create and Query Postgres Database | by Lauren  Cunningham | CodeX | Medium">
            <a:extLst>
              <a:ext uri="{FF2B5EF4-FFF2-40B4-BE49-F238E27FC236}">
                <a16:creationId xmlns:a16="http://schemas.microsoft.com/office/drawing/2014/main" id="{17CD4460-15FA-49D5-4D19-5DB1CB3F24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1170" y="4642834"/>
            <a:ext cx="2173897" cy="995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Что такое операционная система Ubuntu? | DATAENGINER">
            <a:extLst>
              <a:ext uri="{FF2B5EF4-FFF2-40B4-BE49-F238E27FC236}">
                <a16:creationId xmlns:a16="http://schemas.microsoft.com/office/drawing/2014/main" id="{C4F71E35-9BA5-110E-53AA-22A888438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1170" y="1018236"/>
            <a:ext cx="1921230" cy="983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5260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364341" y="1556792"/>
            <a:ext cx="8466028" cy="115212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b="1" dirty="0">
                <a:latin typeface="Arial" pitchFamily="34" charset="0"/>
                <a:cs typeface="Arial" pitchFamily="34" charset="0"/>
              </a:rPr>
              <a:t>Создать базу и модуль обработки данных</a:t>
            </a:r>
          </a:p>
        </p:txBody>
      </p:sp>
      <p:sp>
        <p:nvSpPr>
          <p:cNvPr id="6" name="Line 2"/>
          <p:cNvSpPr>
            <a:spLocks noChangeShapeType="1"/>
          </p:cNvSpPr>
          <p:nvPr/>
        </p:nvSpPr>
        <p:spPr bwMode="auto">
          <a:xfrm>
            <a:off x="365819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84869" y="188913"/>
            <a:ext cx="81407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3200" dirty="0"/>
              <a:t>ЦЕЛЬ</a:t>
            </a:r>
          </a:p>
        </p:txBody>
      </p:sp>
    </p:spTree>
    <p:extLst>
      <p:ext uri="{BB962C8B-B14F-4D97-AF65-F5344CB8AC3E}">
        <p14:creationId xmlns:p14="http://schemas.microsoft.com/office/powerpoint/2010/main" val="3716901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365879" y="980728"/>
            <a:ext cx="8515479" cy="4525963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ü"/>
            </a:pPr>
            <a:r>
              <a:rPr lang="ru-RU" dirty="0">
                <a:latin typeface="Arial" pitchFamily="34" charset="0"/>
                <a:cs typeface="Arial" pitchFamily="34" charset="0"/>
              </a:rPr>
              <a:t>создать модуль обработки данных: ввода, удаления и редактирования данных</a:t>
            </a:r>
          </a:p>
          <a:p>
            <a:pPr algn="just">
              <a:buFont typeface="Wingdings" pitchFamily="2" charset="2"/>
              <a:buChar char="ü"/>
            </a:pPr>
            <a:r>
              <a:rPr lang="ru-RU" dirty="0">
                <a:latin typeface="Arial" pitchFamily="34" charset="0"/>
                <a:cs typeface="Arial" pitchFamily="34" charset="0"/>
              </a:rPr>
              <a:t>реализовать электронный журнал</a:t>
            </a:r>
          </a:p>
          <a:p>
            <a:pPr algn="just">
              <a:buFont typeface="Wingdings" pitchFamily="2" charset="2"/>
              <a:buChar char="ü"/>
            </a:pPr>
            <a:r>
              <a:rPr lang="ru-RU" dirty="0">
                <a:latin typeface="Arial" pitchFamily="34" charset="0"/>
                <a:cs typeface="Arial" pitchFamily="34" charset="0"/>
              </a:rPr>
              <a:t>реализовать учет долгов студентов</a:t>
            </a:r>
          </a:p>
          <a:p>
            <a:pPr algn="just">
              <a:buFont typeface="Wingdings" pitchFamily="2" charset="2"/>
              <a:buChar char="ü"/>
            </a:pPr>
            <a:r>
              <a:rPr lang="ru-RU" dirty="0">
                <a:latin typeface="Arial" pitchFamily="34" charset="0"/>
                <a:cs typeface="Arial" pitchFamily="34" charset="0"/>
              </a:rPr>
              <a:t>реализовать возможность хранения личных достижений в системе</a:t>
            </a:r>
          </a:p>
          <a:p>
            <a:pPr marL="0" indent="0" algn="just">
              <a:buNone/>
            </a:pP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Line 2"/>
          <p:cNvSpPr>
            <a:spLocks noChangeShapeType="1"/>
          </p:cNvSpPr>
          <p:nvPr/>
        </p:nvSpPr>
        <p:spPr bwMode="auto">
          <a:xfrm>
            <a:off x="365819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84869" y="188913"/>
            <a:ext cx="81407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3200" dirty="0"/>
              <a:t>ЗАДАЧИ ПРОЕКТА</a:t>
            </a:r>
          </a:p>
        </p:txBody>
      </p:sp>
    </p:spTree>
    <p:extLst>
      <p:ext uri="{BB962C8B-B14F-4D97-AF65-F5344CB8AC3E}">
        <p14:creationId xmlns:p14="http://schemas.microsoft.com/office/powerpoint/2010/main" val="1288761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2"/>
          <p:cNvSpPr>
            <a:spLocks noChangeShapeType="1"/>
          </p:cNvSpPr>
          <p:nvPr/>
        </p:nvSpPr>
        <p:spPr bwMode="auto">
          <a:xfrm>
            <a:off x="365819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84869" y="188913"/>
            <a:ext cx="84455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3200" dirty="0"/>
              <a:t>АЛГОРИТМ РАБОТЫ С ПРИЛОЖЕНИЕМ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5A1597-3CD8-CA37-F1FB-74D0255B0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962600"/>
            <a:ext cx="6180265" cy="5467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600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2"/>
          <p:cNvSpPr>
            <a:spLocks noChangeShapeType="1"/>
          </p:cNvSpPr>
          <p:nvPr/>
        </p:nvSpPr>
        <p:spPr bwMode="auto">
          <a:xfrm>
            <a:off x="222944" y="527467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-33139" y="0"/>
            <a:ext cx="913891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3200" dirty="0"/>
              <a:t>СТРУКТУРНАЯ ОРГАНИЗАЦИЯ ДАННЫХ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8C6FEFA-F911-1107-5628-66BBA6F7DB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771539"/>
            <a:ext cx="7266706" cy="5976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8717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idx="1"/>
          </p:nvPr>
        </p:nvSpPr>
        <p:spPr>
          <a:xfrm>
            <a:off x="323528" y="116632"/>
            <a:ext cx="8820472" cy="144016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/>
              <a:t>Предлагаю Вам ознакомиться с демонстрацией возможностей программы</a:t>
            </a:r>
            <a:endParaRPr lang="ru-RU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A8B3D8-CBFC-D799-C3E9-636167F2B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64" y="1556792"/>
            <a:ext cx="8820472" cy="4370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701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8394" y="1340768"/>
            <a:ext cx="8265170" cy="648072"/>
          </a:xfrm>
          <a:noFill/>
        </p:spPr>
        <p:txBody>
          <a:bodyPr/>
          <a:lstStyle/>
          <a:p>
            <a:pPr marL="0" indent="0">
              <a:buNone/>
            </a:pPr>
            <a:r>
              <a:rPr lang="ru-RU" b="1" dirty="0"/>
              <a:t>Все поставленные задачи были реализованы</a:t>
            </a:r>
          </a:p>
        </p:txBody>
      </p:sp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365819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84869" y="188913"/>
            <a:ext cx="81407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2800" dirty="0"/>
              <a:t>ВЫВОД</a:t>
            </a:r>
          </a:p>
        </p:txBody>
      </p:sp>
    </p:spTree>
    <p:extLst>
      <p:ext uri="{BB962C8B-B14F-4D97-AF65-F5344CB8AC3E}">
        <p14:creationId xmlns:p14="http://schemas.microsoft.com/office/powerpoint/2010/main" val="180455776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651</TotalTime>
  <Words>146</Words>
  <Application>Microsoft Office PowerPoint</Application>
  <PresentationFormat>On-screen Show (4:3)</PresentationFormat>
  <Paragraphs>28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Times New Roman</vt:lpstr>
      <vt:lpstr>Wingdings</vt:lpstr>
      <vt:lpstr>Тема Office</vt:lpstr>
      <vt:lpstr>Программный модуль студента колледжа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База данных Студии Танцев (модуль обработки данных)</dc:title>
  <dc:creator>Сафиулин</dc:creator>
  <cp:lastModifiedBy>mr.legenda16@gmail.com</cp:lastModifiedBy>
  <cp:revision>75</cp:revision>
  <dcterms:created xsi:type="dcterms:W3CDTF">2015-06-13T14:24:23Z</dcterms:created>
  <dcterms:modified xsi:type="dcterms:W3CDTF">2024-06-02T19:47:00Z</dcterms:modified>
</cp:coreProperties>
</file>