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83" r:id="rId2"/>
    <p:sldId id="257" r:id="rId3"/>
    <p:sldId id="331" r:id="rId4"/>
    <p:sldId id="332" r:id="rId5"/>
    <p:sldId id="333" r:id="rId6"/>
    <p:sldId id="259" r:id="rId7"/>
    <p:sldId id="33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453CC-9F41-1A46-BE46-ADA48E8FC4C0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DE009-52D8-7B46-A985-D69C34A3D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2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9144000" cy="877824"/>
          </a:xfrm>
        </p:spPr>
        <p:txBody>
          <a:bodyPr>
            <a:normAutofit/>
          </a:bodyPr>
          <a:lstStyle/>
          <a:p>
            <a:pPr marL="9525" algn="ctr"/>
            <a:r>
              <a:rPr lang="en-US" dirty="0"/>
              <a:t>Programming with MATLAB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(more) Visualizing data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Dimitris Voudouris, PhD</a:t>
            </a:r>
          </a:p>
          <a:p>
            <a:pPr>
              <a:spcBef>
                <a:spcPts val="0"/>
              </a:spcBef>
            </a:pPr>
            <a:r>
              <a:rPr lang="en-GB" dirty="0" err="1">
                <a:solidFill>
                  <a:schemeClr val="tx1"/>
                </a:solidFill>
              </a:rPr>
              <a:t>d.s.voudouris@gmail.com</a:t>
            </a:r>
            <a:endParaRPr lang="en-GB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E465A-02C3-47B7-A7BA-902FB939B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5" y="2246063"/>
            <a:ext cx="778151" cy="70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6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elements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81643"/>
            <a:ext cx="8029576" cy="4481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gca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 Get Current Axis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 = [30 33 32 29];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bar(temp)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 = </a:t>
            </a:r>
            <a:r>
              <a:rPr lang="en-US" altLang="en-D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gca</a:t>
            </a: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 	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ax contains several fields with additional variables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	related to the axes of your bar graph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DE" dirty="0">
              <a:solidFill>
                <a:srgbClr val="008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See the fields by typing the name of your new variable (ax) </a:t>
            </a:r>
          </a:p>
        </p:txBody>
      </p:sp>
    </p:spTree>
    <p:extLst>
      <p:ext uri="{BB962C8B-B14F-4D97-AF65-F5344CB8AC3E}">
        <p14:creationId xmlns:p14="http://schemas.microsoft.com/office/powerpoint/2010/main" val="211352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elements of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81643"/>
            <a:ext cx="8029576" cy="4481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More properties of the axes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D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ax.XTickLabes</a:t>
            </a: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{‘Monday’, ‘Tuesday’, ‘Wednesday’ 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D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ax.YColorMode</a:t>
            </a: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‘manual’;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D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ax.YColor</a:t>
            </a: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‘r’;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 on 		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Add a background grid (semi-transparent by default)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ax.GridColorMode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‘manual’;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ax.GridColor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‘r’;</a:t>
            </a:r>
            <a:endParaRPr lang="en-US" altLang="en-DE" dirty="0">
              <a:solidFill>
                <a:srgbClr val="008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ax.GridAlphaMode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‘manual’; 	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To be able to change the transparency </a:t>
            </a:r>
            <a:endParaRPr lang="en-US" altLang="en-DE" dirty="0">
              <a:solidFill>
                <a:srgbClr val="008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ax.GridAlpha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1; 	           		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Fully opaque</a:t>
            </a:r>
            <a:endParaRPr lang="en-US" altLang="en-DE" dirty="0">
              <a:solidFill>
                <a:srgbClr val="008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DE" dirty="0">
              <a:solidFill>
                <a:srgbClr val="008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There are many options that would need a complete semester to cover. </a:t>
            </a:r>
            <a:br>
              <a:rPr 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Almost anything you may want is available, so explore possibilities. </a:t>
            </a:r>
            <a:endParaRPr lang="en-US" b="1" dirty="0">
              <a:solidFill>
                <a:srgbClr val="008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8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8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elements of figure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81643"/>
            <a:ext cx="8029576" cy="4481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gcf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 Get Current Figure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 = </a:t>
            </a:r>
            <a:r>
              <a:rPr lang="en-US" altLang="en-D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gcf</a:t>
            </a: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DE" dirty="0">
              <a:solidFill>
                <a:srgbClr val="008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The properties of the </a:t>
            </a:r>
            <a:r>
              <a:rPr lang="en-US" i="1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now in variable ‘h’. </a:t>
            </a:r>
            <a:endParaRPr lang="el-GR" dirty="0">
              <a:solidFill>
                <a:srgbClr val="008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l-GR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access these similarly to when using </a:t>
            </a:r>
            <a:r>
              <a:rPr lang="en-US" i="1" dirty="0" err="1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gca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You can specify the position of your figure, whether it is docked or not,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its background color, and many more…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8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D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h.WindowStyle</a:t>
            </a: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‘docked’;</a:t>
            </a:r>
            <a:endParaRPr lang="en-US" dirty="0">
              <a:solidFill>
                <a:srgbClr val="008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D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h.Color</a:t>
            </a: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[0.46, 0.67, 0.19];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8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8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6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81643"/>
            <a:ext cx="8029576" cy="4481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Scatter plots let you change the size and/or color of individual symbols 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D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= 0: 0.1: 2*pi;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= sin(x);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D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sz</a:t>
            </a: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en-D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linspace</a:t>
            </a: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(1, 100, length(x));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= </a:t>
            </a:r>
            <a:r>
              <a:rPr lang="en-US" altLang="en-D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linspace</a:t>
            </a: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(1, 100, length(x));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dirty="0">
              <a:solidFill>
                <a:srgbClr val="008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both </a:t>
            </a:r>
            <a:r>
              <a:rPr lang="en-US" b="1" i="1" dirty="0" err="1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sz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b="1" i="1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 100 different values, equally spaced between 1-100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We can use these values to edit the size and color of the symbols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 = (x, y, </a:t>
            </a:r>
            <a:r>
              <a:rPr lang="en-US" altLang="en-D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sz</a:t>
            </a: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DE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D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 = (x, y, </a:t>
            </a:r>
            <a:r>
              <a:rPr lang="en-US" altLang="en-D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sz</a:t>
            </a: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	    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 Change only the size but not the color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D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 = (x, y, [ ], c);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% Change only the color but not the size</a:t>
            </a:r>
          </a:p>
        </p:txBody>
      </p:sp>
    </p:spTree>
    <p:extLst>
      <p:ext uri="{BB962C8B-B14F-4D97-AF65-F5344CB8AC3E}">
        <p14:creationId xmlns:p14="http://schemas.microsoft.com/office/powerpoint/2010/main" val="4277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2281644"/>
            <a:ext cx="8029576" cy="457635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gca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can contain different properties for different visualization methods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a line plot, a bar graph, and a histogram and observe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Did you do enough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help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yourself?</a:t>
            </a:r>
          </a:p>
          <a:p>
            <a:pPr marL="0" indent="0">
              <a:spcBef>
                <a:spcPts val="0"/>
              </a:spcBef>
              <a:buNone/>
            </a:pP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help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gca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help </a:t>
            </a:r>
            <a:r>
              <a:rPr lang="en-US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gcf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help scatter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b="1" i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69340922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1220</TotalTime>
  <Words>465</Words>
  <Application>Microsoft Macintosh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Candara</vt:lpstr>
      <vt:lpstr>Wingdings 2</vt:lpstr>
      <vt:lpstr>Perception</vt:lpstr>
      <vt:lpstr>Programming with MATLAB</vt:lpstr>
      <vt:lpstr>Access elements of graphics</vt:lpstr>
      <vt:lpstr>Access elements of graphics</vt:lpstr>
      <vt:lpstr>Access elements of figure</vt:lpstr>
      <vt:lpstr>Scatter plots</vt:lpstr>
      <vt:lpstr>Tips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vectors</dc:title>
  <dc:creator>Dimitris</dc:creator>
  <cp:lastModifiedBy>Dimitris Voudouris</cp:lastModifiedBy>
  <cp:revision>290</cp:revision>
  <dcterms:created xsi:type="dcterms:W3CDTF">2020-05-14T17:48:54Z</dcterms:created>
  <dcterms:modified xsi:type="dcterms:W3CDTF">2024-11-29T21:07:28Z</dcterms:modified>
</cp:coreProperties>
</file>