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80" r:id="rId8"/>
    <p:sldId id="263" r:id="rId9"/>
    <p:sldId id="275" r:id="rId10"/>
    <p:sldId id="276" r:id="rId11"/>
    <p:sldId id="277" r:id="rId12"/>
    <p:sldId id="278" r:id="rId13"/>
    <p:sldId id="279"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8C462F-CCE0-4722-A89E-A1D8F0B191F8}" v="206" dt="2024-12-11T17:47:52.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yl Vas Prabhu" userId="dad000bb70fa6a14" providerId="LiveId" clId="{7B8C462F-CCE0-4722-A89E-A1D8F0B191F8}"/>
    <pc:docChg chg="undo custSel addSld delSld modSld sldOrd">
      <pc:chgData name="Darryl Vas Prabhu" userId="dad000bb70fa6a14" providerId="LiveId" clId="{7B8C462F-CCE0-4722-A89E-A1D8F0B191F8}" dt="2024-12-11T18:40:47.267" v="1948" actId="1076"/>
      <pc:docMkLst>
        <pc:docMk/>
      </pc:docMkLst>
      <pc:sldChg chg="modSp mod">
        <pc:chgData name="Darryl Vas Prabhu" userId="dad000bb70fa6a14" providerId="LiveId" clId="{7B8C462F-CCE0-4722-A89E-A1D8F0B191F8}" dt="2024-12-11T17:32:51.346" v="1856" actId="20577"/>
        <pc:sldMkLst>
          <pc:docMk/>
          <pc:sldMk cId="803543398" sldId="256"/>
        </pc:sldMkLst>
        <pc:spChg chg="mod">
          <ac:chgData name="Darryl Vas Prabhu" userId="dad000bb70fa6a14" providerId="LiveId" clId="{7B8C462F-CCE0-4722-A89E-A1D8F0B191F8}" dt="2024-12-11T15:36:54.402" v="10" actId="20577"/>
          <ac:spMkLst>
            <pc:docMk/>
            <pc:sldMk cId="803543398" sldId="256"/>
            <ac:spMk id="2" creationId="{0D354DAD-3CCF-6DF5-D797-10EFFCA9881D}"/>
          </ac:spMkLst>
        </pc:spChg>
        <pc:spChg chg="mod">
          <ac:chgData name="Darryl Vas Prabhu" userId="dad000bb70fa6a14" providerId="LiveId" clId="{7B8C462F-CCE0-4722-A89E-A1D8F0B191F8}" dt="2024-12-11T17:32:51.346" v="1856" actId="20577"/>
          <ac:spMkLst>
            <pc:docMk/>
            <pc:sldMk cId="803543398" sldId="256"/>
            <ac:spMk id="3" creationId="{779EB5AE-D15B-FF70-7BA6-4FEF35FDA859}"/>
          </ac:spMkLst>
        </pc:spChg>
      </pc:sldChg>
      <pc:sldChg chg="addSp delSp modSp mod setBg addAnim delAnim modAnim setClrOvrMap">
        <pc:chgData name="Darryl Vas Prabhu" userId="dad000bb70fa6a14" providerId="LiveId" clId="{7B8C462F-CCE0-4722-A89E-A1D8F0B191F8}" dt="2024-12-11T17:39:58.369" v="1887"/>
        <pc:sldMkLst>
          <pc:docMk/>
          <pc:sldMk cId="2932459441" sldId="257"/>
        </pc:sldMkLst>
        <pc:spChg chg="mod">
          <ac:chgData name="Darryl Vas Prabhu" userId="dad000bb70fa6a14" providerId="LiveId" clId="{7B8C462F-CCE0-4722-A89E-A1D8F0B191F8}" dt="2024-12-11T15:40:23.718" v="92" actId="1076"/>
          <ac:spMkLst>
            <pc:docMk/>
            <pc:sldMk cId="2932459441" sldId="257"/>
            <ac:spMk id="2" creationId="{42D093DF-E823-C6AF-3853-2F7F63EA570E}"/>
          </ac:spMkLst>
        </pc:spChg>
        <pc:spChg chg="mod">
          <ac:chgData name="Darryl Vas Prabhu" userId="dad000bb70fa6a14" providerId="LiveId" clId="{7B8C462F-CCE0-4722-A89E-A1D8F0B191F8}" dt="2024-12-11T17:39:53.530" v="1885" actId="1076"/>
          <ac:spMkLst>
            <pc:docMk/>
            <pc:sldMk cId="2932459441" sldId="257"/>
            <ac:spMk id="3" creationId="{96B700CD-9C75-8121-8B52-7F08A84037A4}"/>
          </ac:spMkLst>
        </pc:spChg>
        <pc:spChg chg="add del">
          <ac:chgData name="Darryl Vas Prabhu" userId="dad000bb70fa6a14" providerId="LiveId" clId="{7B8C462F-CCE0-4722-A89E-A1D8F0B191F8}" dt="2024-12-11T15:38:59.237" v="74" actId="26606"/>
          <ac:spMkLst>
            <pc:docMk/>
            <pc:sldMk cId="2932459441" sldId="257"/>
            <ac:spMk id="8" creationId="{F81819F9-8CAC-4A6C-8F06-0482027F9736}"/>
          </ac:spMkLst>
        </pc:spChg>
        <pc:spChg chg="add del">
          <ac:chgData name="Darryl Vas Prabhu" userId="dad000bb70fa6a14" providerId="LiveId" clId="{7B8C462F-CCE0-4722-A89E-A1D8F0B191F8}" dt="2024-12-11T15:38:59.237" v="74" actId="26606"/>
          <ac:spMkLst>
            <pc:docMk/>
            <pc:sldMk cId="2932459441" sldId="257"/>
            <ac:spMk id="10" creationId="{4A98CC08-AEC2-4E8F-8F52-0F5C6372DB4F}"/>
          </ac:spMkLst>
        </pc:spChg>
        <pc:spChg chg="add del">
          <ac:chgData name="Darryl Vas Prabhu" userId="dad000bb70fa6a14" providerId="LiveId" clId="{7B8C462F-CCE0-4722-A89E-A1D8F0B191F8}" dt="2024-12-11T15:38:59.237" v="74" actId="26606"/>
          <ac:spMkLst>
            <pc:docMk/>
            <pc:sldMk cId="2932459441" sldId="257"/>
            <ac:spMk id="40" creationId="{1310EFE2-B91D-47E7-B117-C2A802800A7C}"/>
          </ac:spMkLst>
        </pc:spChg>
        <pc:spChg chg="add del">
          <ac:chgData name="Darryl Vas Prabhu" userId="dad000bb70fa6a14" providerId="LiveId" clId="{7B8C462F-CCE0-4722-A89E-A1D8F0B191F8}" dt="2024-12-11T15:38:53.051" v="69" actId="26606"/>
          <ac:spMkLst>
            <pc:docMk/>
            <pc:sldMk cId="2932459441" sldId="257"/>
            <ac:spMk id="45" creationId="{57ABABA7-0420-4200-9B65-1C1967CE9373}"/>
          </ac:spMkLst>
        </pc:spChg>
        <pc:spChg chg="add del">
          <ac:chgData name="Darryl Vas Prabhu" userId="dad000bb70fa6a14" providerId="LiveId" clId="{7B8C462F-CCE0-4722-A89E-A1D8F0B191F8}" dt="2024-12-11T15:38:59.198" v="73" actId="26606"/>
          <ac:spMkLst>
            <pc:docMk/>
            <pc:sldMk cId="2932459441" sldId="257"/>
            <ac:spMk id="46" creationId="{6D356F1A-690D-401E-8CF3-E4686CDFEC30}"/>
          </ac:spMkLst>
        </pc:spChg>
        <pc:spChg chg="add del">
          <ac:chgData name="Darryl Vas Prabhu" userId="dad000bb70fa6a14" providerId="LiveId" clId="{7B8C462F-CCE0-4722-A89E-A1D8F0B191F8}" dt="2024-12-11T15:38:53.051" v="69" actId="26606"/>
          <ac:spMkLst>
            <pc:docMk/>
            <pc:sldMk cId="2932459441" sldId="257"/>
            <ac:spMk id="61" creationId="{8576F020-8157-45CE-B1D9-6FA47AFEB4FA}"/>
          </ac:spMkLst>
        </pc:spChg>
        <pc:spChg chg="add del">
          <ac:chgData name="Darryl Vas Prabhu" userId="dad000bb70fa6a14" providerId="LiveId" clId="{7B8C462F-CCE0-4722-A89E-A1D8F0B191F8}" dt="2024-12-11T15:38:54.072" v="71" actId="26606"/>
          <ac:spMkLst>
            <pc:docMk/>
            <pc:sldMk cId="2932459441" sldId="257"/>
            <ac:spMk id="64" creationId="{57ABABA7-0420-4200-9B65-1C1967CE9373}"/>
          </ac:spMkLst>
        </pc:spChg>
        <pc:spChg chg="add del">
          <ac:chgData name="Darryl Vas Prabhu" userId="dad000bb70fa6a14" providerId="LiveId" clId="{7B8C462F-CCE0-4722-A89E-A1D8F0B191F8}" dt="2024-12-11T15:38:54.072" v="71" actId="26606"/>
          <ac:spMkLst>
            <pc:docMk/>
            <pc:sldMk cId="2932459441" sldId="257"/>
            <ac:spMk id="65" creationId="{A317EBE3-FF86-4DA1-BC9A-331F7F2144E9}"/>
          </ac:spMkLst>
        </pc:spChg>
        <pc:spChg chg="add del">
          <ac:chgData name="Darryl Vas Prabhu" userId="dad000bb70fa6a14" providerId="LiveId" clId="{7B8C462F-CCE0-4722-A89E-A1D8F0B191F8}" dt="2024-12-11T15:38:59.198" v="73" actId="26606"/>
          <ac:spMkLst>
            <pc:docMk/>
            <pc:sldMk cId="2932459441" sldId="257"/>
            <ac:spMk id="76" creationId="{8841A10E-0F0E-4596-8888-870D709254A7}"/>
          </ac:spMkLst>
        </pc:spChg>
        <pc:spChg chg="add del">
          <ac:chgData name="Darryl Vas Prabhu" userId="dad000bb70fa6a14" providerId="LiveId" clId="{7B8C462F-CCE0-4722-A89E-A1D8F0B191F8}" dt="2024-12-11T15:39:50.206" v="88" actId="26606"/>
          <ac:spMkLst>
            <pc:docMk/>
            <pc:sldMk cId="2932459441" sldId="257"/>
            <ac:spMk id="77" creationId="{46FA917F-43A3-4FA3-A085-59D0DC397EFA}"/>
          </ac:spMkLst>
        </pc:spChg>
        <pc:spChg chg="add del">
          <ac:chgData name="Darryl Vas Prabhu" userId="dad000bb70fa6a14" providerId="LiveId" clId="{7B8C462F-CCE0-4722-A89E-A1D8F0B191F8}" dt="2024-12-11T15:38:59.198" v="73" actId="26606"/>
          <ac:spMkLst>
            <pc:docMk/>
            <pc:sldMk cId="2932459441" sldId="257"/>
            <ac:spMk id="78" creationId="{29B1E55C-E51F-4093-A2A8-137C3E9014D7}"/>
          </ac:spMkLst>
        </pc:spChg>
        <pc:spChg chg="add del">
          <ac:chgData name="Darryl Vas Prabhu" userId="dad000bb70fa6a14" providerId="LiveId" clId="{7B8C462F-CCE0-4722-A89E-A1D8F0B191F8}" dt="2024-12-11T15:39:50.206" v="88" actId="26606"/>
          <ac:spMkLst>
            <pc:docMk/>
            <pc:sldMk cId="2932459441" sldId="257"/>
            <ac:spMk id="84" creationId="{CADF4631-3C8F-45EE-8D19-4D3E8426B34A}"/>
          </ac:spMkLst>
        </pc:spChg>
        <pc:spChg chg="add del">
          <ac:chgData name="Darryl Vas Prabhu" userId="dad000bb70fa6a14" providerId="LiveId" clId="{7B8C462F-CCE0-4722-A89E-A1D8F0B191F8}" dt="2024-12-11T15:39:50.206" v="88" actId="26606"/>
          <ac:spMkLst>
            <pc:docMk/>
            <pc:sldMk cId="2932459441" sldId="257"/>
            <ac:spMk id="110" creationId="{9CBF007B-8C8C-4F79-B037-9F4C61F9F954}"/>
          </ac:spMkLst>
        </pc:spChg>
        <pc:spChg chg="add del">
          <ac:chgData name="Darryl Vas Prabhu" userId="dad000bb70fa6a14" providerId="LiveId" clId="{7B8C462F-CCE0-4722-A89E-A1D8F0B191F8}" dt="2024-12-11T15:39:47.330" v="83" actId="26606"/>
          <ac:spMkLst>
            <pc:docMk/>
            <pc:sldMk cId="2932459441" sldId="257"/>
            <ac:spMk id="115" creationId="{513EBF72-EDB5-4278-94B8-34AAC2FA6E83}"/>
          </ac:spMkLst>
        </pc:spChg>
        <pc:spChg chg="add del">
          <ac:chgData name="Darryl Vas Prabhu" userId="dad000bb70fa6a14" providerId="LiveId" clId="{7B8C462F-CCE0-4722-A89E-A1D8F0B191F8}" dt="2024-12-11T15:39:47.330" v="83" actId="26606"/>
          <ac:spMkLst>
            <pc:docMk/>
            <pc:sldMk cId="2932459441" sldId="257"/>
            <ac:spMk id="117" creationId="{DBD486FF-4365-499B-AFF7-0F07549D97B5}"/>
          </ac:spMkLst>
        </pc:spChg>
        <pc:spChg chg="add del">
          <ac:chgData name="Darryl Vas Prabhu" userId="dad000bb70fa6a14" providerId="LiveId" clId="{7B8C462F-CCE0-4722-A89E-A1D8F0B191F8}" dt="2024-12-11T15:39:50.206" v="87" actId="26606"/>
          <ac:spMkLst>
            <pc:docMk/>
            <pc:sldMk cId="2932459441" sldId="257"/>
            <ac:spMk id="121" creationId="{D194CE73-DAD8-4221-9CA7-6BF6E37DB207}"/>
          </ac:spMkLst>
        </pc:spChg>
        <pc:spChg chg="add del">
          <ac:chgData name="Darryl Vas Prabhu" userId="dad000bb70fa6a14" providerId="LiveId" clId="{7B8C462F-CCE0-4722-A89E-A1D8F0B191F8}" dt="2024-12-11T15:39:47.330" v="83" actId="26606"/>
          <ac:spMkLst>
            <pc:docMk/>
            <pc:sldMk cId="2932459441" sldId="257"/>
            <ac:spMk id="147" creationId="{AEC89D32-0839-4A5D-80DB-D12259CA406E}"/>
          </ac:spMkLst>
        </pc:spChg>
        <pc:spChg chg="add del">
          <ac:chgData name="Darryl Vas Prabhu" userId="dad000bb70fa6a14" providerId="LiveId" clId="{7B8C462F-CCE0-4722-A89E-A1D8F0B191F8}" dt="2024-12-11T15:39:47.330" v="83" actId="26606"/>
          <ac:spMkLst>
            <pc:docMk/>
            <pc:sldMk cId="2932459441" sldId="257"/>
            <ac:spMk id="149" creationId="{7229C60D-EFB4-4944-AEB7-4773C1A7B20F}"/>
          </ac:spMkLst>
        </pc:spChg>
        <pc:spChg chg="add del">
          <ac:chgData name="Darryl Vas Prabhu" userId="dad000bb70fa6a14" providerId="LiveId" clId="{7B8C462F-CCE0-4722-A89E-A1D8F0B191F8}" dt="2024-12-11T15:39:48.385" v="85" actId="26606"/>
          <ac:spMkLst>
            <pc:docMk/>
            <pc:sldMk cId="2932459441" sldId="257"/>
            <ac:spMk id="151" creationId="{22589B50-D615-4630-B6F7-29E99FF2C4AB}"/>
          </ac:spMkLst>
        </pc:spChg>
        <pc:spChg chg="add del">
          <ac:chgData name="Darryl Vas Prabhu" userId="dad000bb70fa6a14" providerId="LiveId" clId="{7B8C462F-CCE0-4722-A89E-A1D8F0B191F8}" dt="2024-12-11T15:39:48.385" v="85" actId="26606"/>
          <ac:spMkLst>
            <pc:docMk/>
            <pc:sldMk cId="2932459441" sldId="257"/>
            <ac:spMk id="152" creationId="{B87A83DF-4E7A-4A81-867E-10E29C4BD3EB}"/>
          </ac:spMkLst>
        </pc:spChg>
        <pc:spChg chg="add del">
          <ac:chgData name="Darryl Vas Prabhu" userId="dad000bb70fa6a14" providerId="LiveId" clId="{7B8C462F-CCE0-4722-A89E-A1D8F0B191F8}" dt="2024-12-11T15:39:48.385" v="85" actId="26606"/>
          <ac:spMkLst>
            <pc:docMk/>
            <pc:sldMk cId="2932459441" sldId="257"/>
            <ac:spMk id="153" creationId="{435515D7-4CE9-4558-BA93-E245EFB64CD4}"/>
          </ac:spMkLst>
        </pc:spChg>
        <pc:spChg chg="add del">
          <ac:chgData name="Darryl Vas Prabhu" userId="dad000bb70fa6a14" providerId="LiveId" clId="{7B8C462F-CCE0-4722-A89E-A1D8F0B191F8}" dt="2024-12-11T15:39:50.206" v="87" actId="26606"/>
          <ac:spMkLst>
            <pc:docMk/>
            <pc:sldMk cId="2932459441" sldId="257"/>
            <ac:spMk id="155" creationId="{3EFB1521-B724-4E9D-B424-850742EEDC51}"/>
          </ac:spMkLst>
        </pc:spChg>
        <pc:spChg chg="add del">
          <ac:chgData name="Darryl Vas Prabhu" userId="dad000bb70fa6a14" providerId="LiveId" clId="{7B8C462F-CCE0-4722-A89E-A1D8F0B191F8}" dt="2024-12-11T15:39:50.206" v="87" actId="26606"/>
          <ac:spMkLst>
            <pc:docMk/>
            <pc:sldMk cId="2932459441" sldId="257"/>
            <ac:spMk id="156" creationId="{DC4CD812-44BD-4CB5-BE63-81401F8310B6}"/>
          </ac:spMkLst>
        </pc:spChg>
        <pc:spChg chg="add del">
          <ac:chgData name="Darryl Vas Prabhu" userId="dad000bb70fa6a14" providerId="LiveId" clId="{7B8C462F-CCE0-4722-A89E-A1D8F0B191F8}" dt="2024-12-11T15:39:50.206" v="87" actId="26606"/>
          <ac:spMkLst>
            <pc:docMk/>
            <pc:sldMk cId="2932459441" sldId="257"/>
            <ac:spMk id="157" creationId="{F20221C9-9035-4A88-8973-CFB57BC38D7E}"/>
          </ac:spMkLst>
        </pc:spChg>
        <pc:spChg chg="add del">
          <ac:chgData name="Darryl Vas Prabhu" userId="dad000bb70fa6a14" providerId="LiveId" clId="{7B8C462F-CCE0-4722-A89E-A1D8F0B191F8}" dt="2024-12-11T15:40:07.259" v="89" actId="26606"/>
          <ac:spMkLst>
            <pc:docMk/>
            <pc:sldMk cId="2932459441" sldId="257"/>
            <ac:spMk id="159" creationId="{65781D42-087D-484C-840B-CFDCDDEB2785}"/>
          </ac:spMkLst>
        </pc:spChg>
        <pc:spChg chg="add del">
          <ac:chgData name="Darryl Vas Prabhu" userId="dad000bb70fa6a14" providerId="LiveId" clId="{7B8C462F-CCE0-4722-A89E-A1D8F0B191F8}" dt="2024-12-11T15:40:07.259" v="89" actId="26606"/>
          <ac:spMkLst>
            <pc:docMk/>
            <pc:sldMk cId="2932459441" sldId="257"/>
            <ac:spMk id="160" creationId="{2F2D0089-EE06-49C0-9C5F-56B94DF2D329}"/>
          </ac:spMkLst>
        </pc:spChg>
        <pc:spChg chg="add">
          <ac:chgData name="Darryl Vas Prabhu" userId="dad000bb70fa6a14" providerId="LiveId" clId="{7B8C462F-CCE0-4722-A89E-A1D8F0B191F8}" dt="2024-12-11T15:40:07.259" v="89" actId="26606"/>
          <ac:spMkLst>
            <pc:docMk/>
            <pc:sldMk cId="2932459441" sldId="257"/>
            <ac:spMk id="165" creationId="{22589B50-D615-4630-B6F7-29E99FF2C4AB}"/>
          </ac:spMkLst>
        </pc:spChg>
        <pc:spChg chg="add">
          <ac:chgData name="Darryl Vas Prabhu" userId="dad000bb70fa6a14" providerId="LiveId" clId="{7B8C462F-CCE0-4722-A89E-A1D8F0B191F8}" dt="2024-12-11T15:40:07.259" v="89" actId="26606"/>
          <ac:spMkLst>
            <pc:docMk/>
            <pc:sldMk cId="2932459441" sldId="257"/>
            <ac:spMk id="167" creationId="{B87A83DF-4E7A-4A81-867E-10E29C4BD3EB}"/>
          </ac:spMkLst>
        </pc:spChg>
        <pc:spChg chg="add">
          <ac:chgData name="Darryl Vas Prabhu" userId="dad000bb70fa6a14" providerId="LiveId" clId="{7B8C462F-CCE0-4722-A89E-A1D8F0B191F8}" dt="2024-12-11T15:40:07.259" v="89" actId="26606"/>
          <ac:spMkLst>
            <pc:docMk/>
            <pc:sldMk cId="2932459441" sldId="257"/>
            <ac:spMk id="169" creationId="{435515D7-4CE9-4558-BA93-E245EFB64CD4}"/>
          </ac:spMkLst>
        </pc:spChg>
        <pc:grpChg chg="add del">
          <ac:chgData name="Darryl Vas Prabhu" userId="dad000bb70fa6a14" providerId="LiveId" clId="{7B8C462F-CCE0-4722-A89E-A1D8F0B191F8}" dt="2024-12-11T15:38:59.237" v="74" actId="26606"/>
          <ac:grpSpMkLst>
            <pc:docMk/>
            <pc:sldMk cId="2932459441" sldId="257"/>
            <ac:grpSpMk id="12" creationId="{5D1545E6-EB3C-4478-A661-A2CA963F129C}"/>
          </ac:grpSpMkLst>
        </pc:grpChg>
        <pc:grpChg chg="add del">
          <ac:chgData name="Darryl Vas Prabhu" userId="dad000bb70fa6a14" providerId="LiveId" clId="{7B8C462F-CCE0-4722-A89E-A1D8F0B191F8}" dt="2024-12-11T15:38:59.237" v="74" actId="26606"/>
          <ac:grpSpMkLst>
            <pc:docMk/>
            <pc:sldMk cId="2932459441" sldId="257"/>
            <ac:grpSpMk id="26" creationId="{40A75861-F6C5-44A9-B161-B03701CBDE0C}"/>
          </ac:grpSpMkLst>
        </pc:grpChg>
        <pc:grpChg chg="add del">
          <ac:chgData name="Darryl Vas Prabhu" userId="dad000bb70fa6a14" providerId="LiveId" clId="{7B8C462F-CCE0-4722-A89E-A1D8F0B191F8}" dt="2024-12-11T15:38:53.051" v="69" actId="26606"/>
          <ac:grpSpMkLst>
            <pc:docMk/>
            <pc:sldMk cId="2932459441" sldId="257"/>
            <ac:grpSpMk id="47" creationId="{7A03E380-9CD1-4ABA-A763-9F9D252B8908}"/>
          </ac:grpSpMkLst>
        </pc:grpChg>
        <pc:grpChg chg="add del">
          <ac:chgData name="Darryl Vas Prabhu" userId="dad000bb70fa6a14" providerId="LiveId" clId="{7B8C462F-CCE0-4722-A89E-A1D8F0B191F8}" dt="2024-12-11T15:38:59.198" v="73" actId="26606"/>
          <ac:grpSpMkLst>
            <pc:docMk/>
            <pc:sldMk cId="2932459441" sldId="257"/>
            <ac:grpSpMk id="48" creationId="{F398A7BA-9279-4363-9D59-238782AB6BB5}"/>
          </ac:grpSpMkLst>
        </pc:grpChg>
        <pc:grpChg chg="add del">
          <ac:chgData name="Darryl Vas Prabhu" userId="dad000bb70fa6a14" providerId="LiveId" clId="{7B8C462F-CCE0-4722-A89E-A1D8F0B191F8}" dt="2024-12-11T15:38:59.198" v="73" actId="26606"/>
          <ac:grpSpMkLst>
            <pc:docMk/>
            <pc:sldMk cId="2932459441" sldId="257"/>
            <ac:grpSpMk id="62" creationId="{3B88DAD3-AF6F-4D6C-8512-7239A69A40DD}"/>
          </ac:grpSpMkLst>
        </pc:grpChg>
        <pc:grpChg chg="add del">
          <ac:chgData name="Darryl Vas Prabhu" userId="dad000bb70fa6a14" providerId="LiveId" clId="{7B8C462F-CCE0-4722-A89E-A1D8F0B191F8}" dt="2024-12-11T15:38:54.072" v="71" actId="26606"/>
          <ac:grpSpMkLst>
            <pc:docMk/>
            <pc:sldMk cId="2932459441" sldId="257"/>
            <ac:grpSpMk id="66" creationId="{7A03E380-9CD1-4ABA-A763-9F9D252B8908}"/>
          </ac:grpSpMkLst>
        </pc:grpChg>
        <pc:grpChg chg="add del">
          <ac:chgData name="Darryl Vas Prabhu" userId="dad000bb70fa6a14" providerId="LiveId" clId="{7B8C462F-CCE0-4722-A89E-A1D8F0B191F8}" dt="2024-12-11T15:39:50.206" v="88" actId="26606"/>
          <ac:grpSpMkLst>
            <pc:docMk/>
            <pc:sldMk cId="2932459441" sldId="257"/>
            <ac:grpSpMk id="85" creationId="{F291099C-17EE-4E0E-B096-C79975050035}"/>
          </ac:grpSpMkLst>
        </pc:grpChg>
        <pc:grpChg chg="add del">
          <ac:chgData name="Darryl Vas Prabhu" userId="dad000bb70fa6a14" providerId="LiveId" clId="{7B8C462F-CCE0-4722-A89E-A1D8F0B191F8}" dt="2024-12-11T15:39:50.206" v="88" actId="26606"/>
          <ac:grpSpMkLst>
            <pc:docMk/>
            <pc:sldMk cId="2932459441" sldId="257"/>
            <ac:grpSpMk id="98" creationId="{6A54B62D-FC5C-4E1A-8D8B-279576FE5379}"/>
          </ac:grpSpMkLst>
        </pc:grpChg>
        <pc:grpChg chg="add del">
          <ac:chgData name="Darryl Vas Prabhu" userId="dad000bb70fa6a14" providerId="LiveId" clId="{7B8C462F-CCE0-4722-A89E-A1D8F0B191F8}" dt="2024-12-11T15:39:47.330" v="83" actId="26606"/>
          <ac:grpSpMkLst>
            <pc:docMk/>
            <pc:sldMk cId="2932459441" sldId="257"/>
            <ac:grpSpMk id="119" creationId="{6CB731FB-FF3E-4D53-9E6A-67C4DAD74D33}"/>
          </ac:grpSpMkLst>
        </pc:grpChg>
        <pc:grpChg chg="add del">
          <ac:chgData name="Darryl Vas Prabhu" userId="dad000bb70fa6a14" providerId="LiveId" clId="{7B8C462F-CCE0-4722-A89E-A1D8F0B191F8}" dt="2024-12-11T15:39:47.330" v="83" actId="26606"/>
          <ac:grpSpMkLst>
            <pc:docMk/>
            <pc:sldMk cId="2932459441" sldId="257"/>
            <ac:grpSpMk id="133" creationId="{3D79CD01-D829-46FC-843C-D4F80BD91CFA}"/>
          </ac:grpSpMkLst>
        </pc:grpChg>
        <pc:picChg chg="add del">
          <ac:chgData name="Darryl Vas Prabhu" userId="dad000bb70fa6a14" providerId="LiveId" clId="{7B8C462F-CCE0-4722-A89E-A1D8F0B191F8}" dt="2024-12-11T15:38:59.198" v="73" actId="26606"/>
          <ac:picMkLst>
            <pc:docMk/>
            <pc:sldMk cId="2932459441" sldId="257"/>
            <ac:picMk id="42" creationId="{64DE8C0D-23BB-FBC0-B118-4E8A09975550}"/>
          </ac:picMkLst>
        </pc:picChg>
        <pc:picChg chg="add mod">
          <ac:chgData name="Darryl Vas Prabhu" userId="dad000bb70fa6a14" providerId="LiveId" clId="{7B8C462F-CCE0-4722-A89E-A1D8F0B191F8}" dt="2024-12-11T15:40:44.839" v="94" actId="27957"/>
          <ac:picMkLst>
            <pc:docMk/>
            <pc:sldMk cId="2932459441" sldId="257"/>
            <ac:picMk id="44" creationId="{CEFDD76E-EB9D-DD25-21AB-61D0AEC2A904}"/>
          </ac:picMkLst>
        </pc:picChg>
        <pc:cxnChg chg="add del">
          <ac:chgData name="Darryl Vas Prabhu" userId="dad000bb70fa6a14" providerId="LiveId" clId="{7B8C462F-CCE0-4722-A89E-A1D8F0B191F8}" dt="2024-12-11T15:38:54.072" v="71" actId="26606"/>
          <ac:cxnSpMkLst>
            <pc:docMk/>
            <pc:sldMk cId="2932459441" sldId="257"/>
            <ac:cxnSpMk id="63" creationId="{34D43EC1-35FA-4FC3-8526-F655CEB09D9C}"/>
          </ac:cxnSpMkLst>
        </pc:cxnChg>
      </pc:sldChg>
      <pc:sldChg chg="addSp modSp mod setBg modAnim">
        <pc:chgData name="Darryl Vas Prabhu" userId="dad000bb70fa6a14" providerId="LiveId" clId="{7B8C462F-CCE0-4722-A89E-A1D8F0B191F8}" dt="2024-12-11T17:38:20.574" v="1883"/>
        <pc:sldMkLst>
          <pc:docMk/>
          <pc:sldMk cId="2686864216" sldId="258"/>
        </pc:sldMkLst>
        <pc:spChg chg="mod">
          <ac:chgData name="Darryl Vas Prabhu" userId="dad000bb70fa6a14" providerId="LiveId" clId="{7B8C462F-CCE0-4722-A89E-A1D8F0B191F8}" dt="2024-12-11T17:37:50.962" v="1878" actId="1076"/>
          <ac:spMkLst>
            <pc:docMk/>
            <pc:sldMk cId="2686864216" sldId="258"/>
            <ac:spMk id="2" creationId="{4CE107FF-AED2-523B-0A11-06CC8248652A}"/>
          </ac:spMkLst>
        </pc:spChg>
        <pc:spChg chg="mod">
          <ac:chgData name="Darryl Vas Prabhu" userId="dad000bb70fa6a14" providerId="LiveId" clId="{7B8C462F-CCE0-4722-A89E-A1D8F0B191F8}" dt="2024-12-11T15:43:51.377" v="179" actId="26606"/>
          <ac:spMkLst>
            <pc:docMk/>
            <pc:sldMk cId="2686864216" sldId="258"/>
            <ac:spMk id="3" creationId="{0B4177EF-3511-51FA-7E15-1FBC86B4D4D6}"/>
          </ac:spMkLst>
        </pc:spChg>
        <pc:spChg chg="add mod">
          <ac:chgData name="Darryl Vas Prabhu" userId="dad000bb70fa6a14" providerId="LiveId" clId="{7B8C462F-CCE0-4722-A89E-A1D8F0B191F8}" dt="2024-12-11T17:37:57.962" v="1879" actId="1076"/>
          <ac:spMkLst>
            <pc:docMk/>
            <pc:sldMk cId="2686864216" sldId="258"/>
            <ac:spMk id="4" creationId="{0D43E835-8758-BEF0-EEC1-14FC7A46FCA5}"/>
          </ac:spMkLst>
        </pc:spChg>
        <pc:spChg chg="add mod">
          <ac:chgData name="Darryl Vas Prabhu" userId="dad000bb70fa6a14" providerId="LiveId" clId="{7B8C462F-CCE0-4722-A89E-A1D8F0B191F8}" dt="2024-12-11T17:37:45.489" v="1877" actId="1076"/>
          <ac:spMkLst>
            <pc:docMk/>
            <pc:sldMk cId="2686864216" sldId="258"/>
            <ac:spMk id="5" creationId="{8D0BB075-6CEC-6029-A25B-8BF6CB39C50B}"/>
          </ac:spMkLst>
        </pc:spChg>
        <pc:spChg chg="add">
          <ac:chgData name="Darryl Vas Prabhu" userId="dad000bb70fa6a14" providerId="LiveId" clId="{7B8C462F-CCE0-4722-A89E-A1D8F0B191F8}" dt="2024-12-11T15:43:51.377" v="179" actId="26606"/>
          <ac:spMkLst>
            <pc:docMk/>
            <pc:sldMk cId="2686864216" sldId="258"/>
            <ac:spMk id="8" creationId="{57ABABA7-0420-4200-9B65-1C1967CE9373}"/>
          </ac:spMkLst>
        </pc:spChg>
        <pc:spChg chg="add">
          <ac:chgData name="Darryl Vas Prabhu" userId="dad000bb70fa6a14" providerId="LiveId" clId="{7B8C462F-CCE0-4722-A89E-A1D8F0B191F8}" dt="2024-12-11T15:43:51.377" v="179" actId="26606"/>
          <ac:spMkLst>
            <pc:docMk/>
            <pc:sldMk cId="2686864216" sldId="258"/>
            <ac:spMk id="24" creationId="{8576F020-8157-45CE-B1D9-6FA47AFEB4FA}"/>
          </ac:spMkLst>
        </pc:spChg>
        <pc:grpChg chg="add">
          <ac:chgData name="Darryl Vas Prabhu" userId="dad000bb70fa6a14" providerId="LiveId" clId="{7B8C462F-CCE0-4722-A89E-A1D8F0B191F8}" dt="2024-12-11T15:43:51.377" v="179" actId="26606"/>
          <ac:grpSpMkLst>
            <pc:docMk/>
            <pc:sldMk cId="2686864216" sldId="258"/>
            <ac:grpSpMk id="10" creationId="{7A03E380-9CD1-4ABA-A763-9F9D252B8908}"/>
          </ac:grpSpMkLst>
        </pc:grpChg>
      </pc:sldChg>
      <pc:sldChg chg="modSp del">
        <pc:chgData name="Darryl Vas Prabhu" userId="dad000bb70fa6a14" providerId="LiveId" clId="{7B8C462F-CCE0-4722-A89E-A1D8F0B191F8}" dt="2024-12-11T15:43:20.307" v="175" actId="47"/>
        <pc:sldMkLst>
          <pc:docMk/>
          <pc:sldMk cId="3478385022" sldId="259"/>
        </pc:sldMkLst>
        <pc:spChg chg="mod">
          <ac:chgData name="Darryl Vas Prabhu" userId="dad000bb70fa6a14" providerId="LiveId" clId="{7B8C462F-CCE0-4722-A89E-A1D8F0B191F8}" dt="2024-12-11T15:36:32.766" v="0"/>
          <ac:spMkLst>
            <pc:docMk/>
            <pc:sldMk cId="3478385022" sldId="259"/>
            <ac:spMk id="2" creationId="{D52B34F3-B646-8FA3-2B0C-EF8C80751F25}"/>
          </ac:spMkLst>
        </pc:spChg>
        <pc:spChg chg="mod">
          <ac:chgData name="Darryl Vas Prabhu" userId="dad000bb70fa6a14" providerId="LiveId" clId="{7B8C462F-CCE0-4722-A89E-A1D8F0B191F8}" dt="2024-12-11T15:36:32.766" v="0"/>
          <ac:spMkLst>
            <pc:docMk/>
            <pc:sldMk cId="3478385022" sldId="259"/>
            <ac:spMk id="3" creationId="{6F7A33D1-2B9B-34C4-F2F0-DB6F0A7856CC}"/>
          </ac:spMkLst>
        </pc:spChg>
      </pc:sldChg>
      <pc:sldChg chg="addSp delSp modSp mod setBg addAnim setClrOvrMap">
        <pc:chgData name="Darryl Vas Prabhu" userId="dad000bb70fa6a14" providerId="LiveId" clId="{7B8C462F-CCE0-4722-A89E-A1D8F0B191F8}" dt="2024-12-11T15:44:04.815" v="182" actId="26606"/>
        <pc:sldMkLst>
          <pc:docMk/>
          <pc:sldMk cId="3220484485" sldId="260"/>
        </pc:sldMkLst>
        <pc:spChg chg="mod">
          <ac:chgData name="Darryl Vas Prabhu" userId="dad000bb70fa6a14" providerId="LiveId" clId="{7B8C462F-CCE0-4722-A89E-A1D8F0B191F8}" dt="2024-12-11T15:44:04.815" v="182" actId="26606"/>
          <ac:spMkLst>
            <pc:docMk/>
            <pc:sldMk cId="3220484485" sldId="260"/>
            <ac:spMk id="2" creationId="{9FD712A9-E2EC-128E-089F-D74FBCF1F010}"/>
          </ac:spMkLst>
        </pc:spChg>
        <pc:spChg chg="mod">
          <ac:chgData name="Darryl Vas Prabhu" userId="dad000bb70fa6a14" providerId="LiveId" clId="{7B8C462F-CCE0-4722-A89E-A1D8F0B191F8}" dt="2024-12-11T15:44:04.815" v="182" actId="26606"/>
          <ac:spMkLst>
            <pc:docMk/>
            <pc:sldMk cId="3220484485" sldId="260"/>
            <ac:spMk id="3" creationId="{7CF00BAF-62AB-4911-9E8C-B80858A998A4}"/>
          </ac:spMkLst>
        </pc:spChg>
        <pc:spChg chg="add del">
          <ac:chgData name="Darryl Vas Prabhu" userId="dad000bb70fa6a14" providerId="LiveId" clId="{7B8C462F-CCE0-4722-A89E-A1D8F0B191F8}" dt="2024-12-11T15:43:40.167" v="177" actId="26606"/>
          <ac:spMkLst>
            <pc:docMk/>
            <pc:sldMk cId="3220484485" sldId="260"/>
            <ac:spMk id="8" creationId="{57ABABA7-0420-4200-9B65-1C1967CE9373}"/>
          </ac:spMkLst>
        </pc:spChg>
        <pc:spChg chg="add del">
          <ac:chgData name="Darryl Vas Prabhu" userId="dad000bb70fa6a14" providerId="LiveId" clId="{7B8C462F-CCE0-4722-A89E-A1D8F0B191F8}" dt="2024-12-11T15:43:40.167" v="177" actId="26606"/>
          <ac:spMkLst>
            <pc:docMk/>
            <pc:sldMk cId="3220484485" sldId="260"/>
            <ac:spMk id="10" creationId="{A317EBE3-FF86-4DA1-BC9A-331F7F2144E9}"/>
          </ac:spMkLst>
        </pc:spChg>
        <pc:spChg chg="add del">
          <ac:chgData name="Darryl Vas Prabhu" userId="dad000bb70fa6a14" providerId="LiveId" clId="{7B8C462F-CCE0-4722-A89E-A1D8F0B191F8}" dt="2024-12-11T15:44:04.815" v="182" actId="26606"/>
          <ac:spMkLst>
            <pc:docMk/>
            <pc:sldMk cId="3220484485" sldId="260"/>
            <ac:spMk id="31" creationId="{F81819F9-8CAC-4A6C-8F06-0482027F9736}"/>
          </ac:spMkLst>
        </pc:spChg>
        <pc:spChg chg="add del">
          <ac:chgData name="Darryl Vas Prabhu" userId="dad000bb70fa6a14" providerId="LiveId" clId="{7B8C462F-CCE0-4722-A89E-A1D8F0B191F8}" dt="2024-12-11T15:44:04.815" v="182" actId="26606"/>
          <ac:spMkLst>
            <pc:docMk/>
            <pc:sldMk cId="3220484485" sldId="260"/>
            <ac:spMk id="33" creationId="{4A98CC08-AEC2-4E8F-8F52-0F5C6372DB4F}"/>
          </ac:spMkLst>
        </pc:spChg>
        <pc:spChg chg="add del">
          <ac:chgData name="Darryl Vas Prabhu" userId="dad000bb70fa6a14" providerId="LiveId" clId="{7B8C462F-CCE0-4722-A89E-A1D8F0B191F8}" dt="2024-12-11T15:44:04.815" v="182" actId="26606"/>
          <ac:spMkLst>
            <pc:docMk/>
            <pc:sldMk cId="3220484485" sldId="260"/>
            <ac:spMk id="63" creationId="{1310EFE2-B91D-47E7-B117-C2A802800A7C}"/>
          </ac:spMkLst>
        </pc:spChg>
        <pc:spChg chg="add del">
          <ac:chgData name="Darryl Vas Prabhu" userId="dad000bb70fa6a14" providerId="LiveId" clId="{7B8C462F-CCE0-4722-A89E-A1D8F0B191F8}" dt="2024-12-11T15:44:04.799" v="181" actId="26606"/>
          <ac:spMkLst>
            <pc:docMk/>
            <pc:sldMk cId="3220484485" sldId="260"/>
            <ac:spMk id="68" creationId="{57ABABA7-0420-4200-9B65-1C1967CE9373}"/>
          </ac:spMkLst>
        </pc:spChg>
        <pc:spChg chg="add del">
          <ac:chgData name="Darryl Vas Prabhu" userId="dad000bb70fa6a14" providerId="LiveId" clId="{7B8C462F-CCE0-4722-A89E-A1D8F0B191F8}" dt="2024-12-11T15:44:04.799" v="181" actId="26606"/>
          <ac:spMkLst>
            <pc:docMk/>
            <pc:sldMk cId="3220484485" sldId="260"/>
            <ac:spMk id="84" creationId="{8576F020-8157-45CE-B1D9-6FA47AFEB4FA}"/>
          </ac:spMkLst>
        </pc:spChg>
        <pc:spChg chg="add">
          <ac:chgData name="Darryl Vas Prabhu" userId="dad000bb70fa6a14" providerId="LiveId" clId="{7B8C462F-CCE0-4722-A89E-A1D8F0B191F8}" dt="2024-12-11T15:44:04.815" v="182" actId="26606"/>
          <ac:spMkLst>
            <pc:docMk/>
            <pc:sldMk cId="3220484485" sldId="260"/>
            <ac:spMk id="86" creationId="{F2EA518E-6C90-4FB8-9D88-C59B749893F3}"/>
          </ac:spMkLst>
        </pc:spChg>
        <pc:spChg chg="add">
          <ac:chgData name="Darryl Vas Prabhu" userId="dad000bb70fa6a14" providerId="LiveId" clId="{7B8C462F-CCE0-4722-A89E-A1D8F0B191F8}" dt="2024-12-11T15:44:04.815" v="182" actId="26606"/>
          <ac:spMkLst>
            <pc:docMk/>
            <pc:sldMk cId="3220484485" sldId="260"/>
            <ac:spMk id="87" creationId="{51AFC3C9-5F6F-4B0C-B9BC-4538C1E6F3E3}"/>
          </ac:spMkLst>
        </pc:spChg>
        <pc:spChg chg="add">
          <ac:chgData name="Darryl Vas Prabhu" userId="dad000bb70fa6a14" providerId="LiveId" clId="{7B8C462F-CCE0-4722-A89E-A1D8F0B191F8}" dt="2024-12-11T15:44:04.815" v="182" actId="26606"/>
          <ac:spMkLst>
            <pc:docMk/>
            <pc:sldMk cId="3220484485" sldId="260"/>
            <ac:spMk id="88" creationId="{BA844245-4805-4DD5-AF47-842A0B27FA79}"/>
          </ac:spMkLst>
        </pc:spChg>
        <pc:grpChg chg="add del">
          <ac:chgData name="Darryl Vas Prabhu" userId="dad000bb70fa6a14" providerId="LiveId" clId="{7B8C462F-CCE0-4722-A89E-A1D8F0B191F8}" dt="2024-12-11T15:43:40.167" v="177" actId="26606"/>
          <ac:grpSpMkLst>
            <pc:docMk/>
            <pc:sldMk cId="3220484485" sldId="260"/>
            <ac:grpSpMk id="12" creationId="{7A03E380-9CD1-4ABA-A763-9F9D252B8908}"/>
          </ac:grpSpMkLst>
        </pc:grpChg>
        <pc:grpChg chg="add del">
          <ac:chgData name="Darryl Vas Prabhu" userId="dad000bb70fa6a14" providerId="LiveId" clId="{7B8C462F-CCE0-4722-A89E-A1D8F0B191F8}" dt="2024-12-11T15:44:04.815" v="182" actId="26606"/>
          <ac:grpSpMkLst>
            <pc:docMk/>
            <pc:sldMk cId="3220484485" sldId="260"/>
            <ac:grpSpMk id="35" creationId="{5D1545E6-EB3C-4478-A661-A2CA963F129C}"/>
          </ac:grpSpMkLst>
        </pc:grpChg>
        <pc:grpChg chg="add del">
          <ac:chgData name="Darryl Vas Prabhu" userId="dad000bb70fa6a14" providerId="LiveId" clId="{7B8C462F-CCE0-4722-A89E-A1D8F0B191F8}" dt="2024-12-11T15:44:04.815" v="182" actId="26606"/>
          <ac:grpSpMkLst>
            <pc:docMk/>
            <pc:sldMk cId="3220484485" sldId="260"/>
            <ac:grpSpMk id="49" creationId="{40A75861-F6C5-44A9-B161-B03701CBDE0C}"/>
          </ac:grpSpMkLst>
        </pc:grpChg>
        <pc:grpChg chg="add del">
          <ac:chgData name="Darryl Vas Prabhu" userId="dad000bb70fa6a14" providerId="LiveId" clId="{7B8C462F-CCE0-4722-A89E-A1D8F0B191F8}" dt="2024-12-11T15:44:04.799" v="181" actId="26606"/>
          <ac:grpSpMkLst>
            <pc:docMk/>
            <pc:sldMk cId="3220484485" sldId="260"/>
            <ac:grpSpMk id="70" creationId="{7A03E380-9CD1-4ABA-A763-9F9D252B8908}"/>
          </ac:grpSpMkLst>
        </pc:grpChg>
        <pc:cxnChg chg="add del">
          <ac:chgData name="Darryl Vas Prabhu" userId="dad000bb70fa6a14" providerId="LiveId" clId="{7B8C462F-CCE0-4722-A89E-A1D8F0B191F8}" dt="2024-12-11T15:43:40.167" v="177" actId="26606"/>
          <ac:cxnSpMkLst>
            <pc:docMk/>
            <pc:sldMk cId="3220484485" sldId="260"/>
            <ac:cxnSpMk id="26" creationId="{34D43EC1-35FA-4FC3-8526-F655CEB09D9C}"/>
          </ac:cxnSpMkLst>
        </pc:cxnChg>
      </pc:sldChg>
      <pc:sldChg chg="addSp delSp modSp mod setBg addAnim delAnim setClrOvrMap">
        <pc:chgData name="Darryl Vas Prabhu" userId="dad000bb70fa6a14" providerId="LiveId" clId="{7B8C462F-CCE0-4722-A89E-A1D8F0B191F8}" dt="2024-12-11T15:46:48.202" v="317"/>
        <pc:sldMkLst>
          <pc:docMk/>
          <pc:sldMk cId="2757009290" sldId="261"/>
        </pc:sldMkLst>
        <pc:spChg chg="mod">
          <ac:chgData name="Darryl Vas Prabhu" userId="dad000bb70fa6a14" providerId="LiveId" clId="{7B8C462F-CCE0-4722-A89E-A1D8F0B191F8}" dt="2024-12-11T15:46:48.183" v="315" actId="26606"/>
          <ac:spMkLst>
            <pc:docMk/>
            <pc:sldMk cId="2757009290" sldId="261"/>
            <ac:spMk id="2" creationId="{A9AC407C-48E1-B8FC-8BB9-E39B3DBB6E8D}"/>
          </ac:spMkLst>
        </pc:spChg>
        <pc:spChg chg="mod">
          <ac:chgData name="Darryl Vas Prabhu" userId="dad000bb70fa6a14" providerId="LiveId" clId="{7B8C462F-CCE0-4722-A89E-A1D8F0B191F8}" dt="2024-12-11T15:46:48.183" v="315" actId="26606"/>
          <ac:spMkLst>
            <pc:docMk/>
            <pc:sldMk cId="2757009290" sldId="261"/>
            <ac:spMk id="3" creationId="{E3984886-B792-88D1-8EBD-4EE24BEE7C67}"/>
          </ac:spMkLst>
        </pc:spChg>
        <pc:spChg chg="add del">
          <ac:chgData name="Darryl Vas Prabhu" userId="dad000bb70fa6a14" providerId="LiveId" clId="{7B8C462F-CCE0-4722-A89E-A1D8F0B191F8}" dt="2024-12-11T15:46:30.033" v="304" actId="26606"/>
          <ac:spMkLst>
            <pc:docMk/>
            <pc:sldMk cId="2757009290" sldId="261"/>
            <ac:spMk id="8" creationId="{F2EA518E-6C90-4FB8-9D88-C59B749893F3}"/>
          </ac:spMkLst>
        </pc:spChg>
        <pc:spChg chg="add del">
          <ac:chgData name="Darryl Vas Prabhu" userId="dad000bb70fa6a14" providerId="LiveId" clId="{7B8C462F-CCE0-4722-A89E-A1D8F0B191F8}" dt="2024-12-11T15:46:08.111" v="301" actId="26606"/>
          <ac:spMkLst>
            <pc:docMk/>
            <pc:sldMk cId="2757009290" sldId="261"/>
            <ac:spMk id="9" creationId="{4CE9304C-7D47-49AD-9260-6DBF0A5B9A0A}"/>
          </ac:spMkLst>
        </pc:spChg>
        <pc:spChg chg="add del">
          <ac:chgData name="Darryl Vas Prabhu" userId="dad000bb70fa6a14" providerId="LiveId" clId="{7B8C462F-CCE0-4722-A89E-A1D8F0B191F8}" dt="2024-12-11T15:46:30.033" v="304" actId="26606"/>
          <ac:spMkLst>
            <pc:docMk/>
            <pc:sldMk cId="2757009290" sldId="261"/>
            <ac:spMk id="10" creationId="{51AFC3C9-5F6F-4B0C-B9BC-4538C1E6F3E3}"/>
          </ac:spMkLst>
        </pc:spChg>
        <pc:spChg chg="add del">
          <ac:chgData name="Darryl Vas Prabhu" userId="dad000bb70fa6a14" providerId="LiveId" clId="{7B8C462F-CCE0-4722-A89E-A1D8F0B191F8}" dt="2024-12-11T15:46:08.111" v="301" actId="26606"/>
          <ac:spMkLst>
            <pc:docMk/>
            <pc:sldMk cId="2757009290" sldId="261"/>
            <ac:spMk id="11" creationId="{9DEDD006-D91C-4989-B39C-EEEA43F868FF}"/>
          </ac:spMkLst>
        </pc:spChg>
        <pc:spChg chg="add del">
          <ac:chgData name="Darryl Vas Prabhu" userId="dad000bb70fa6a14" providerId="LiveId" clId="{7B8C462F-CCE0-4722-A89E-A1D8F0B191F8}" dt="2024-12-11T15:46:30.033" v="304" actId="26606"/>
          <ac:spMkLst>
            <pc:docMk/>
            <pc:sldMk cId="2757009290" sldId="261"/>
            <ac:spMk id="12" creationId="{BA844245-4805-4DD5-AF47-842A0B27FA79}"/>
          </ac:spMkLst>
        </pc:spChg>
        <pc:spChg chg="add del">
          <ac:chgData name="Darryl Vas Prabhu" userId="dad000bb70fa6a14" providerId="LiveId" clId="{7B8C462F-CCE0-4722-A89E-A1D8F0B191F8}" dt="2024-12-11T15:46:08.111" v="301" actId="26606"/>
          <ac:spMkLst>
            <pc:docMk/>
            <pc:sldMk cId="2757009290" sldId="261"/>
            <ac:spMk id="13" creationId="{35EF7FFE-55CC-444E-A630-F40A5C9C5C8B}"/>
          </ac:spMkLst>
        </pc:spChg>
        <pc:spChg chg="add del">
          <ac:chgData name="Darryl Vas Prabhu" userId="dad000bb70fa6a14" providerId="LiveId" clId="{7B8C462F-CCE0-4722-A89E-A1D8F0B191F8}" dt="2024-12-11T15:46:48.202" v="316" actId="26606"/>
          <ac:spMkLst>
            <pc:docMk/>
            <pc:sldMk cId="2757009290" sldId="261"/>
            <ac:spMk id="25" creationId="{F81819F9-8CAC-4A6C-8F06-0482027F9736}"/>
          </ac:spMkLst>
        </pc:spChg>
        <pc:spChg chg="add del">
          <ac:chgData name="Darryl Vas Prabhu" userId="dad000bb70fa6a14" providerId="LiveId" clId="{7B8C462F-CCE0-4722-A89E-A1D8F0B191F8}" dt="2024-12-11T15:46:48.202" v="316" actId="26606"/>
          <ac:spMkLst>
            <pc:docMk/>
            <pc:sldMk cId="2757009290" sldId="261"/>
            <ac:spMk id="39" creationId="{4A98CC08-AEC2-4E8F-8F52-0F5C6372DB4F}"/>
          </ac:spMkLst>
        </pc:spChg>
        <pc:spChg chg="add del">
          <ac:chgData name="Darryl Vas Prabhu" userId="dad000bb70fa6a14" providerId="LiveId" clId="{7B8C462F-CCE0-4722-A89E-A1D8F0B191F8}" dt="2024-12-11T15:46:48.202" v="316" actId="26606"/>
          <ac:spMkLst>
            <pc:docMk/>
            <pc:sldMk cId="2757009290" sldId="261"/>
            <ac:spMk id="40" creationId="{1310EFE2-B91D-47E7-B117-C2A802800A7C}"/>
          </ac:spMkLst>
        </pc:spChg>
        <pc:spChg chg="add del">
          <ac:chgData name="Darryl Vas Prabhu" userId="dad000bb70fa6a14" providerId="LiveId" clId="{7B8C462F-CCE0-4722-A89E-A1D8F0B191F8}" dt="2024-12-11T15:46:42.037" v="308" actId="26606"/>
          <ac:spMkLst>
            <pc:docMk/>
            <pc:sldMk cId="2757009290" sldId="261"/>
            <ac:spMk id="47" creationId="{57ABABA7-0420-4200-9B65-1C1967CE9373}"/>
          </ac:spMkLst>
        </pc:spChg>
        <pc:spChg chg="add del">
          <ac:chgData name="Darryl Vas Prabhu" userId="dad000bb70fa6a14" providerId="LiveId" clId="{7B8C462F-CCE0-4722-A89E-A1D8F0B191F8}" dt="2024-12-11T15:46:48.183" v="315" actId="26606"/>
          <ac:spMkLst>
            <pc:docMk/>
            <pc:sldMk cId="2757009290" sldId="261"/>
            <ac:spMk id="48" creationId="{4CE9304C-7D47-49AD-9260-6DBF0A5B9A0A}"/>
          </ac:spMkLst>
        </pc:spChg>
        <pc:spChg chg="add del">
          <ac:chgData name="Darryl Vas Prabhu" userId="dad000bb70fa6a14" providerId="LiveId" clId="{7B8C462F-CCE0-4722-A89E-A1D8F0B191F8}" dt="2024-12-11T15:46:42.037" v="308" actId="26606"/>
          <ac:spMkLst>
            <pc:docMk/>
            <pc:sldMk cId="2757009290" sldId="261"/>
            <ac:spMk id="63" creationId="{8576F020-8157-45CE-B1D9-6FA47AFEB4FA}"/>
          </ac:spMkLst>
        </pc:spChg>
        <pc:spChg chg="add del">
          <ac:chgData name="Darryl Vas Prabhu" userId="dad000bb70fa6a14" providerId="LiveId" clId="{7B8C462F-CCE0-4722-A89E-A1D8F0B191F8}" dt="2024-12-11T15:46:44.282" v="310" actId="26606"/>
          <ac:spMkLst>
            <pc:docMk/>
            <pc:sldMk cId="2757009290" sldId="261"/>
            <ac:spMk id="66" creationId="{57ABABA7-0420-4200-9B65-1C1967CE9373}"/>
          </ac:spMkLst>
        </pc:spChg>
        <pc:spChg chg="add del">
          <ac:chgData name="Darryl Vas Prabhu" userId="dad000bb70fa6a14" providerId="LiveId" clId="{7B8C462F-CCE0-4722-A89E-A1D8F0B191F8}" dt="2024-12-11T15:46:44.282" v="310" actId="26606"/>
          <ac:spMkLst>
            <pc:docMk/>
            <pc:sldMk cId="2757009290" sldId="261"/>
            <ac:spMk id="67" creationId="{A317EBE3-FF86-4DA1-BC9A-331F7F2144E9}"/>
          </ac:spMkLst>
        </pc:spChg>
        <pc:spChg chg="add">
          <ac:chgData name="Darryl Vas Prabhu" userId="dad000bb70fa6a14" providerId="LiveId" clId="{7B8C462F-CCE0-4722-A89E-A1D8F0B191F8}" dt="2024-12-11T15:46:48.202" v="316" actId="26606"/>
          <ac:spMkLst>
            <pc:docMk/>
            <pc:sldMk cId="2757009290" sldId="261"/>
            <ac:spMk id="79" creationId="{1310EFE2-B91D-47E7-B117-C2A802800A7C}"/>
          </ac:spMkLst>
        </pc:spChg>
        <pc:spChg chg="add del">
          <ac:chgData name="Darryl Vas Prabhu" userId="dad000bb70fa6a14" providerId="LiveId" clId="{7B8C462F-CCE0-4722-A89E-A1D8F0B191F8}" dt="2024-12-11T15:46:46.921" v="312" actId="26606"/>
          <ac:spMkLst>
            <pc:docMk/>
            <pc:sldMk cId="2757009290" sldId="261"/>
            <ac:spMk id="80" creationId="{57ABABA7-0420-4200-9B65-1C1967CE9373}"/>
          </ac:spMkLst>
        </pc:spChg>
        <pc:spChg chg="add del">
          <ac:chgData name="Darryl Vas Prabhu" userId="dad000bb70fa6a14" providerId="LiveId" clId="{7B8C462F-CCE0-4722-A89E-A1D8F0B191F8}" dt="2024-12-11T15:46:46.921" v="312" actId="26606"/>
          <ac:spMkLst>
            <pc:docMk/>
            <pc:sldMk cId="2757009290" sldId="261"/>
            <ac:spMk id="82" creationId="{8576F020-8157-45CE-B1D9-6FA47AFEB4FA}"/>
          </ac:spMkLst>
        </pc:spChg>
        <pc:spChg chg="add del">
          <ac:chgData name="Darryl Vas Prabhu" userId="dad000bb70fa6a14" providerId="LiveId" clId="{7B8C462F-CCE0-4722-A89E-A1D8F0B191F8}" dt="2024-12-11T15:46:48.183" v="315" actId="26606"/>
          <ac:spMkLst>
            <pc:docMk/>
            <pc:sldMk cId="2757009290" sldId="261"/>
            <ac:spMk id="84" creationId="{9DEDD006-D91C-4989-B39C-EEEA43F868FF}"/>
          </ac:spMkLst>
        </pc:spChg>
        <pc:spChg chg="add del">
          <ac:chgData name="Darryl Vas Prabhu" userId="dad000bb70fa6a14" providerId="LiveId" clId="{7B8C462F-CCE0-4722-A89E-A1D8F0B191F8}" dt="2024-12-11T15:46:48.183" v="315" actId="26606"/>
          <ac:spMkLst>
            <pc:docMk/>
            <pc:sldMk cId="2757009290" sldId="261"/>
            <ac:spMk id="85" creationId="{35EF7FFE-55CC-444E-A630-F40A5C9C5C8B}"/>
          </ac:spMkLst>
        </pc:spChg>
        <pc:spChg chg="add">
          <ac:chgData name="Darryl Vas Prabhu" userId="dad000bb70fa6a14" providerId="LiveId" clId="{7B8C462F-CCE0-4722-A89E-A1D8F0B191F8}" dt="2024-12-11T15:46:48.202" v="316" actId="26606"/>
          <ac:spMkLst>
            <pc:docMk/>
            <pc:sldMk cId="2757009290" sldId="261"/>
            <ac:spMk id="87" creationId="{F81819F9-8CAC-4A6C-8F06-0482027F9736}"/>
          </ac:spMkLst>
        </pc:spChg>
        <pc:spChg chg="add">
          <ac:chgData name="Darryl Vas Prabhu" userId="dad000bb70fa6a14" providerId="LiveId" clId="{7B8C462F-CCE0-4722-A89E-A1D8F0B191F8}" dt="2024-12-11T15:46:48.202" v="316" actId="26606"/>
          <ac:spMkLst>
            <pc:docMk/>
            <pc:sldMk cId="2757009290" sldId="261"/>
            <ac:spMk id="88" creationId="{4A98CC08-AEC2-4E8F-8F52-0F5C6372DB4F}"/>
          </ac:spMkLst>
        </pc:spChg>
        <pc:grpChg chg="add del">
          <ac:chgData name="Darryl Vas Prabhu" userId="dad000bb70fa6a14" providerId="LiveId" clId="{7B8C462F-CCE0-4722-A89E-A1D8F0B191F8}" dt="2024-12-11T15:46:48.202" v="316" actId="26606"/>
          <ac:grpSpMkLst>
            <pc:docMk/>
            <pc:sldMk cId="2757009290" sldId="261"/>
            <ac:grpSpMk id="26" creationId="{40A75861-F6C5-44A9-B161-B03701CBDE0C}"/>
          </ac:grpSpMkLst>
        </pc:grpChg>
        <pc:grpChg chg="add del">
          <ac:chgData name="Darryl Vas Prabhu" userId="dad000bb70fa6a14" providerId="LiveId" clId="{7B8C462F-CCE0-4722-A89E-A1D8F0B191F8}" dt="2024-12-11T15:46:48.202" v="316" actId="26606"/>
          <ac:grpSpMkLst>
            <pc:docMk/>
            <pc:sldMk cId="2757009290" sldId="261"/>
            <ac:grpSpMk id="41" creationId="{5D1545E6-EB3C-4478-A661-A2CA963F129C}"/>
          </ac:grpSpMkLst>
        </pc:grpChg>
        <pc:grpChg chg="add del">
          <ac:chgData name="Darryl Vas Prabhu" userId="dad000bb70fa6a14" providerId="LiveId" clId="{7B8C462F-CCE0-4722-A89E-A1D8F0B191F8}" dt="2024-12-11T15:46:42.037" v="308" actId="26606"/>
          <ac:grpSpMkLst>
            <pc:docMk/>
            <pc:sldMk cId="2757009290" sldId="261"/>
            <ac:grpSpMk id="49" creationId="{7A03E380-9CD1-4ABA-A763-9F9D252B8908}"/>
          </ac:grpSpMkLst>
        </pc:grpChg>
        <pc:grpChg chg="add">
          <ac:chgData name="Darryl Vas Prabhu" userId="dad000bb70fa6a14" providerId="LiveId" clId="{7B8C462F-CCE0-4722-A89E-A1D8F0B191F8}" dt="2024-12-11T15:46:48.202" v="316" actId="26606"/>
          <ac:grpSpMkLst>
            <pc:docMk/>
            <pc:sldMk cId="2757009290" sldId="261"/>
            <ac:grpSpMk id="51" creationId="{5D1545E6-EB3C-4478-A661-A2CA963F129C}"/>
          </ac:grpSpMkLst>
        </pc:grpChg>
        <pc:grpChg chg="add">
          <ac:chgData name="Darryl Vas Prabhu" userId="dad000bb70fa6a14" providerId="LiveId" clId="{7B8C462F-CCE0-4722-A89E-A1D8F0B191F8}" dt="2024-12-11T15:46:48.202" v="316" actId="26606"/>
          <ac:grpSpMkLst>
            <pc:docMk/>
            <pc:sldMk cId="2757009290" sldId="261"/>
            <ac:grpSpMk id="65" creationId="{40A75861-F6C5-44A9-B161-B03701CBDE0C}"/>
          </ac:grpSpMkLst>
        </pc:grpChg>
        <pc:grpChg chg="add del">
          <ac:chgData name="Darryl Vas Prabhu" userId="dad000bb70fa6a14" providerId="LiveId" clId="{7B8C462F-CCE0-4722-A89E-A1D8F0B191F8}" dt="2024-12-11T15:46:44.282" v="310" actId="26606"/>
          <ac:grpSpMkLst>
            <pc:docMk/>
            <pc:sldMk cId="2757009290" sldId="261"/>
            <ac:grpSpMk id="69" creationId="{7A03E380-9CD1-4ABA-A763-9F9D252B8908}"/>
          </ac:grpSpMkLst>
        </pc:grpChg>
        <pc:grpChg chg="add del">
          <ac:chgData name="Darryl Vas Prabhu" userId="dad000bb70fa6a14" providerId="LiveId" clId="{7B8C462F-CCE0-4722-A89E-A1D8F0B191F8}" dt="2024-12-11T15:46:46.921" v="312" actId="26606"/>
          <ac:grpSpMkLst>
            <pc:docMk/>
            <pc:sldMk cId="2757009290" sldId="261"/>
            <ac:grpSpMk id="81" creationId="{7A03E380-9CD1-4ABA-A763-9F9D252B8908}"/>
          </ac:grpSpMkLst>
        </pc:grpChg>
        <pc:picChg chg="add del">
          <ac:chgData name="Darryl Vas Prabhu" userId="dad000bb70fa6a14" providerId="LiveId" clId="{7B8C462F-CCE0-4722-A89E-A1D8F0B191F8}" dt="2024-12-11T15:46:08.111" v="301" actId="26606"/>
          <ac:picMkLst>
            <pc:docMk/>
            <pc:sldMk cId="2757009290" sldId="261"/>
            <ac:picMk id="5" creationId="{212C9BA0-F46E-A987-F6A7-1C6B46CF0987}"/>
          </ac:picMkLst>
        </pc:picChg>
        <pc:picChg chg="add del">
          <ac:chgData name="Darryl Vas Prabhu" userId="dad000bb70fa6a14" providerId="LiveId" clId="{7B8C462F-CCE0-4722-A89E-A1D8F0B191F8}" dt="2024-12-11T15:46:48.183" v="315" actId="26606"/>
          <ac:picMkLst>
            <pc:docMk/>
            <pc:sldMk cId="2757009290" sldId="261"/>
            <ac:picMk id="44" creationId="{40F8C230-12F5-5C17-052B-7BD8FEC36B36}"/>
          </ac:picMkLst>
        </pc:picChg>
        <pc:cxnChg chg="add del">
          <ac:chgData name="Darryl Vas Prabhu" userId="dad000bb70fa6a14" providerId="LiveId" clId="{7B8C462F-CCE0-4722-A89E-A1D8F0B191F8}" dt="2024-12-11T15:46:44.282" v="310" actId="26606"/>
          <ac:cxnSpMkLst>
            <pc:docMk/>
            <pc:sldMk cId="2757009290" sldId="261"/>
            <ac:cxnSpMk id="68" creationId="{34D43EC1-35FA-4FC3-8526-F655CEB09D9C}"/>
          </ac:cxnSpMkLst>
        </pc:cxnChg>
      </pc:sldChg>
      <pc:sldChg chg="addSp delSp modSp mod setBg addAnim delAnim setClrOvrMap">
        <pc:chgData name="Darryl Vas Prabhu" userId="dad000bb70fa6a14" providerId="LiveId" clId="{7B8C462F-CCE0-4722-A89E-A1D8F0B191F8}" dt="2024-12-11T18:40:47.267" v="1948" actId="1076"/>
        <pc:sldMkLst>
          <pc:docMk/>
          <pc:sldMk cId="3621818414" sldId="262"/>
        </pc:sldMkLst>
        <pc:spChg chg="mod ord">
          <ac:chgData name="Darryl Vas Prabhu" userId="dad000bb70fa6a14" providerId="LiveId" clId="{7B8C462F-CCE0-4722-A89E-A1D8F0B191F8}" dt="2024-12-11T15:48:55.834" v="398" actId="1076"/>
          <ac:spMkLst>
            <pc:docMk/>
            <pc:sldMk cId="3621818414" sldId="262"/>
            <ac:spMk id="2" creationId="{F6894AFF-F9DC-FAD7-5405-1162C228241C}"/>
          </ac:spMkLst>
        </pc:spChg>
        <pc:spChg chg="del mod">
          <ac:chgData name="Darryl Vas Prabhu" userId="dad000bb70fa6a14" providerId="LiveId" clId="{7B8C462F-CCE0-4722-A89E-A1D8F0B191F8}" dt="2024-12-11T15:47:36.556" v="327" actId="478"/>
          <ac:spMkLst>
            <pc:docMk/>
            <pc:sldMk cId="3621818414" sldId="262"/>
            <ac:spMk id="3" creationId="{FC7D6566-E49D-D4D4-DCA8-EC1487A77B85}"/>
          </ac:spMkLst>
        </pc:spChg>
        <pc:spChg chg="add del">
          <ac:chgData name="Darryl Vas Prabhu" userId="dad000bb70fa6a14" providerId="LiveId" clId="{7B8C462F-CCE0-4722-A89E-A1D8F0B191F8}" dt="2024-12-11T15:47:50.767" v="331" actId="26606"/>
          <ac:spMkLst>
            <pc:docMk/>
            <pc:sldMk cId="3621818414" sldId="262"/>
            <ac:spMk id="12" creationId="{65781D42-087D-484C-840B-CFDCDDEB2785}"/>
          </ac:spMkLst>
        </pc:spChg>
        <pc:spChg chg="add del">
          <ac:chgData name="Darryl Vas Prabhu" userId="dad000bb70fa6a14" providerId="LiveId" clId="{7B8C462F-CCE0-4722-A89E-A1D8F0B191F8}" dt="2024-12-11T15:47:50.767" v="331" actId="26606"/>
          <ac:spMkLst>
            <pc:docMk/>
            <pc:sldMk cId="3621818414" sldId="262"/>
            <ac:spMk id="14" creationId="{2F2D0089-EE06-49C0-9C5F-56B94DF2D329}"/>
          </ac:spMkLst>
        </pc:spChg>
        <pc:spChg chg="add del">
          <ac:chgData name="Darryl Vas Prabhu" userId="dad000bb70fa6a14" providerId="LiveId" clId="{7B8C462F-CCE0-4722-A89E-A1D8F0B191F8}" dt="2024-12-11T15:47:53.222" v="334" actId="26606"/>
          <ac:spMkLst>
            <pc:docMk/>
            <pc:sldMk cId="3621818414" sldId="262"/>
            <ac:spMk id="16" creationId="{95FFA5E0-4C70-431D-A19D-18415F6C4009}"/>
          </ac:spMkLst>
        </pc:spChg>
        <pc:spChg chg="add del">
          <ac:chgData name="Darryl Vas Prabhu" userId="dad000bb70fa6a14" providerId="LiveId" clId="{7B8C462F-CCE0-4722-A89E-A1D8F0B191F8}" dt="2024-12-11T15:47:53.222" v="334" actId="26606"/>
          <ac:spMkLst>
            <pc:docMk/>
            <pc:sldMk cId="3621818414" sldId="262"/>
            <ac:spMk id="17" creationId="{BBE55C11-4C41-45E4-A00F-83DEE6BB51A8}"/>
          </ac:spMkLst>
        </pc:spChg>
        <pc:spChg chg="add">
          <ac:chgData name="Darryl Vas Prabhu" userId="dad000bb70fa6a14" providerId="LiveId" clId="{7B8C462F-CCE0-4722-A89E-A1D8F0B191F8}" dt="2024-12-11T15:47:53.226" v="335" actId="26606"/>
          <ac:spMkLst>
            <pc:docMk/>
            <pc:sldMk cId="3621818414" sldId="262"/>
            <ac:spMk id="19" creationId="{F6167D22-B2B2-4469-BE4E-6B0DC972E45D}"/>
          </ac:spMkLst>
        </pc:spChg>
        <pc:spChg chg="add">
          <ac:chgData name="Darryl Vas Prabhu" userId="dad000bb70fa6a14" providerId="LiveId" clId="{7B8C462F-CCE0-4722-A89E-A1D8F0B191F8}" dt="2024-12-11T15:47:53.226" v="335" actId="26606"/>
          <ac:spMkLst>
            <pc:docMk/>
            <pc:sldMk cId="3621818414" sldId="262"/>
            <ac:spMk id="20" creationId="{E27E2F65-D0DD-4710-977A-873706F90177}"/>
          </ac:spMkLst>
        </pc:spChg>
        <pc:spChg chg="add">
          <ac:chgData name="Darryl Vas Prabhu" userId="dad000bb70fa6a14" providerId="LiveId" clId="{7B8C462F-CCE0-4722-A89E-A1D8F0B191F8}" dt="2024-12-11T15:47:53.226" v="335" actId="26606"/>
          <ac:spMkLst>
            <pc:docMk/>
            <pc:sldMk cId="3621818414" sldId="262"/>
            <ac:spMk id="21" creationId="{783A863A-BB4D-4ECD-8D75-B5B6F03D732A}"/>
          </ac:spMkLst>
        </pc:spChg>
        <pc:grpChg chg="mod">
          <ac:chgData name="Darryl Vas Prabhu" userId="dad000bb70fa6a14" providerId="LiveId" clId="{7B8C462F-CCE0-4722-A89E-A1D8F0B191F8}" dt="2024-12-11T16:23:33.591" v="1153"/>
          <ac:grpSpMkLst>
            <pc:docMk/>
            <pc:sldMk cId="3621818414" sldId="262"/>
            <ac:grpSpMk id="15" creationId="{4F33154F-055F-CD87-C244-F99F1C2C8F86}"/>
          </ac:grpSpMkLst>
        </pc:grpChg>
        <pc:grpChg chg="del mod">
          <ac:chgData name="Darryl Vas Prabhu" userId="dad000bb70fa6a14" providerId="LiveId" clId="{7B8C462F-CCE0-4722-A89E-A1D8F0B191F8}" dt="2024-12-11T16:23:48.414" v="1167"/>
          <ac:grpSpMkLst>
            <pc:docMk/>
            <pc:sldMk cId="3621818414" sldId="262"/>
            <ac:grpSpMk id="27" creationId="{113DF33B-E531-1D85-3A3E-CDAECA4B8AE4}"/>
          </ac:grpSpMkLst>
        </pc:grpChg>
        <pc:grpChg chg="mod">
          <ac:chgData name="Darryl Vas Prabhu" userId="dad000bb70fa6a14" providerId="LiveId" clId="{7B8C462F-CCE0-4722-A89E-A1D8F0B191F8}" dt="2024-12-11T16:23:48.414" v="1167"/>
          <ac:grpSpMkLst>
            <pc:docMk/>
            <pc:sldMk cId="3621818414" sldId="262"/>
            <ac:grpSpMk id="30" creationId="{BA09D503-BD11-BACD-B196-E576E464BAB2}"/>
          </ac:grpSpMkLst>
        </pc:grpChg>
        <pc:picChg chg="add del">
          <ac:chgData name="Darryl Vas Prabhu" userId="dad000bb70fa6a14" providerId="LiveId" clId="{7B8C462F-CCE0-4722-A89E-A1D8F0B191F8}" dt="2024-12-11T15:47:15.469" v="322" actId="22"/>
          <ac:picMkLst>
            <pc:docMk/>
            <pc:sldMk cId="3621818414" sldId="262"/>
            <ac:picMk id="5" creationId="{45CD8DCB-5C53-F014-063A-1048AA10AF29}"/>
          </ac:picMkLst>
        </pc:picChg>
        <pc:picChg chg="add del mod">
          <ac:chgData name="Darryl Vas Prabhu" userId="dad000bb70fa6a14" providerId="LiveId" clId="{7B8C462F-CCE0-4722-A89E-A1D8F0B191F8}" dt="2024-12-11T18:40:45.091" v="1947" actId="478"/>
          <ac:picMkLst>
            <pc:docMk/>
            <pc:sldMk cId="3621818414" sldId="262"/>
            <ac:picMk id="7" creationId="{546CF4F2-F91A-CA29-8284-A23B5628D7BC}"/>
          </ac:picMkLst>
        </pc:picChg>
        <pc:picChg chg="add del mod">
          <ac:chgData name="Darryl Vas Prabhu" userId="dad000bb70fa6a14" providerId="LiveId" clId="{7B8C462F-CCE0-4722-A89E-A1D8F0B191F8}" dt="2024-12-11T18:40:31.164" v="1943" actId="478"/>
          <ac:picMkLst>
            <pc:docMk/>
            <pc:sldMk cId="3621818414" sldId="262"/>
            <ac:picMk id="32" creationId="{B3D70CC4-7B8F-1422-C264-4CE53A7D9E8C}"/>
          </ac:picMkLst>
        </pc:picChg>
        <pc:picChg chg="add mod">
          <ac:chgData name="Darryl Vas Prabhu" userId="dad000bb70fa6a14" providerId="LiveId" clId="{7B8C462F-CCE0-4722-A89E-A1D8F0B191F8}" dt="2024-12-11T18:40:47.267" v="1948" actId="1076"/>
          <ac:picMkLst>
            <pc:docMk/>
            <pc:sldMk cId="3621818414" sldId="262"/>
            <ac:picMk id="34" creationId="{C9DE030E-7750-7FB4-E2A8-FDBC26414BAF}"/>
          </ac:picMkLst>
        </pc:picChg>
        <pc:inkChg chg="add del mod">
          <ac:chgData name="Darryl Vas Prabhu" userId="dad000bb70fa6a14" providerId="LiveId" clId="{7B8C462F-CCE0-4722-A89E-A1D8F0B191F8}" dt="2024-12-11T16:23:34.632" v="1157" actId="9405"/>
          <ac:inkMkLst>
            <pc:docMk/>
            <pc:sldMk cId="3621818414" sldId="262"/>
            <ac:inkMk id="8" creationId="{38546529-F8DD-112D-1E21-7F0BCDB7154E}"/>
          </ac:inkMkLst>
        </pc:inkChg>
        <pc:inkChg chg="add del mod">
          <ac:chgData name="Darryl Vas Prabhu" userId="dad000bb70fa6a14" providerId="LiveId" clId="{7B8C462F-CCE0-4722-A89E-A1D8F0B191F8}" dt="2024-12-11T16:23:34.429" v="1156" actId="9405"/>
          <ac:inkMkLst>
            <pc:docMk/>
            <pc:sldMk cId="3621818414" sldId="262"/>
            <ac:inkMk id="9" creationId="{1D4B8A38-AF80-6998-C6FE-76B32DBABC98}"/>
          </ac:inkMkLst>
        </pc:inkChg>
        <pc:inkChg chg="add del mod">
          <ac:chgData name="Darryl Vas Prabhu" userId="dad000bb70fa6a14" providerId="LiveId" clId="{7B8C462F-CCE0-4722-A89E-A1D8F0B191F8}" dt="2024-12-11T16:23:34.233" v="1155" actId="9405"/>
          <ac:inkMkLst>
            <pc:docMk/>
            <pc:sldMk cId="3621818414" sldId="262"/>
            <ac:inkMk id="10" creationId="{9E82C35D-ABE0-8BB1-69D6-722A665AEEF2}"/>
          </ac:inkMkLst>
        </pc:inkChg>
        <pc:inkChg chg="add del mod">
          <ac:chgData name="Darryl Vas Prabhu" userId="dad000bb70fa6a14" providerId="LiveId" clId="{7B8C462F-CCE0-4722-A89E-A1D8F0B191F8}" dt="2024-12-11T16:23:34.013" v="1154" actId="9405"/>
          <ac:inkMkLst>
            <pc:docMk/>
            <pc:sldMk cId="3621818414" sldId="262"/>
            <ac:inkMk id="11" creationId="{1C3B927F-B51B-063E-5A46-3667B7D0044D}"/>
          </ac:inkMkLst>
        </pc:inkChg>
        <pc:inkChg chg="add del mod">
          <ac:chgData name="Darryl Vas Prabhu" userId="dad000bb70fa6a14" providerId="LiveId" clId="{7B8C462F-CCE0-4722-A89E-A1D8F0B191F8}" dt="2024-12-11T16:23:33.591" v="1153"/>
          <ac:inkMkLst>
            <pc:docMk/>
            <pc:sldMk cId="3621818414" sldId="262"/>
            <ac:inkMk id="13" creationId="{11676416-82DE-6EED-1960-B0A52B9B0275}"/>
          </ac:inkMkLst>
        </pc:inkChg>
        <pc:inkChg chg="add mod">
          <ac:chgData name="Darryl Vas Prabhu" userId="dad000bb70fa6a14" providerId="LiveId" clId="{7B8C462F-CCE0-4722-A89E-A1D8F0B191F8}" dt="2024-12-11T16:23:48.414" v="1167"/>
          <ac:inkMkLst>
            <pc:docMk/>
            <pc:sldMk cId="3621818414" sldId="262"/>
            <ac:inkMk id="18" creationId="{E686CEF5-871A-A283-0AE4-402371806217}"/>
          </ac:inkMkLst>
        </pc:inkChg>
        <pc:inkChg chg="add mod">
          <ac:chgData name="Darryl Vas Prabhu" userId="dad000bb70fa6a14" providerId="LiveId" clId="{7B8C462F-CCE0-4722-A89E-A1D8F0B191F8}" dt="2024-12-11T16:23:48.414" v="1167"/>
          <ac:inkMkLst>
            <pc:docMk/>
            <pc:sldMk cId="3621818414" sldId="262"/>
            <ac:inkMk id="22" creationId="{3AAD84B1-70F9-3E7E-B2C1-5874F065EC47}"/>
          </ac:inkMkLst>
        </pc:inkChg>
        <pc:inkChg chg="add mod">
          <ac:chgData name="Darryl Vas Prabhu" userId="dad000bb70fa6a14" providerId="LiveId" clId="{7B8C462F-CCE0-4722-A89E-A1D8F0B191F8}" dt="2024-12-11T16:23:48.414" v="1167"/>
          <ac:inkMkLst>
            <pc:docMk/>
            <pc:sldMk cId="3621818414" sldId="262"/>
            <ac:inkMk id="23" creationId="{C8A869E7-A9D6-DBFC-3D79-57169CD77022}"/>
          </ac:inkMkLst>
        </pc:inkChg>
        <pc:inkChg chg="add mod">
          <ac:chgData name="Darryl Vas Prabhu" userId="dad000bb70fa6a14" providerId="LiveId" clId="{7B8C462F-CCE0-4722-A89E-A1D8F0B191F8}" dt="2024-12-11T16:23:48.414" v="1167"/>
          <ac:inkMkLst>
            <pc:docMk/>
            <pc:sldMk cId="3621818414" sldId="262"/>
            <ac:inkMk id="24" creationId="{72FA2DB5-9A9E-56A9-9E56-0213A138AAF0}"/>
          </ac:inkMkLst>
        </pc:inkChg>
        <pc:inkChg chg="add mod">
          <ac:chgData name="Darryl Vas Prabhu" userId="dad000bb70fa6a14" providerId="LiveId" clId="{7B8C462F-CCE0-4722-A89E-A1D8F0B191F8}" dt="2024-12-11T16:23:48.414" v="1167"/>
          <ac:inkMkLst>
            <pc:docMk/>
            <pc:sldMk cId="3621818414" sldId="262"/>
            <ac:inkMk id="25" creationId="{75935238-5934-9414-FE6D-2AD0FC06B335}"/>
          </ac:inkMkLst>
        </pc:inkChg>
        <pc:inkChg chg="add mod">
          <ac:chgData name="Darryl Vas Prabhu" userId="dad000bb70fa6a14" providerId="LiveId" clId="{7B8C462F-CCE0-4722-A89E-A1D8F0B191F8}" dt="2024-12-11T16:23:48.414" v="1167"/>
          <ac:inkMkLst>
            <pc:docMk/>
            <pc:sldMk cId="3621818414" sldId="262"/>
            <ac:inkMk id="26" creationId="{3C39A815-12C4-D7C1-0C98-7C112AAAB38B}"/>
          </ac:inkMkLst>
        </pc:inkChg>
        <pc:inkChg chg="add mod">
          <ac:chgData name="Darryl Vas Prabhu" userId="dad000bb70fa6a14" providerId="LiveId" clId="{7B8C462F-CCE0-4722-A89E-A1D8F0B191F8}" dt="2024-12-11T16:23:48.414" v="1167"/>
          <ac:inkMkLst>
            <pc:docMk/>
            <pc:sldMk cId="3621818414" sldId="262"/>
            <ac:inkMk id="28" creationId="{585902C0-0712-51FC-786D-1949B7910324}"/>
          </ac:inkMkLst>
        </pc:inkChg>
        <pc:inkChg chg="add mod">
          <ac:chgData name="Darryl Vas Prabhu" userId="dad000bb70fa6a14" providerId="LiveId" clId="{7B8C462F-CCE0-4722-A89E-A1D8F0B191F8}" dt="2024-12-11T16:23:48.414" v="1167"/>
          <ac:inkMkLst>
            <pc:docMk/>
            <pc:sldMk cId="3621818414" sldId="262"/>
            <ac:inkMk id="29" creationId="{B0522008-1138-285C-337C-D33A68B92290}"/>
          </ac:inkMkLst>
        </pc:inkChg>
      </pc:sldChg>
      <pc:sldChg chg="addSp delSp modSp mod setBg modAnim">
        <pc:chgData name="Darryl Vas Prabhu" userId="dad000bb70fa6a14" providerId="LiveId" clId="{7B8C462F-CCE0-4722-A89E-A1D8F0B191F8}" dt="2024-12-11T17:41:44.713" v="1900"/>
        <pc:sldMkLst>
          <pc:docMk/>
          <pc:sldMk cId="3097255258" sldId="263"/>
        </pc:sldMkLst>
        <pc:spChg chg="mod">
          <ac:chgData name="Darryl Vas Prabhu" userId="dad000bb70fa6a14" providerId="LiveId" clId="{7B8C462F-CCE0-4722-A89E-A1D8F0B191F8}" dt="2024-12-11T16:58:40.258" v="1176" actId="26606"/>
          <ac:spMkLst>
            <pc:docMk/>
            <pc:sldMk cId="3097255258" sldId="263"/>
            <ac:spMk id="2" creationId="{2C58EF95-5D89-E249-E3ED-59520B1A83F6}"/>
          </ac:spMkLst>
        </pc:spChg>
        <pc:spChg chg="mod">
          <ac:chgData name="Darryl Vas Prabhu" userId="dad000bb70fa6a14" providerId="LiveId" clId="{7B8C462F-CCE0-4722-A89E-A1D8F0B191F8}" dt="2024-12-11T16:58:40.258" v="1176" actId="26606"/>
          <ac:spMkLst>
            <pc:docMk/>
            <pc:sldMk cId="3097255258" sldId="263"/>
            <ac:spMk id="3" creationId="{7FFDFFB6-E785-3B58-7AD6-96072996D87C}"/>
          </ac:spMkLst>
        </pc:spChg>
        <pc:spChg chg="add del">
          <ac:chgData name="Darryl Vas Prabhu" userId="dad000bb70fa6a14" providerId="LiveId" clId="{7B8C462F-CCE0-4722-A89E-A1D8F0B191F8}" dt="2024-12-11T15:50:43.651" v="457" actId="26606"/>
          <ac:spMkLst>
            <pc:docMk/>
            <pc:sldMk cId="3097255258" sldId="263"/>
            <ac:spMk id="37" creationId="{1996130F-9AB5-4DE9-8574-3AF891C5C172}"/>
          </ac:spMkLst>
        </pc:spChg>
        <pc:spChg chg="add del">
          <ac:chgData name="Darryl Vas Prabhu" userId="dad000bb70fa6a14" providerId="LiveId" clId="{7B8C462F-CCE0-4722-A89E-A1D8F0B191F8}" dt="2024-12-11T15:50:43.651" v="457" actId="26606"/>
          <ac:spMkLst>
            <pc:docMk/>
            <pc:sldMk cId="3097255258" sldId="263"/>
            <ac:spMk id="39" creationId="{7326F4E6-9131-42DA-97B2-0BA8D1E258AD}"/>
          </ac:spMkLst>
        </pc:spChg>
        <pc:spChg chg="add del">
          <ac:chgData name="Darryl Vas Prabhu" userId="dad000bb70fa6a14" providerId="LiveId" clId="{7B8C462F-CCE0-4722-A89E-A1D8F0B191F8}" dt="2024-12-11T15:50:43.651" v="457" actId="26606"/>
          <ac:spMkLst>
            <pc:docMk/>
            <pc:sldMk cId="3097255258" sldId="263"/>
            <ac:spMk id="41" creationId="{3F4C104D-5F30-4811-9376-566B26E4719A}"/>
          </ac:spMkLst>
        </pc:spChg>
        <pc:spChg chg="add del">
          <ac:chgData name="Darryl Vas Prabhu" userId="dad000bb70fa6a14" providerId="LiveId" clId="{7B8C462F-CCE0-4722-A89E-A1D8F0B191F8}" dt="2024-12-11T15:50:43.651" v="457" actId="26606"/>
          <ac:spMkLst>
            <pc:docMk/>
            <pc:sldMk cId="3097255258" sldId="263"/>
            <ac:spMk id="43" creationId="{0815E34B-5D02-4E01-A936-E8E1C0AB6F12}"/>
          </ac:spMkLst>
        </pc:spChg>
        <pc:spChg chg="add del">
          <ac:chgData name="Darryl Vas Prabhu" userId="dad000bb70fa6a14" providerId="LiveId" clId="{7B8C462F-CCE0-4722-A89E-A1D8F0B191F8}" dt="2024-12-11T15:50:43.651" v="457" actId="26606"/>
          <ac:spMkLst>
            <pc:docMk/>
            <pc:sldMk cId="3097255258" sldId="263"/>
            <ac:spMk id="45" creationId="{7DE3414B-B032-4710-A468-D3285E38C5FF}"/>
          </ac:spMkLst>
        </pc:spChg>
        <pc:spChg chg="add del">
          <ac:chgData name="Darryl Vas Prabhu" userId="dad000bb70fa6a14" providerId="LiveId" clId="{7B8C462F-CCE0-4722-A89E-A1D8F0B191F8}" dt="2024-12-11T15:50:41.006" v="454" actId="26606"/>
          <ac:spMkLst>
            <pc:docMk/>
            <pc:sldMk cId="3097255258" sldId="263"/>
            <ac:spMk id="78" creationId="{A84F153B-2093-4171-BD2D-1631695C9B80}"/>
          </ac:spMkLst>
        </pc:spChg>
        <pc:spChg chg="add del">
          <ac:chgData name="Darryl Vas Prabhu" userId="dad000bb70fa6a14" providerId="LiveId" clId="{7B8C462F-CCE0-4722-A89E-A1D8F0B191F8}" dt="2024-12-11T15:50:41.006" v="454" actId="26606"/>
          <ac:spMkLst>
            <pc:docMk/>
            <pc:sldMk cId="3097255258" sldId="263"/>
            <ac:spMk id="80" creationId="{99499096-7355-478E-8CCB-A47EA1B7970A}"/>
          </ac:spMkLst>
        </pc:spChg>
        <pc:spChg chg="add del">
          <ac:chgData name="Darryl Vas Prabhu" userId="dad000bb70fa6a14" providerId="LiveId" clId="{7B8C462F-CCE0-4722-A89E-A1D8F0B191F8}" dt="2024-12-11T15:50:41.006" v="454" actId="26606"/>
          <ac:spMkLst>
            <pc:docMk/>
            <pc:sldMk cId="3097255258" sldId="263"/>
            <ac:spMk id="82" creationId="{55BDDF5B-1133-45D7-A901-9F28E0872FA8}"/>
          </ac:spMkLst>
        </pc:spChg>
        <pc:spChg chg="add del">
          <ac:chgData name="Darryl Vas Prabhu" userId="dad000bb70fa6a14" providerId="LiveId" clId="{7B8C462F-CCE0-4722-A89E-A1D8F0B191F8}" dt="2024-12-11T15:50:41.006" v="454" actId="26606"/>
          <ac:spMkLst>
            <pc:docMk/>
            <pc:sldMk cId="3097255258" sldId="263"/>
            <ac:spMk id="84" creationId="{F22C7101-14DA-4743-898E-3563B0FC9326}"/>
          </ac:spMkLst>
        </pc:spChg>
        <pc:spChg chg="add del">
          <ac:chgData name="Darryl Vas Prabhu" userId="dad000bb70fa6a14" providerId="LiveId" clId="{7B8C462F-CCE0-4722-A89E-A1D8F0B191F8}" dt="2024-12-11T15:50:41.006" v="454" actId="26606"/>
          <ac:spMkLst>
            <pc:docMk/>
            <pc:sldMk cId="3097255258" sldId="263"/>
            <ac:spMk id="86" creationId="{EDD0748D-5151-4F2A-8DD0-FC4BB9444456}"/>
          </ac:spMkLst>
        </pc:spChg>
        <pc:spChg chg="add del">
          <ac:chgData name="Darryl Vas Prabhu" userId="dad000bb70fa6a14" providerId="LiveId" clId="{7B8C462F-CCE0-4722-A89E-A1D8F0B191F8}" dt="2024-12-11T15:50:41.006" v="454" actId="26606"/>
          <ac:spMkLst>
            <pc:docMk/>
            <pc:sldMk cId="3097255258" sldId="263"/>
            <ac:spMk id="88" creationId="{EE1A7EAA-DE31-45FD-8A51-7ADE79018FB1}"/>
          </ac:spMkLst>
        </pc:spChg>
        <pc:spChg chg="add del">
          <ac:chgData name="Darryl Vas Prabhu" userId="dad000bb70fa6a14" providerId="LiveId" clId="{7B8C462F-CCE0-4722-A89E-A1D8F0B191F8}" dt="2024-12-11T15:50:43.634" v="456" actId="26606"/>
          <ac:spMkLst>
            <pc:docMk/>
            <pc:sldMk cId="3097255258" sldId="263"/>
            <ac:spMk id="116" creationId="{A84F153B-2093-4171-BD2D-1631695C9B80}"/>
          </ac:spMkLst>
        </pc:spChg>
        <pc:spChg chg="add del">
          <ac:chgData name="Darryl Vas Prabhu" userId="dad000bb70fa6a14" providerId="LiveId" clId="{7B8C462F-CCE0-4722-A89E-A1D8F0B191F8}" dt="2024-12-11T15:50:43.634" v="456" actId="26606"/>
          <ac:spMkLst>
            <pc:docMk/>
            <pc:sldMk cId="3097255258" sldId="263"/>
            <ac:spMk id="117" creationId="{99499096-7355-478E-8CCB-A47EA1B7970A}"/>
          </ac:spMkLst>
        </pc:spChg>
        <pc:spChg chg="add del">
          <ac:chgData name="Darryl Vas Prabhu" userId="dad000bb70fa6a14" providerId="LiveId" clId="{7B8C462F-CCE0-4722-A89E-A1D8F0B191F8}" dt="2024-12-11T15:53:08.232" v="521" actId="26606"/>
          <ac:spMkLst>
            <pc:docMk/>
            <pc:sldMk cId="3097255258" sldId="263"/>
            <ac:spMk id="121" creationId="{A84F153B-2093-4171-BD2D-1631695C9B80}"/>
          </ac:spMkLst>
        </pc:spChg>
        <pc:spChg chg="add del">
          <ac:chgData name="Darryl Vas Prabhu" userId="dad000bb70fa6a14" providerId="LiveId" clId="{7B8C462F-CCE0-4722-A89E-A1D8F0B191F8}" dt="2024-12-11T15:53:08.232" v="521" actId="26606"/>
          <ac:spMkLst>
            <pc:docMk/>
            <pc:sldMk cId="3097255258" sldId="263"/>
            <ac:spMk id="122" creationId="{99499096-7355-478E-8CCB-A47EA1B7970A}"/>
          </ac:spMkLst>
        </pc:spChg>
        <pc:spChg chg="add del">
          <ac:chgData name="Darryl Vas Prabhu" userId="dad000bb70fa6a14" providerId="LiveId" clId="{7B8C462F-CCE0-4722-A89E-A1D8F0B191F8}" dt="2024-12-11T15:53:08.232" v="521" actId="26606"/>
          <ac:spMkLst>
            <pc:docMk/>
            <pc:sldMk cId="3097255258" sldId="263"/>
            <ac:spMk id="123" creationId="{A886A0E9-8E0D-490C-95F7-B0BF969E14D8}"/>
          </ac:spMkLst>
        </pc:spChg>
        <pc:spChg chg="add del">
          <ac:chgData name="Darryl Vas Prabhu" userId="dad000bb70fa6a14" providerId="LiveId" clId="{7B8C462F-CCE0-4722-A89E-A1D8F0B191F8}" dt="2024-12-11T15:53:17.569" v="522" actId="26606"/>
          <ac:spMkLst>
            <pc:docMk/>
            <pc:sldMk cId="3097255258" sldId="263"/>
            <ac:spMk id="156" creationId="{A84F153B-2093-4171-BD2D-1631695C9B80}"/>
          </ac:spMkLst>
        </pc:spChg>
        <pc:spChg chg="add del">
          <ac:chgData name="Darryl Vas Prabhu" userId="dad000bb70fa6a14" providerId="LiveId" clId="{7B8C462F-CCE0-4722-A89E-A1D8F0B191F8}" dt="2024-12-11T15:53:17.569" v="522" actId="26606"/>
          <ac:spMkLst>
            <pc:docMk/>
            <pc:sldMk cId="3097255258" sldId="263"/>
            <ac:spMk id="158" creationId="{99499096-7355-478E-8CCB-A47EA1B7970A}"/>
          </ac:spMkLst>
        </pc:spChg>
        <pc:spChg chg="add del">
          <ac:chgData name="Darryl Vas Prabhu" userId="dad000bb70fa6a14" providerId="LiveId" clId="{7B8C462F-CCE0-4722-A89E-A1D8F0B191F8}" dt="2024-12-11T15:53:17.569" v="522" actId="26606"/>
          <ac:spMkLst>
            <pc:docMk/>
            <pc:sldMk cId="3097255258" sldId="263"/>
            <ac:spMk id="160" creationId="{A7DA8593-5BA7-45F3-B447-37FB2B9F7E32}"/>
          </ac:spMkLst>
        </pc:spChg>
        <pc:spChg chg="add del">
          <ac:chgData name="Darryl Vas Prabhu" userId="dad000bb70fa6a14" providerId="LiveId" clId="{7B8C462F-CCE0-4722-A89E-A1D8F0B191F8}" dt="2024-12-11T15:53:17.569" v="522" actId="26606"/>
          <ac:spMkLst>
            <pc:docMk/>
            <pc:sldMk cId="3097255258" sldId="263"/>
            <ac:spMk id="162" creationId="{035CBF17-C0BF-49C1-8FB7-B43A3545D81C}"/>
          </ac:spMkLst>
        </pc:spChg>
        <pc:spChg chg="add del">
          <ac:chgData name="Darryl Vas Prabhu" userId="dad000bb70fa6a14" providerId="LiveId" clId="{7B8C462F-CCE0-4722-A89E-A1D8F0B191F8}" dt="2024-12-11T15:53:17.569" v="522" actId="26606"/>
          <ac:spMkLst>
            <pc:docMk/>
            <pc:sldMk cId="3097255258" sldId="263"/>
            <ac:spMk id="164" creationId="{F5147F3F-3E4A-4255-8C92-856618C47400}"/>
          </ac:spMkLst>
        </pc:spChg>
        <pc:spChg chg="add del">
          <ac:chgData name="Darryl Vas Prabhu" userId="dad000bb70fa6a14" providerId="LiveId" clId="{7B8C462F-CCE0-4722-A89E-A1D8F0B191F8}" dt="2024-12-11T15:59:48.512" v="579" actId="26606"/>
          <ac:spMkLst>
            <pc:docMk/>
            <pc:sldMk cId="3097255258" sldId="263"/>
            <ac:spMk id="197" creationId="{A84F153B-2093-4171-BD2D-1631695C9B80}"/>
          </ac:spMkLst>
        </pc:spChg>
        <pc:spChg chg="add del">
          <ac:chgData name="Darryl Vas Prabhu" userId="dad000bb70fa6a14" providerId="LiveId" clId="{7B8C462F-CCE0-4722-A89E-A1D8F0B191F8}" dt="2024-12-11T15:59:48.512" v="579" actId="26606"/>
          <ac:spMkLst>
            <pc:docMk/>
            <pc:sldMk cId="3097255258" sldId="263"/>
            <ac:spMk id="199" creationId="{99499096-7355-478E-8CCB-A47EA1B7970A}"/>
          </ac:spMkLst>
        </pc:spChg>
        <pc:spChg chg="add del">
          <ac:chgData name="Darryl Vas Prabhu" userId="dad000bb70fa6a14" providerId="LiveId" clId="{7B8C462F-CCE0-4722-A89E-A1D8F0B191F8}" dt="2024-12-11T15:59:48.512" v="579" actId="26606"/>
          <ac:spMkLst>
            <pc:docMk/>
            <pc:sldMk cId="3097255258" sldId="263"/>
            <ac:spMk id="201" creationId="{DBC20014-76EE-4AA8-A81C-AB7732F6D1D8}"/>
          </ac:spMkLst>
        </pc:spChg>
        <pc:spChg chg="add del">
          <ac:chgData name="Darryl Vas Prabhu" userId="dad000bb70fa6a14" providerId="LiveId" clId="{7B8C462F-CCE0-4722-A89E-A1D8F0B191F8}" dt="2024-12-11T15:59:48.512" v="579" actId="26606"/>
          <ac:spMkLst>
            <pc:docMk/>
            <pc:sldMk cId="3097255258" sldId="263"/>
            <ac:spMk id="203" creationId="{A12B0BC9-E176-42AE-B0E6-E693944DADE3}"/>
          </ac:spMkLst>
        </pc:spChg>
        <pc:spChg chg="add del">
          <ac:chgData name="Darryl Vas Prabhu" userId="dad000bb70fa6a14" providerId="LiveId" clId="{7B8C462F-CCE0-4722-A89E-A1D8F0B191F8}" dt="2024-12-11T15:59:48.512" v="579" actId="26606"/>
          <ac:spMkLst>
            <pc:docMk/>
            <pc:sldMk cId="3097255258" sldId="263"/>
            <ac:spMk id="205" creationId="{F2AB710C-1DBB-4CBF-B435-3DA7B1DCF923}"/>
          </ac:spMkLst>
        </pc:spChg>
        <pc:spChg chg="add del">
          <ac:chgData name="Darryl Vas Prabhu" userId="dad000bb70fa6a14" providerId="LiveId" clId="{7B8C462F-CCE0-4722-A89E-A1D8F0B191F8}" dt="2024-12-11T15:59:48.512" v="579" actId="26606"/>
          <ac:spMkLst>
            <pc:docMk/>
            <pc:sldMk cId="3097255258" sldId="263"/>
            <ac:spMk id="207" creationId="{24BD5F1C-2549-4176-8D25-61D621A443DC}"/>
          </ac:spMkLst>
        </pc:spChg>
        <pc:spChg chg="add del">
          <ac:chgData name="Darryl Vas Prabhu" userId="dad000bb70fa6a14" providerId="LiveId" clId="{7B8C462F-CCE0-4722-A89E-A1D8F0B191F8}" dt="2024-12-11T15:59:48.500" v="578" actId="26606"/>
          <ac:spMkLst>
            <pc:docMk/>
            <pc:sldMk cId="3097255258" sldId="263"/>
            <ac:spMk id="240" creationId="{A84F153B-2093-4171-BD2D-1631695C9B80}"/>
          </ac:spMkLst>
        </pc:spChg>
        <pc:spChg chg="add del">
          <ac:chgData name="Darryl Vas Prabhu" userId="dad000bb70fa6a14" providerId="LiveId" clId="{7B8C462F-CCE0-4722-A89E-A1D8F0B191F8}" dt="2024-12-11T15:59:48.500" v="578" actId="26606"/>
          <ac:spMkLst>
            <pc:docMk/>
            <pc:sldMk cId="3097255258" sldId="263"/>
            <ac:spMk id="242" creationId="{99499096-7355-478E-8CCB-A47EA1B7970A}"/>
          </ac:spMkLst>
        </pc:spChg>
        <pc:spChg chg="add del">
          <ac:chgData name="Darryl Vas Prabhu" userId="dad000bb70fa6a14" providerId="LiveId" clId="{7B8C462F-CCE0-4722-A89E-A1D8F0B191F8}" dt="2024-12-11T15:59:48.500" v="578" actId="26606"/>
          <ac:spMkLst>
            <pc:docMk/>
            <pc:sldMk cId="3097255258" sldId="263"/>
            <ac:spMk id="244" creationId="{A7DA8593-5BA7-45F3-B447-37FB2B9F7E32}"/>
          </ac:spMkLst>
        </pc:spChg>
        <pc:spChg chg="add del">
          <ac:chgData name="Darryl Vas Prabhu" userId="dad000bb70fa6a14" providerId="LiveId" clId="{7B8C462F-CCE0-4722-A89E-A1D8F0B191F8}" dt="2024-12-11T15:59:48.500" v="578" actId="26606"/>
          <ac:spMkLst>
            <pc:docMk/>
            <pc:sldMk cId="3097255258" sldId="263"/>
            <ac:spMk id="246" creationId="{035CBF17-C0BF-49C1-8FB7-B43A3545D81C}"/>
          </ac:spMkLst>
        </pc:spChg>
        <pc:spChg chg="add del">
          <ac:chgData name="Darryl Vas Prabhu" userId="dad000bb70fa6a14" providerId="LiveId" clId="{7B8C462F-CCE0-4722-A89E-A1D8F0B191F8}" dt="2024-12-11T15:59:48.500" v="578" actId="26606"/>
          <ac:spMkLst>
            <pc:docMk/>
            <pc:sldMk cId="3097255258" sldId="263"/>
            <ac:spMk id="248" creationId="{F5147F3F-3E4A-4255-8C92-856618C47400}"/>
          </ac:spMkLst>
        </pc:spChg>
        <pc:spChg chg="add del">
          <ac:chgData name="Darryl Vas Prabhu" userId="dad000bb70fa6a14" providerId="LiveId" clId="{7B8C462F-CCE0-4722-A89E-A1D8F0B191F8}" dt="2024-12-11T15:59:58.242" v="580" actId="26606"/>
          <ac:spMkLst>
            <pc:docMk/>
            <pc:sldMk cId="3097255258" sldId="263"/>
            <ac:spMk id="276" creationId="{A84F153B-2093-4171-BD2D-1631695C9B80}"/>
          </ac:spMkLst>
        </pc:spChg>
        <pc:spChg chg="add del">
          <ac:chgData name="Darryl Vas Prabhu" userId="dad000bb70fa6a14" providerId="LiveId" clId="{7B8C462F-CCE0-4722-A89E-A1D8F0B191F8}" dt="2024-12-11T15:59:58.242" v="580" actId="26606"/>
          <ac:spMkLst>
            <pc:docMk/>
            <pc:sldMk cId="3097255258" sldId="263"/>
            <ac:spMk id="277" creationId="{99499096-7355-478E-8CCB-A47EA1B7970A}"/>
          </ac:spMkLst>
        </pc:spChg>
        <pc:spChg chg="add del">
          <ac:chgData name="Darryl Vas Prabhu" userId="dad000bb70fa6a14" providerId="LiveId" clId="{7B8C462F-CCE0-4722-A89E-A1D8F0B191F8}" dt="2024-12-11T15:59:58.242" v="580" actId="26606"/>
          <ac:spMkLst>
            <pc:docMk/>
            <pc:sldMk cId="3097255258" sldId="263"/>
            <ac:spMk id="278" creationId="{72B31438-1EB2-467C-B799-B7C7129E9955}"/>
          </ac:spMkLst>
        </pc:spChg>
        <pc:spChg chg="add del">
          <ac:chgData name="Darryl Vas Prabhu" userId="dad000bb70fa6a14" providerId="LiveId" clId="{7B8C462F-CCE0-4722-A89E-A1D8F0B191F8}" dt="2024-12-11T16:00:10.955" v="581" actId="26606"/>
          <ac:spMkLst>
            <pc:docMk/>
            <pc:sldMk cId="3097255258" sldId="263"/>
            <ac:spMk id="311" creationId="{A84F153B-2093-4171-BD2D-1631695C9B80}"/>
          </ac:spMkLst>
        </pc:spChg>
        <pc:spChg chg="add del">
          <ac:chgData name="Darryl Vas Prabhu" userId="dad000bb70fa6a14" providerId="LiveId" clId="{7B8C462F-CCE0-4722-A89E-A1D8F0B191F8}" dt="2024-12-11T16:00:10.955" v="581" actId="26606"/>
          <ac:spMkLst>
            <pc:docMk/>
            <pc:sldMk cId="3097255258" sldId="263"/>
            <ac:spMk id="313" creationId="{99499096-7355-478E-8CCB-A47EA1B7970A}"/>
          </ac:spMkLst>
        </pc:spChg>
        <pc:spChg chg="add del">
          <ac:chgData name="Darryl Vas Prabhu" userId="dad000bb70fa6a14" providerId="LiveId" clId="{7B8C462F-CCE0-4722-A89E-A1D8F0B191F8}" dt="2024-12-11T16:00:10.955" v="581" actId="26606"/>
          <ac:spMkLst>
            <pc:docMk/>
            <pc:sldMk cId="3097255258" sldId="263"/>
            <ac:spMk id="315" creationId="{55BDDF5B-1133-45D7-A901-9F28E0872FA8}"/>
          </ac:spMkLst>
        </pc:spChg>
        <pc:spChg chg="add del">
          <ac:chgData name="Darryl Vas Prabhu" userId="dad000bb70fa6a14" providerId="LiveId" clId="{7B8C462F-CCE0-4722-A89E-A1D8F0B191F8}" dt="2024-12-11T16:00:10.955" v="581" actId="26606"/>
          <ac:spMkLst>
            <pc:docMk/>
            <pc:sldMk cId="3097255258" sldId="263"/>
            <ac:spMk id="317" creationId="{F22C7101-14DA-4743-898E-3563B0FC9326}"/>
          </ac:spMkLst>
        </pc:spChg>
        <pc:spChg chg="add del">
          <ac:chgData name="Darryl Vas Prabhu" userId="dad000bb70fa6a14" providerId="LiveId" clId="{7B8C462F-CCE0-4722-A89E-A1D8F0B191F8}" dt="2024-12-11T16:00:10.955" v="581" actId="26606"/>
          <ac:spMkLst>
            <pc:docMk/>
            <pc:sldMk cId="3097255258" sldId="263"/>
            <ac:spMk id="319" creationId="{EDD0748D-5151-4F2A-8DD0-FC4BB9444456}"/>
          </ac:spMkLst>
        </pc:spChg>
        <pc:spChg chg="add del">
          <ac:chgData name="Darryl Vas Prabhu" userId="dad000bb70fa6a14" providerId="LiveId" clId="{7B8C462F-CCE0-4722-A89E-A1D8F0B191F8}" dt="2024-12-11T16:00:10.955" v="581" actId="26606"/>
          <ac:spMkLst>
            <pc:docMk/>
            <pc:sldMk cId="3097255258" sldId="263"/>
            <ac:spMk id="321" creationId="{EE1A7EAA-DE31-45FD-8A51-7ADE79018FB1}"/>
          </ac:spMkLst>
        </pc:spChg>
        <pc:spChg chg="add del">
          <ac:chgData name="Darryl Vas Prabhu" userId="dad000bb70fa6a14" providerId="LiveId" clId="{7B8C462F-CCE0-4722-A89E-A1D8F0B191F8}" dt="2024-12-11T16:00:40.746" v="585" actId="26606"/>
          <ac:spMkLst>
            <pc:docMk/>
            <pc:sldMk cId="3097255258" sldId="263"/>
            <ac:spMk id="354" creationId="{A84F153B-2093-4171-BD2D-1631695C9B80}"/>
          </ac:spMkLst>
        </pc:spChg>
        <pc:spChg chg="add del">
          <ac:chgData name="Darryl Vas Prabhu" userId="dad000bb70fa6a14" providerId="LiveId" clId="{7B8C462F-CCE0-4722-A89E-A1D8F0B191F8}" dt="2024-12-11T16:00:40.746" v="585" actId="26606"/>
          <ac:spMkLst>
            <pc:docMk/>
            <pc:sldMk cId="3097255258" sldId="263"/>
            <ac:spMk id="356" creationId="{99499096-7355-478E-8CCB-A47EA1B7970A}"/>
          </ac:spMkLst>
        </pc:spChg>
        <pc:spChg chg="add del">
          <ac:chgData name="Darryl Vas Prabhu" userId="dad000bb70fa6a14" providerId="LiveId" clId="{7B8C462F-CCE0-4722-A89E-A1D8F0B191F8}" dt="2024-12-11T16:00:40.746" v="585" actId="26606"/>
          <ac:spMkLst>
            <pc:docMk/>
            <pc:sldMk cId="3097255258" sldId="263"/>
            <ac:spMk id="358" creationId="{A7DA8593-5BA7-45F3-B447-37FB2B9F7E32}"/>
          </ac:spMkLst>
        </pc:spChg>
        <pc:spChg chg="add del">
          <ac:chgData name="Darryl Vas Prabhu" userId="dad000bb70fa6a14" providerId="LiveId" clId="{7B8C462F-CCE0-4722-A89E-A1D8F0B191F8}" dt="2024-12-11T16:00:40.746" v="585" actId="26606"/>
          <ac:spMkLst>
            <pc:docMk/>
            <pc:sldMk cId="3097255258" sldId="263"/>
            <ac:spMk id="360" creationId="{035CBF17-C0BF-49C1-8FB7-B43A3545D81C}"/>
          </ac:spMkLst>
        </pc:spChg>
        <pc:spChg chg="add del">
          <ac:chgData name="Darryl Vas Prabhu" userId="dad000bb70fa6a14" providerId="LiveId" clId="{7B8C462F-CCE0-4722-A89E-A1D8F0B191F8}" dt="2024-12-11T16:00:40.746" v="585" actId="26606"/>
          <ac:spMkLst>
            <pc:docMk/>
            <pc:sldMk cId="3097255258" sldId="263"/>
            <ac:spMk id="362" creationId="{F5147F3F-3E4A-4255-8C92-856618C47400}"/>
          </ac:spMkLst>
        </pc:spChg>
        <pc:spChg chg="add del">
          <ac:chgData name="Darryl Vas Prabhu" userId="dad000bb70fa6a14" providerId="LiveId" clId="{7B8C462F-CCE0-4722-A89E-A1D8F0B191F8}" dt="2024-12-11T16:58:49.271" v="1178" actId="26606"/>
          <ac:spMkLst>
            <pc:docMk/>
            <pc:sldMk cId="3097255258" sldId="263"/>
            <ac:spMk id="384" creationId="{B5898079-081F-4617-AC6B-4290266737B3}"/>
          </ac:spMkLst>
        </pc:spChg>
        <pc:spChg chg="add del">
          <ac:chgData name="Darryl Vas Prabhu" userId="dad000bb70fa6a14" providerId="LiveId" clId="{7B8C462F-CCE0-4722-A89E-A1D8F0B191F8}" dt="2024-12-11T16:00:40.727" v="584" actId="26606"/>
          <ac:spMkLst>
            <pc:docMk/>
            <pc:sldMk cId="3097255258" sldId="263"/>
            <ac:spMk id="395" creationId="{A84F153B-2093-4171-BD2D-1631695C9B80}"/>
          </ac:spMkLst>
        </pc:spChg>
        <pc:spChg chg="add del">
          <ac:chgData name="Darryl Vas Prabhu" userId="dad000bb70fa6a14" providerId="LiveId" clId="{7B8C462F-CCE0-4722-A89E-A1D8F0B191F8}" dt="2024-12-11T16:00:40.727" v="584" actId="26606"/>
          <ac:spMkLst>
            <pc:docMk/>
            <pc:sldMk cId="3097255258" sldId="263"/>
            <ac:spMk id="397" creationId="{99499096-7355-478E-8CCB-A47EA1B7970A}"/>
          </ac:spMkLst>
        </pc:spChg>
        <pc:spChg chg="add del">
          <ac:chgData name="Darryl Vas Prabhu" userId="dad000bb70fa6a14" providerId="LiveId" clId="{7B8C462F-CCE0-4722-A89E-A1D8F0B191F8}" dt="2024-12-11T16:00:40.727" v="584" actId="26606"/>
          <ac:spMkLst>
            <pc:docMk/>
            <pc:sldMk cId="3097255258" sldId="263"/>
            <ac:spMk id="399" creationId="{F07E4115-F3DA-4BF9-BE79-6C86FC55ED1F}"/>
          </ac:spMkLst>
        </pc:spChg>
        <pc:spChg chg="add del">
          <ac:chgData name="Darryl Vas Prabhu" userId="dad000bb70fa6a14" providerId="LiveId" clId="{7B8C462F-CCE0-4722-A89E-A1D8F0B191F8}" dt="2024-12-11T16:58:40.258" v="1176" actId="26606"/>
          <ac:spMkLst>
            <pc:docMk/>
            <pc:sldMk cId="3097255258" sldId="263"/>
            <ac:spMk id="401" creationId="{A12B0BC9-E176-42AE-B0E6-E693944DADE3}"/>
          </ac:spMkLst>
        </pc:spChg>
        <pc:spChg chg="add del">
          <ac:chgData name="Darryl Vas Prabhu" userId="dad000bb70fa6a14" providerId="LiveId" clId="{7B8C462F-CCE0-4722-A89E-A1D8F0B191F8}" dt="2024-12-11T16:58:40.258" v="1176" actId="26606"/>
          <ac:spMkLst>
            <pc:docMk/>
            <pc:sldMk cId="3097255258" sldId="263"/>
            <ac:spMk id="403" creationId="{F2AB710C-1DBB-4CBF-B435-3DA7B1DCF923}"/>
          </ac:spMkLst>
        </pc:spChg>
        <pc:spChg chg="add del">
          <ac:chgData name="Darryl Vas Prabhu" userId="dad000bb70fa6a14" providerId="LiveId" clId="{7B8C462F-CCE0-4722-A89E-A1D8F0B191F8}" dt="2024-12-11T16:58:40.258" v="1176" actId="26606"/>
          <ac:spMkLst>
            <pc:docMk/>
            <pc:sldMk cId="3097255258" sldId="263"/>
            <ac:spMk id="405" creationId="{24BD5F1C-2549-4176-8D25-61D621A443DC}"/>
          </ac:spMkLst>
        </pc:spChg>
        <pc:spChg chg="add del">
          <ac:chgData name="Darryl Vas Prabhu" userId="dad000bb70fa6a14" providerId="LiveId" clId="{7B8C462F-CCE0-4722-A89E-A1D8F0B191F8}" dt="2024-12-11T16:58:40.258" v="1176" actId="26606"/>
          <ac:spMkLst>
            <pc:docMk/>
            <pc:sldMk cId="3097255258" sldId="263"/>
            <ac:spMk id="430" creationId="{A84F153B-2093-4171-BD2D-1631695C9B80}"/>
          </ac:spMkLst>
        </pc:spChg>
        <pc:spChg chg="add del">
          <ac:chgData name="Darryl Vas Prabhu" userId="dad000bb70fa6a14" providerId="LiveId" clId="{7B8C462F-CCE0-4722-A89E-A1D8F0B191F8}" dt="2024-12-11T16:58:40.258" v="1176" actId="26606"/>
          <ac:spMkLst>
            <pc:docMk/>
            <pc:sldMk cId="3097255258" sldId="263"/>
            <ac:spMk id="431" creationId="{99499096-7355-478E-8CCB-A47EA1B7970A}"/>
          </ac:spMkLst>
        </pc:spChg>
        <pc:spChg chg="add del">
          <ac:chgData name="Darryl Vas Prabhu" userId="dad000bb70fa6a14" providerId="LiveId" clId="{7B8C462F-CCE0-4722-A89E-A1D8F0B191F8}" dt="2024-12-11T16:58:40.258" v="1176" actId="26606"/>
          <ac:spMkLst>
            <pc:docMk/>
            <pc:sldMk cId="3097255258" sldId="263"/>
            <ac:spMk id="432" creationId="{DBC20014-76EE-4AA8-A81C-AB7732F6D1D8}"/>
          </ac:spMkLst>
        </pc:spChg>
        <pc:spChg chg="add del">
          <ac:chgData name="Darryl Vas Prabhu" userId="dad000bb70fa6a14" providerId="LiveId" clId="{7B8C462F-CCE0-4722-A89E-A1D8F0B191F8}" dt="2024-12-11T16:58:49.298" v="1179" actId="26606"/>
          <ac:spMkLst>
            <pc:docMk/>
            <pc:sldMk cId="3097255258" sldId="263"/>
            <ac:spMk id="465" creationId="{A84F153B-2093-4171-BD2D-1631695C9B80}"/>
          </ac:spMkLst>
        </pc:spChg>
        <pc:spChg chg="add del">
          <ac:chgData name="Darryl Vas Prabhu" userId="dad000bb70fa6a14" providerId="LiveId" clId="{7B8C462F-CCE0-4722-A89E-A1D8F0B191F8}" dt="2024-12-11T16:58:49.298" v="1179" actId="26606"/>
          <ac:spMkLst>
            <pc:docMk/>
            <pc:sldMk cId="3097255258" sldId="263"/>
            <ac:spMk id="467" creationId="{99499096-7355-478E-8CCB-A47EA1B7970A}"/>
          </ac:spMkLst>
        </pc:spChg>
        <pc:spChg chg="add del">
          <ac:chgData name="Darryl Vas Prabhu" userId="dad000bb70fa6a14" providerId="LiveId" clId="{7B8C462F-CCE0-4722-A89E-A1D8F0B191F8}" dt="2024-12-11T16:58:49.298" v="1179" actId="26606"/>
          <ac:spMkLst>
            <pc:docMk/>
            <pc:sldMk cId="3097255258" sldId="263"/>
            <ac:spMk id="469" creationId="{55BDDF5B-1133-45D7-A901-9F28E0872FA8}"/>
          </ac:spMkLst>
        </pc:spChg>
        <pc:spChg chg="add del">
          <ac:chgData name="Darryl Vas Prabhu" userId="dad000bb70fa6a14" providerId="LiveId" clId="{7B8C462F-CCE0-4722-A89E-A1D8F0B191F8}" dt="2024-12-11T16:58:49.298" v="1179" actId="26606"/>
          <ac:spMkLst>
            <pc:docMk/>
            <pc:sldMk cId="3097255258" sldId="263"/>
            <ac:spMk id="471" creationId="{F22C7101-14DA-4743-898E-3563B0FC9326}"/>
          </ac:spMkLst>
        </pc:spChg>
        <pc:spChg chg="add del">
          <ac:chgData name="Darryl Vas Prabhu" userId="dad000bb70fa6a14" providerId="LiveId" clId="{7B8C462F-CCE0-4722-A89E-A1D8F0B191F8}" dt="2024-12-11T16:58:49.298" v="1179" actId="26606"/>
          <ac:spMkLst>
            <pc:docMk/>
            <pc:sldMk cId="3097255258" sldId="263"/>
            <ac:spMk id="473" creationId="{EDD0748D-5151-4F2A-8DD0-FC4BB9444456}"/>
          </ac:spMkLst>
        </pc:spChg>
        <pc:spChg chg="add del">
          <ac:chgData name="Darryl Vas Prabhu" userId="dad000bb70fa6a14" providerId="LiveId" clId="{7B8C462F-CCE0-4722-A89E-A1D8F0B191F8}" dt="2024-12-11T16:58:49.298" v="1179" actId="26606"/>
          <ac:spMkLst>
            <pc:docMk/>
            <pc:sldMk cId="3097255258" sldId="263"/>
            <ac:spMk id="475" creationId="{EE1A7EAA-DE31-45FD-8A51-7ADE79018FB1}"/>
          </ac:spMkLst>
        </pc:spChg>
        <pc:spChg chg="add del">
          <ac:chgData name="Darryl Vas Prabhu" userId="dad000bb70fa6a14" providerId="LiveId" clId="{7B8C462F-CCE0-4722-A89E-A1D8F0B191F8}" dt="2024-12-11T16:58:49.271" v="1178" actId="26606"/>
          <ac:spMkLst>
            <pc:docMk/>
            <pc:sldMk cId="3097255258" sldId="263"/>
            <ac:spMk id="508" creationId="{A84F153B-2093-4171-BD2D-1631695C9B80}"/>
          </ac:spMkLst>
        </pc:spChg>
        <pc:spChg chg="add del">
          <ac:chgData name="Darryl Vas Prabhu" userId="dad000bb70fa6a14" providerId="LiveId" clId="{7B8C462F-CCE0-4722-A89E-A1D8F0B191F8}" dt="2024-12-11T16:58:49.271" v="1178" actId="26606"/>
          <ac:spMkLst>
            <pc:docMk/>
            <pc:sldMk cId="3097255258" sldId="263"/>
            <ac:spMk id="510" creationId="{99499096-7355-478E-8CCB-A47EA1B7970A}"/>
          </ac:spMkLst>
        </pc:spChg>
        <pc:spChg chg="add del">
          <ac:chgData name="Darryl Vas Prabhu" userId="dad000bb70fa6a14" providerId="LiveId" clId="{7B8C462F-CCE0-4722-A89E-A1D8F0B191F8}" dt="2024-12-11T16:58:49.271" v="1178" actId="26606"/>
          <ac:spMkLst>
            <pc:docMk/>
            <pc:sldMk cId="3097255258" sldId="263"/>
            <ac:spMk id="513" creationId="{BB829EC8-5B3D-469E-942E-5E6E569E5C9B}"/>
          </ac:spMkLst>
        </pc:spChg>
        <pc:spChg chg="add del">
          <ac:chgData name="Darryl Vas Prabhu" userId="dad000bb70fa6a14" providerId="LiveId" clId="{7B8C462F-CCE0-4722-A89E-A1D8F0B191F8}" dt="2024-12-11T16:58:49.271" v="1178" actId="26606"/>
          <ac:spMkLst>
            <pc:docMk/>
            <pc:sldMk cId="3097255258" sldId="263"/>
            <ac:spMk id="515" creationId="{55D72A3F-A083-4502-838A-2C32C980026F}"/>
          </ac:spMkLst>
        </pc:spChg>
        <pc:spChg chg="add">
          <ac:chgData name="Darryl Vas Prabhu" userId="dad000bb70fa6a14" providerId="LiveId" clId="{7B8C462F-CCE0-4722-A89E-A1D8F0B191F8}" dt="2024-12-11T16:58:49.298" v="1179" actId="26606"/>
          <ac:spMkLst>
            <pc:docMk/>
            <pc:sldMk cId="3097255258" sldId="263"/>
            <ac:spMk id="517" creationId="{EE1A7EAA-DE31-45FD-8A51-7ADE79018FB1}"/>
          </ac:spMkLst>
        </pc:spChg>
        <pc:spChg chg="add">
          <ac:chgData name="Darryl Vas Prabhu" userId="dad000bb70fa6a14" providerId="LiveId" clId="{7B8C462F-CCE0-4722-A89E-A1D8F0B191F8}" dt="2024-12-11T16:58:49.298" v="1179" actId="26606"/>
          <ac:spMkLst>
            <pc:docMk/>
            <pc:sldMk cId="3097255258" sldId="263"/>
            <ac:spMk id="544" creationId="{A84F153B-2093-4171-BD2D-1631695C9B80}"/>
          </ac:spMkLst>
        </pc:spChg>
        <pc:spChg chg="add">
          <ac:chgData name="Darryl Vas Prabhu" userId="dad000bb70fa6a14" providerId="LiveId" clId="{7B8C462F-CCE0-4722-A89E-A1D8F0B191F8}" dt="2024-12-11T16:58:49.298" v="1179" actId="26606"/>
          <ac:spMkLst>
            <pc:docMk/>
            <pc:sldMk cId="3097255258" sldId="263"/>
            <ac:spMk id="545" creationId="{99499096-7355-478E-8CCB-A47EA1B7970A}"/>
          </ac:spMkLst>
        </pc:spChg>
        <pc:spChg chg="add">
          <ac:chgData name="Darryl Vas Prabhu" userId="dad000bb70fa6a14" providerId="LiveId" clId="{7B8C462F-CCE0-4722-A89E-A1D8F0B191F8}" dt="2024-12-11T16:58:49.298" v="1179" actId="26606"/>
          <ac:spMkLst>
            <pc:docMk/>
            <pc:sldMk cId="3097255258" sldId="263"/>
            <ac:spMk id="546" creationId="{55BDDF5B-1133-45D7-A901-9F28E0872FA8}"/>
          </ac:spMkLst>
        </pc:spChg>
        <pc:spChg chg="add">
          <ac:chgData name="Darryl Vas Prabhu" userId="dad000bb70fa6a14" providerId="LiveId" clId="{7B8C462F-CCE0-4722-A89E-A1D8F0B191F8}" dt="2024-12-11T16:58:49.298" v="1179" actId="26606"/>
          <ac:spMkLst>
            <pc:docMk/>
            <pc:sldMk cId="3097255258" sldId="263"/>
            <ac:spMk id="547" creationId="{F22C7101-14DA-4743-898E-3563B0FC9326}"/>
          </ac:spMkLst>
        </pc:spChg>
        <pc:spChg chg="add">
          <ac:chgData name="Darryl Vas Prabhu" userId="dad000bb70fa6a14" providerId="LiveId" clId="{7B8C462F-CCE0-4722-A89E-A1D8F0B191F8}" dt="2024-12-11T16:58:49.298" v="1179" actId="26606"/>
          <ac:spMkLst>
            <pc:docMk/>
            <pc:sldMk cId="3097255258" sldId="263"/>
            <ac:spMk id="548" creationId="{EDD0748D-5151-4F2A-8DD0-FC4BB9444456}"/>
          </ac:spMkLst>
        </pc:spChg>
        <pc:grpChg chg="add del">
          <ac:chgData name="Darryl Vas Prabhu" userId="dad000bb70fa6a14" providerId="LiveId" clId="{7B8C462F-CCE0-4722-A89E-A1D8F0B191F8}" dt="2024-12-11T15:50:43.651" v="457" actId="26606"/>
          <ac:grpSpMkLst>
            <pc:docMk/>
            <pc:sldMk cId="3097255258" sldId="263"/>
            <ac:grpSpMk id="9" creationId="{166BF9EE-F7AC-4FA5-AC7E-001B3A642F75}"/>
          </ac:grpSpMkLst>
        </pc:grpChg>
        <pc:grpChg chg="add del">
          <ac:chgData name="Darryl Vas Prabhu" userId="dad000bb70fa6a14" providerId="LiveId" clId="{7B8C462F-CCE0-4722-A89E-A1D8F0B191F8}" dt="2024-12-11T15:50:43.651" v="457" actId="26606"/>
          <ac:grpSpMkLst>
            <pc:docMk/>
            <pc:sldMk cId="3097255258" sldId="263"/>
            <ac:grpSpMk id="23" creationId="{E312DBA5-56D8-42B2-BA94-28168C2A6703}"/>
          </ac:grpSpMkLst>
        </pc:grpChg>
        <pc:grpChg chg="add del">
          <ac:chgData name="Darryl Vas Prabhu" userId="dad000bb70fa6a14" providerId="LiveId" clId="{7B8C462F-CCE0-4722-A89E-A1D8F0B191F8}" dt="2024-12-11T15:50:41.006" v="454" actId="26606"/>
          <ac:grpSpMkLst>
            <pc:docMk/>
            <pc:sldMk cId="3097255258" sldId="263"/>
            <ac:grpSpMk id="50" creationId="{EB9B5B69-A297-4D2F-8B89-529DA8A273B2}"/>
          </ac:grpSpMkLst>
        </pc:grpChg>
        <pc:grpChg chg="add del">
          <ac:chgData name="Darryl Vas Prabhu" userId="dad000bb70fa6a14" providerId="LiveId" clId="{7B8C462F-CCE0-4722-A89E-A1D8F0B191F8}" dt="2024-12-11T15:50:41.006" v="454" actId="26606"/>
          <ac:grpSpMkLst>
            <pc:docMk/>
            <pc:sldMk cId="3097255258" sldId="263"/>
            <ac:grpSpMk id="64" creationId="{BC9C8D0D-644B-4B97-B83C-CC8E64361D44}"/>
          </ac:grpSpMkLst>
        </pc:grpChg>
        <pc:grpChg chg="add del">
          <ac:chgData name="Darryl Vas Prabhu" userId="dad000bb70fa6a14" providerId="LiveId" clId="{7B8C462F-CCE0-4722-A89E-A1D8F0B191F8}" dt="2024-12-11T15:50:43.634" v="456" actId="26606"/>
          <ac:grpSpMkLst>
            <pc:docMk/>
            <pc:sldMk cId="3097255258" sldId="263"/>
            <ac:grpSpMk id="90" creationId="{EB9B5B69-A297-4D2F-8B89-529DA8A273B2}"/>
          </ac:grpSpMkLst>
        </pc:grpChg>
        <pc:grpChg chg="add del">
          <ac:chgData name="Darryl Vas Prabhu" userId="dad000bb70fa6a14" providerId="LiveId" clId="{7B8C462F-CCE0-4722-A89E-A1D8F0B191F8}" dt="2024-12-11T15:50:43.634" v="456" actId="26606"/>
          <ac:grpSpMkLst>
            <pc:docMk/>
            <pc:sldMk cId="3097255258" sldId="263"/>
            <ac:grpSpMk id="103" creationId="{BC9C8D0D-644B-4B97-B83C-CC8E64361D44}"/>
          </ac:grpSpMkLst>
        </pc:grpChg>
        <pc:grpChg chg="add del">
          <ac:chgData name="Darryl Vas Prabhu" userId="dad000bb70fa6a14" providerId="LiveId" clId="{7B8C462F-CCE0-4722-A89E-A1D8F0B191F8}" dt="2024-12-11T15:53:08.232" v="521" actId="26606"/>
          <ac:grpSpMkLst>
            <pc:docMk/>
            <pc:sldMk cId="3097255258" sldId="263"/>
            <ac:grpSpMk id="119" creationId="{EB9B5B69-A297-4D2F-8B89-529DA8A273B2}"/>
          </ac:grpSpMkLst>
        </pc:grpChg>
        <pc:grpChg chg="add del">
          <ac:chgData name="Darryl Vas Prabhu" userId="dad000bb70fa6a14" providerId="LiveId" clId="{7B8C462F-CCE0-4722-A89E-A1D8F0B191F8}" dt="2024-12-11T15:53:08.232" v="521" actId="26606"/>
          <ac:grpSpMkLst>
            <pc:docMk/>
            <pc:sldMk cId="3097255258" sldId="263"/>
            <ac:grpSpMk id="120" creationId="{BC9C8D0D-644B-4B97-B83C-CC8E64361D44}"/>
          </ac:grpSpMkLst>
        </pc:grpChg>
        <pc:grpChg chg="add del">
          <ac:chgData name="Darryl Vas Prabhu" userId="dad000bb70fa6a14" providerId="LiveId" clId="{7B8C462F-CCE0-4722-A89E-A1D8F0B191F8}" dt="2024-12-11T15:53:17.569" v="522" actId="26606"/>
          <ac:grpSpMkLst>
            <pc:docMk/>
            <pc:sldMk cId="3097255258" sldId="263"/>
            <ac:grpSpMk id="128" creationId="{EB9B5B69-A297-4D2F-8B89-529DA8A273B2}"/>
          </ac:grpSpMkLst>
        </pc:grpChg>
        <pc:grpChg chg="add del">
          <ac:chgData name="Darryl Vas Prabhu" userId="dad000bb70fa6a14" providerId="LiveId" clId="{7B8C462F-CCE0-4722-A89E-A1D8F0B191F8}" dt="2024-12-11T15:53:17.569" v="522" actId="26606"/>
          <ac:grpSpMkLst>
            <pc:docMk/>
            <pc:sldMk cId="3097255258" sldId="263"/>
            <ac:grpSpMk id="142" creationId="{BC9C8D0D-644B-4B97-B83C-CC8E64361D44}"/>
          </ac:grpSpMkLst>
        </pc:grpChg>
        <pc:grpChg chg="add del">
          <ac:chgData name="Darryl Vas Prabhu" userId="dad000bb70fa6a14" providerId="LiveId" clId="{7B8C462F-CCE0-4722-A89E-A1D8F0B191F8}" dt="2024-12-11T15:59:48.512" v="579" actId="26606"/>
          <ac:grpSpMkLst>
            <pc:docMk/>
            <pc:sldMk cId="3097255258" sldId="263"/>
            <ac:grpSpMk id="169" creationId="{EB9B5B69-A297-4D2F-8B89-529DA8A273B2}"/>
          </ac:grpSpMkLst>
        </pc:grpChg>
        <pc:grpChg chg="add del">
          <ac:chgData name="Darryl Vas Prabhu" userId="dad000bb70fa6a14" providerId="LiveId" clId="{7B8C462F-CCE0-4722-A89E-A1D8F0B191F8}" dt="2024-12-11T15:59:48.512" v="579" actId="26606"/>
          <ac:grpSpMkLst>
            <pc:docMk/>
            <pc:sldMk cId="3097255258" sldId="263"/>
            <ac:grpSpMk id="183" creationId="{BC9C8D0D-644B-4B97-B83C-CC8E64361D44}"/>
          </ac:grpSpMkLst>
        </pc:grpChg>
        <pc:grpChg chg="add del">
          <ac:chgData name="Darryl Vas Prabhu" userId="dad000bb70fa6a14" providerId="LiveId" clId="{7B8C462F-CCE0-4722-A89E-A1D8F0B191F8}" dt="2024-12-11T15:59:48.500" v="578" actId="26606"/>
          <ac:grpSpMkLst>
            <pc:docMk/>
            <pc:sldMk cId="3097255258" sldId="263"/>
            <ac:grpSpMk id="212" creationId="{EB9B5B69-A297-4D2F-8B89-529DA8A273B2}"/>
          </ac:grpSpMkLst>
        </pc:grpChg>
        <pc:grpChg chg="add del">
          <ac:chgData name="Darryl Vas Prabhu" userId="dad000bb70fa6a14" providerId="LiveId" clId="{7B8C462F-CCE0-4722-A89E-A1D8F0B191F8}" dt="2024-12-11T15:59:48.500" v="578" actId="26606"/>
          <ac:grpSpMkLst>
            <pc:docMk/>
            <pc:sldMk cId="3097255258" sldId="263"/>
            <ac:grpSpMk id="226" creationId="{BC9C8D0D-644B-4B97-B83C-CC8E64361D44}"/>
          </ac:grpSpMkLst>
        </pc:grpChg>
        <pc:grpChg chg="add del">
          <ac:chgData name="Darryl Vas Prabhu" userId="dad000bb70fa6a14" providerId="LiveId" clId="{7B8C462F-CCE0-4722-A89E-A1D8F0B191F8}" dt="2024-12-11T15:59:58.242" v="580" actId="26606"/>
          <ac:grpSpMkLst>
            <pc:docMk/>
            <pc:sldMk cId="3097255258" sldId="263"/>
            <ac:grpSpMk id="250" creationId="{EB9B5B69-A297-4D2F-8B89-529DA8A273B2}"/>
          </ac:grpSpMkLst>
        </pc:grpChg>
        <pc:grpChg chg="add del">
          <ac:chgData name="Darryl Vas Prabhu" userId="dad000bb70fa6a14" providerId="LiveId" clId="{7B8C462F-CCE0-4722-A89E-A1D8F0B191F8}" dt="2024-12-11T15:59:58.242" v="580" actId="26606"/>
          <ac:grpSpMkLst>
            <pc:docMk/>
            <pc:sldMk cId="3097255258" sldId="263"/>
            <ac:grpSpMk id="263" creationId="{BC9C8D0D-644B-4B97-B83C-CC8E64361D44}"/>
          </ac:grpSpMkLst>
        </pc:grpChg>
        <pc:grpChg chg="add del">
          <ac:chgData name="Darryl Vas Prabhu" userId="dad000bb70fa6a14" providerId="LiveId" clId="{7B8C462F-CCE0-4722-A89E-A1D8F0B191F8}" dt="2024-12-11T16:00:10.955" v="581" actId="26606"/>
          <ac:grpSpMkLst>
            <pc:docMk/>
            <pc:sldMk cId="3097255258" sldId="263"/>
            <ac:grpSpMk id="283" creationId="{EB9B5B69-A297-4D2F-8B89-529DA8A273B2}"/>
          </ac:grpSpMkLst>
        </pc:grpChg>
        <pc:grpChg chg="add del">
          <ac:chgData name="Darryl Vas Prabhu" userId="dad000bb70fa6a14" providerId="LiveId" clId="{7B8C462F-CCE0-4722-A89E-A1D8F0B191F8}" dt="2024-12-11T16:00:10.955" v="581" actId="26606"/>
          <ac:grpSpMkLst>
            <pc:docMk/>
            <pc:sldMk cId="3097255258" sldId="263"/>
            <ac:grpSpMk id="297" creationId="{BC9C8D0D-644B-4B97-B83C-CC8E64361D44}"/>
          </ac:grpSpMkLst>
        </pc:grpChg>
        <pc:grpChg chg="add del">
          <ac:chgData name="Darryl Vas Prabhu" userId="dad000bb70fa6a14" providerId="LiveId" clId="{7B8C462F-CCE0-4722-A89E-A1D8F0B191F8}" dt="2024-12-11T16:00:40.746" v="585" actId="26606"/>
          <ac:grpSpMkLst>
            <pc:docMk/>
            <pc:sldMk cId="3097255258" sldId="263"/>
            <ac:grpSpMk id="326" creationId="{EB9B5B69-A297-4D2F-8B89-529DA8A273B2}"/>
          </ac:grpSpMkLst>
        </pc:grpChg>
        <pc:grpChg chg="add del">
          <ac:chgData name="Darryl Vas Prabhu" userId="dad000bb70fa6a14" providerId="LiveId" clId="{7B8C462F-CCE0-4722-A89E-A1D8F0B191F8}" dt="2024-12-11T16:00:40.746" v="585" actId="26606"/>
          <ac:grpSpMkLst>
            <pc:docMk/>
            <pc:sldMk cId="3097255258" sldId="263"/>
            <ac:grpSpMk id="340" creationId="{BC9C8D0D-644B-4B97-B83C-CC8E64361D44}"/>
          </ac:grpSpMkLst>
        </pc:grpChg>
        <pc:grpChg chg="add del">
          <ac:chgData name="Darryl Vas Prabhu" userId="dad000bb70fa6a14" providerId="LiveId" clId="{7B8C462F-CCE0-4722-A89E-A1D8F0B191F8}" dt="2024-12-11T16:00:40.727" v="584" actId="26606"/>
          <ac:grpSpMkLst>
            <pc:docMk/>
            <pc:sldMk cId="3097255258" sldId="263"/>
            <ac:grpSpMk id="367" creationId="{EB9B5B69-A297-4D2F-8B89-529DA8A273B2}"/>
          </ac:grpSpMkLst>
        </pc:grpChg>
        <pc:grpChg chg="add del">
          <ac:chgData name="Darryl Vas Prabhu" userId="dad000bb70fa6a14" providerId="LiveId" clId="{7B8C462F-CCE0-4722-A89E-A1D8F0B191F8}" dt="2024-12-11T16:00:40.727" v="584" actId="26606"/>
          <ac:grpSpMkLst>
            <pc:docMk/>
            <pc:sldMk cId="3097255258" sldId="263"/>
            <ac:grpSpMk id="381" creationId="{BC9C8D0D-644B-4B97-B83C-CC8E64361D44}"/>
          </ac:grpSpMkLst>
        </pc:grpChg>
        <pc:grpChg chg="add del">
          <ac:chgData name="Darryl Vas Prabhu" userId="dad000bb70fa6a14" providerId="LiveId" clId="{7B8C462F-CCE0-4722-A89E-A1D8F0B191F8}" dt="2024-12-11T16:58:40.258" v="1176" actId="26606"/>
          <ac:grpSpMkLst>
            <pc:docMk/>
            <pc:sldMk cId="3097255258" sldId="263"/>
            <ac:grpSpMk id="402" creationId="{EB9B5B69-A297-4D2F-8B89-529DA8A273B2}"/>
          </ac:grpSpMkLst>
        </pc:grpChg>
        <pc:grpChg chg="add del">
          <ac:chgData name="Darryl Vas Prabhu" userId="dad000bb70fa6a14" providerId="LiveId" clId="{7B8C462F-CCE0-4722-A89E-A1D8F0B191F8}" dt="2024-12-11T16:58:40.258" v="1176" actId="26606"/>
          <ac:grpSpMkLst>
            <pc:docMk/>
            <pc:sldMk cId="3097255258" sldId="263"/>
            <ac:grpSpMk id="417" creationId="{BC9C8D0D-644B-4B97-B83C-CC8E64361D44}"/>
          </ac:grpSpMkLst>
        </pc:grpChg>
        <pc:grpChg chg="add del">
          <ac:chgData name="Darryl Vas Prabhu" userId="dad000bb70fa6a14" providerId="LiveId" clId="{7B8C462F-CCE0-4722-A89E-A1D8F0B191F8}" dt="2024-12-11T16:58:49.298" v="1179" actId="26606"/>
          <ac:grpSpMkLst>
            <pc:docMk/>
            <pc:sldMk cId="3097255258" sldId="263"/>
            <ac:grpSpMk id="437" creationId="{EB9B5B69-A297-4D2F-8B89-529DA8A273B2}"/>
          </ac:grpSpMkLst>
        </pc:grpChg>
        <pc:grpChg chg="add del">
          <ac:chgData name="Darryl Vas Prabhu" userId="dad000bb70fa6a14" providerId="LiveId" clId="{7B8C462F-CCE0-4722-A89E-A1D8F0B191F8}" dt="2024-12-11T16:58:49.298" v="1179" actId="26606"/>
          <ac:grpSpMkLst>
            <pc:docMk/>
            <pc:sldMk cId="3097255258" sldId="263"/>
            <ac:grpSpMk id="451" creationId="{BC9C8D0D-644B-4B97-B83C-CC8E64361D44}"/>
          </ac:grpSpMkLst>
        </pc:grpChg>
        <pc:grpChg chg="add del">
          <ac:chgData name="Darryl Vas Prabhu" userId="dad000bb70fa6a14" providerId="LiveId" clId="{7B8C462F-CCE0-4722-A89E-A1D8F0B191F8}" dt="2024-12-11T16:58:49.271" v="1178" actId="26606"/>
          <ac:grpSpMkLst>
            <pc:docMk/>
            <pc:sldMk cId="3097255258" sldId="263"/>
            <ac:grpSpMk id="480" creationId="{EB9B5B69-A297-4D2F-8B89-529DA8A273B2}"/>
          </ac:grpSpMkLst>
        </pc:grpChg>
        <pc:grpChg chg="add del">
          <ac:chgData name="Darryl Vas Prabhu" userId="dad000bb70fa6a14" providerId="LiveId" clId="{7B8C462F-CCE0-4722-A89E-A1D8F0B191F8}" dt="2024-12-11T16:58:49.271" v="1178" actId="26606"/>
          <ac:grpSpMkLst>
            <pc:docMk/>
            <pc:sldMk cId="3097255258" sldId="263"/>
            <ac:grpSpMk id="494" creationId="{BC9C8D0D-644B-4B97-B83C-CC8E64361D44}"/>
          </ac:grpSpMkLst>
        </pc:grpChg>
        <pc:grpChg chg="add">
          <ac:chgData name="Darryl Vas Prabhu" userId="dad000bb70fa6a14" providerId="LiveId" clId="{7B8C462F-CCE0-4722-A89E-A1D8F0B191F8}" dt="2024-12-11T16:58:49.298" v="1179" actId="26606"/>
          <ac:grpSpMkLst>
            <pc:docMk/>
            <pc:sldMk cId="3097255258" sldId="263"/>
            <ac:grpSpMk id="518" creationId="{EB9B5B69-A297-4D2F-8B89-529DA8A273B2}"/>
          </ac:grpSpMkLst>
        </pc:grpChg>
        <pc:grpChg chg="add">
          <ac:chgData name="Darryl Vas Prabhu" userId="dad000bb70fa6a14" providerId="LiveId" clId="{7B8C462F-CCE0-4722-A89E-A1D8F0B191F8}" dt="2024-12-11T16:58:49.298" v="1179" actId="26606"/>
          <ac:grpSpMkLst>
            <pc:docMk/>
            <pc:sldMk cId="3097255258" sldId="263"/>
            <ac:grpSpMk id="531" creationId="{BC9C8D0D-644B-4B97-B83C-CC8E64361D44}"/>
          </ac:grpSpMkLst>
        </pc:grpChg>
        <pc:picChg chg="add del mod">
          <ac:chgData name="Darryl Vas Prabhu" userId="dad000bb70fa6a14" providerId="LiveId" clId="{7B8C462F-CCE0-4722-A89E-A1D8F0B191F8}" dt="2024-12-11T16:58:23.406" v="1174" actId="478"/>
          <ac:picMkLst>
            <pc:docMk/>
            <pc:sldMk cId="3097255258" sldId="263"/>
            <ac:picMk id="4" creationId="{A16FF2FF-76CC-CC30-D8F0-76200A3D5A80}"/>
          </ac:picMkLst>
        </pc:picChg>
        <pc:picChg chg="add mod ord">
          <ac:chgData name="Darryl Vas Prabhu" userId="dad000bb70fa6a14" providerId="LiveId" clId="{7B8C462F-CCE0-4722-A89E-A1D8F0B191F8}" dt="2024-12-11T16:58:49.271" v="1178" actId="26606"/>
          <ac:picMkLst>
            <pc:docMk/>
            <pc:sldMk cId="3097255258" sldId="263"/>
            <ac:picMk id="5" creationId="{F7B1A0BC-AC5F-F867-0223-A53FA8C05B18}"/>
          </ac:picMkLst>
        </pc:picChg>
        <pc:picChg chg="add mod">
          <ac:chgData name="Darryl Vas Prabhu" userId="dad000bb70fa6a14" providerId="LiveId" clId="{7B8C462F-CCE0-4722-A89E-A1D8F0B191F8}" dt="2024-12-11T16:58:58.380" v="1180" actId="14100"/>
          <ac:picMkLst>
            <pc:docMk/>
            <pc:sldMk cId="3097255258" sldId="263"/>
            <ac:picMk id="7" creationId="{058665A1-066D-1006-5B82-C5676AA50BBA}"/>
          </ac:picMkLst>
        </pc:picChg>
      </pc:sldChg>
      <pc:sldChg chg="addSp delSp modSp del mod">
        <pc:chgData name="Darryl Vas Prabhu" userId="dad000bb70fa6a14" providerId="LiveId" clId="{7B8C462F-CCE0-4722-A89E-A1D8F0B191F8}" dt="2024-12-11T15:51:05.974" v="462" actId="47"/>
        <pc:sldMkLst>
          <pc:docMk/>
          <pc:sldMk cId="862422982" sldId="264"/>
        </pc:sldMkLst>
        <pc:spChg chg="del mod">
          <ac:chgData name="Darryl Vas Prabhu" userId="dad000bb70fa6a14" providerId="LiveId" clId="{7B8C462F-CCE0-4722-A89E-A1D8F0B191F8}" dt="2024-12-11T15:51:02.259" v="460" actId="478"/>
          <ac:spMkLst>
            <pc:docMk/>
            <pc:sldMk cId="862422982" sldId="264"/>
            <ac:spMk id="2" creationId="{20FADA40-40C1-46CE-FD40-EED3A68E287E}"/>
          </ac:spMkLst>
        </pc:spChg>
        <pc:spChg chg="del mod">
          <ac:chgData name="Darryl Vas Prabhu" userId="dad000bb70fa6a14" providerId="LiveId" clId="{7B8C462F-CCE0-4722-A89E-A1D8F0B191F8}" dt="2024-12-11T15:51:03.533" v="461" actId="478"/>
          <ac:spMkLst>
            <pc:docMk/>
            <pc:sldMk cId="862422982" sldId="264"/>
            <ac:spMk id="3" creationId="{8505383F-4A88-4430-20E3-CD0A22071327}"/>
          </ac:spMkLst>
        </pc:spChg>
        <pc:spChg chg="add mod">
          <ac:chgData name="Darryl Vas Prabhu" userId="dad000bb70fa6a14" providerId="LiveId" clId="{7B8C462F-CCE0-4722-A89E-A1D8F0B191F8}" dt="2024-12-11T15:50:59.733" v="459" actId="1076"/>
          <ac:spMkLst>
            <pc:docMk/>
            <pc:sldMk cId="862422982" sldId="264"/>
            <ac:spMk id="5" creationId="{7ACA8F80-8DE5-B5C4-EA46-732A6B260CBA}"/>
          </ac:spMkLst>
        </pc:spChg>
      </pc:sldChg>
      <pc:sldChg chg="modSp del">
        <pc:chgData name="Darryl Vas Prabhu" userId="dad000bb70fa6a14" providerId="LiveId" clId="{7B8C462F-CCE0-4722-A89E-A1D8F0B191F8}" dt="2024-12-11T16:01:53.261" v="602" actId="47"/>
        <pc:sldMkLst>
          <pc:docMk/>
          <pc:sldMk cId="1465397568" sldId="265"/>
        </pc:sldMkLst>
        <pc:spChg chg="mod">
          <ac:chgData name="Darryl Vas Prabhu" userId="dad000bb70fa6a14" providerId="LiveId" clId="{7B8C462F-CCE0-4722-A89E-A1D8F0B191F8}" dt="2024-12-11T15:36:32.766" v="0"/>
          <ac:spMkLst>
            <pc:docMk/>
            <pc:sldMk cId="1465397568" sldId="265"/>
            <ac:spMk id="2" creationId="{47032289-1D4D-BE59-DC0D-2A8CFA5D7D10}"/>
          </ac:spMkLst>
        </pc:spChg>
        <pc:spChg chg="mod">
          <ac:chgData name="Darryl Vas Prabhu" userId="dad000bb70fa6a14" providerId="LiveId" clId="{7B8C462F-CCE0-4722-A89E-A1D8F0B191F8}" dt="2024-12-11T15:36:32.766" v="0"/>
          <ac:spMkLst>
            <pc:docMk/>
            <pc:sldMk cId="1465397568" sldId="265"/>
            <ac:spMk id="3" creationId="{CEB4756F-9A63-0306-A812-9A3D6A42F91E}"/>
          </ac:spMkLst>
        </pc:spChg>
      </pc:sldChg>
      <pc:sldChg chg="addSp delSp modSp mod setBg modAnim setClrOvrMap">
        <pc:chgData name="Darryl Vas Prabhu" userId="dad000bb70fa6a14" providerId="LiveId" clId="{7B8C462F-CCE0-4722-A89E-A1D8F0B191F8}" dt="2024-12-11T17:43:49.197" v="1911"/>
        <pc:sldMkLst>
          <pc:docMk/>
          <pc:sldMk cId="204257409" sldId="266"/>
        </pc:sldMkLst>
        <pc:spChg chg="mod">
          <ac:chgData name="Darryl Vas Prabhu" userId="dad000bb70fa6a14" providerId="LiveId" clId="{7B8C462F-CCE0-4722-A89E-A1D8F0B191F8}" dt="2024-12-11T16:17:47.007" v="1021" actId="26606"/>
          <ac:spMkLst>
            <pc:docMk/>
            <pc:sldMk cId="204257409" sldId="266"/>
            <ac:spMk id="2" creationId="{9D29C482-2320-78A1-7945-C96F2A338E0C}"/>
          </ac:spMkLst>
        </pc:spChg>
        <pc:spChg chg="mod">
          <ac:chgData name="Darryl Vas Prabhu" userId="dad000bb70fa6a14" providerId="LiveId" clId="{7B8C462F-CCE0-4722-A89E-A1D8F0B191F8}" dt="2024-12-11T16:18:27.566" v="1028" actId="20577"/>
          <ac:spMkLst>
            <pc:docMk/>
            <pc:sldMk cId="204257409" sldId="266"/>
            <ac:spMk id="3" creationId="{E78A9923-FDFE-0C51-C1B7-F162FC1DE130}"/>
          </ac:spMkLst>
        </pc:spChg>
        <pc:spChg chg="add del">
          <ac:chgData name="Darryl Vas Prabhu" userId="dad000bb70fa6a14" providerId="LiveId" clId="{7B8C462F-CCE0-4722-A89E-A1D8F0B191F8}" dt="2024-12-11T16:17:47.016" v="1022" actId="26606"/>
          <ac:spMkLst>
            <pc:docMk/>
            <pc:sldMk cId="204257409" sldId="266"/>
            <ac:spMk id="38" creationId="{1996130F-9AB5-4DE9-8574-3AF891C5C172}"/>
          </ac:spMkLst>
        </pc:spChg>
        <pc:spChg chg="add del">
          <ac:chgData name="Darryl Vas Prabhu" userId="dad000bb70fa6a14" providerId="LiveId" clId="{7B8C462F-CCE0-4722-A89E-A1D8F0B191F8}" dt="2024-12-11T16:17:47.016" v="1022" actId="26606"/>
          <ac:spMkLst>
            <pc:docMk/>
            <pc:sldMk cId="204257409" sldId="266"/>
            <ac:spMk id="40" creationId="{7326F4E6-9131-42DA-97B2-0BA8D1E258AD}"/>
          </ac:spMkLst>
        </pc:spChg>
        <pc:spChg chg="add del">
          <ac:chgData name="Darryl Vas Prabhu" userId="dad000bb70fa6a14" providerId="LiveId" clId="{7B8C462F-CCE0-4722-A89E-A1D8F0B191F8}" dt="2024-12-11T16:17:47.016" v="1022" actId="26606"/>
          <ac:spMkLst>
            <pc:docMk/>
            <pc:sldMk cId="204257409" sldId="266"/>
            <ac:spMk id="42" creationId="{E491B121-12B5-4977-A064-636AB0B9B0BD}"/>
          </ac:spMkLst>
        </pc:spChg>
        <pc:spChg chg="add del">
          <ac:chgData name="Darryl Vas Prabhu" userId="dad000bb70fa6a14" providerId="LiveId" clId="{7B8C462F-CCE0-4722-A89E-A1D8F0B191F8}" dt="2024-12-11T16:17:47.016" v="1022" actId="26606"/>
          <ac:spMkLst>
            <pc:docMk/>
            <pc:sldMk cId="204257409" sldId="266"/>
            <ac:spMk id="44" creationId="{2ED05F70-AB3E-4472-B26B-EFE6A5A59BC8}"/>
          </ac:spMkLst>
        </pc:spChg>
        <pc:spChg chg="add del">
          <ac:chgData name="Darryl Vas Prabhu" userId="dad000bb70fa6a14" providerId="LiveId" clId="{7B8C462F-CCE0-4722-A89E-A1D8F0B191F8}" dt="2024-12-11T16:17:47.016" v="1022" actId="26606"/>
          <ac:spMkLst>
            <pc:docMk/>
            <pc:sldMk cId="204257409" sldId="266"/>
            <ac:spMk id="46" creationId="{21F6BE39-9E37-45F0-B10C-92305CFB7C77}"/>
          </ac:spMkLst>
        </pc:spChg>
        <pc:spChg chg="add del">
          <ac:chgData name="Darryl Vas Prabhu" userId="dad000bb70fa6a14" providerId="LiveId" clId="{7B8C462F-CCE0-4722-A89E-A1D8F0B191F8}" dt="2024-12-11T16:17:47.007" v="1021" actId="26606"/>
          <ac:spMkLst>
            <pc:docMk/>
            <pc:sldMk cId="204257409" sldId="266"/>
            <ac:spMk id="79" creationId="{1996130F-9AB5-4DE9-8574-3AF891C5C172}"/>
          </ac:spMkLst>
        </pc:spChg>
        <pc:spChg chg="add del">
          <ac:chgData name="Darryl Vas Prabhu" userId="dad000bb70fa6a14" providerId="LiveId" clId="{7B8C462F-CCE0-4722-A89E-A1D8F0B191F8}" dt="2024-12-11T16:17:47.007" v="1021" actId="26606"/>
          <ac:spMkLst>
            <pc:docMk/>
            <pc:sldMk cId="204257409" sldId="266"/>
            <ac:spMk id="81" creationId="{7326F4E6-9131-42DA-97B2-0BA8D1E258AD}"/>
          </ac:spMkLst>
        </pc:spChg>
        <pc:spChg chg="add del">
          <ac:chgData name="Darryl Vas Prabhu" userId="dad000bb70fa6a14" providerId="LiveId" clId="{7B8C462F-CCE0-4722-A89E-A1D8F0B191F8}" dt="2024-12-11T16:17:47.007" v="1021" actId="26606"/>
          <ac:spMkLst>
            <pc:docMk/>
            <pc:sldMk cId="204257409" sldId="266"/>
            <ac:spMk id="83" creationId="{37B5A23F-7276-435D-91DA-09104D77774D}"/>
          </ac:spMkLst>
        </pc:spChg>
        <pc:spChg chg="add del">
          <ac:chgData name="Darryl Vas Prabhu" userId="dad000bb70fa6a14" providerId="LiveId" clId="{7B8C462F-CCE0-4722-A89E-A1D8F0B191F8}" dt="2024-12-11T16:17:47.007" v="1021" actId="26606"/>
          <ac:spMkLst>
            <pc:docMk/>
            <pc:sldMk cId="204257409" sldId="266"/>
            <ac:spMk id="85" creationId="{2F3ECD7F-BF61-4CB1-AA15-464BB771E778}"/>
          </ac:spMkLst>
        </pc:spChg>
        <pc:spChg chg="add del">
          <ac:chgData name="Darryl Vas Prabhu" userId="dad000bb70fa6a14" providerId="LiveId" clId="{7B8C462F-CCE0-4722-A89E-A1D8F0B191F8}" dt="2024-12-11T16:17:47.007" v="1021" actId="26606"/>
          <ac:spMkLst>
            <pc:docMk/>
            <pc:sldMk cId="204257409" sldId="266"/>
            <ac:spMk id="87" creationId="{966F1B29-3A08-4DB7-9F92-4C09B3BCFF14}"/>
          </ac:spMkLst>
        </pc:spChg>
        <pc:spChg chg="add del">
          <ac:chgData name="Darryl Vas Prabhu" userId="dad000bb70fa6a14" providerId="LiveId" clId="{7B8C462F-CCE0-4722-A89E-A1D8F0B191F8}" dt="2024-12-11T16:17:47.007" v="1021" actId="26606"/>
          <ac:spMkLst>
            <pc:docMk/>
            <pc:sldMk cId="204257409" sldId="266"/>
            <ac:spMk id="89" creationId="{44A5AAD1-9616-4E1C-B3AC-E5497A6A3C2A}"/>
          </ac:spMkLst>
        </pc:spChg>
        <pc:spChg chg="add">
          <ac:chgData name="Darryl Vas Prabhu" userId="dad000bb70fa6a14" providerId="LiveId" clId="{7B8C462F-CCE0-4722-A89E-A1D8F0B191F8}" dt="2024-12-11T16:17:47.016" v="1022" actId="26606"/>
          <ac:spMkLst>
            <pc:docMk/>
            <pc:sldMk cId="204257409" sldId="266"/>
            <ac:spMk id="117" creationId="{1996130F-9AB5-4DE9-8574-3AF891C5C172}"/>
          </ac:spMkLst>
        </pc:spChg>
        <pc:spChg chg="add">
          <ac:chgData name="Darryl Vas Prabhu" userId="dad000bb70fa6a14" providerId="LiveId" clId="{7B8C462F-CCE0-4722-A89E-A1D8F0B191F8}" dt="2024-12-11T16:17:47.016" v="1022" actId="26606"/>
          <ac:spMkLst>
            <pc:docMk/>
            <pc:sldMk cId="204257409" sldId="266"/>
            <ac:spMk id="118" creationId="{7326F4E6-9131-42DA-97B2-0BA8D1E258AD}"/>
          </ac:spMkLst>
        </pc:spChg>
        <pc:spChg chg="add">
          <ac:chgData name="Darryl Vas Prabhu" userId="dad000bb70fa6a14" providerId="LiveId" clId="{7B8C462F-CCE0-4722-A89E-A1D8F0B191F8}" dt="2024-12-11T16:17:47.016" v="1022" actId="26606"/>
          <ac:spMkLst>
            <pc:docMk/>
            <pc:sldMk cId="204257409" sldId="266"/>
            <ac:spMk id="119" creationId="{E491B121-12B5-4977-A064-636AB0B9B0BD}"/>
          </ac:spMkLst>
        </pc:spChg>
        <pc:spChg chg="add">
          <ac:chgData name="Darryl Vas Prabhu" userId="dad000bb70fa6a14" providerId="LiveId" clId="{7B8C462F-CCE0-4722-A89E-A1D8F0B191F8}" dt="2024-12-11T16:17:47.016" v="1022" actId="26606"/>
          <ac:spMkLst>
            <pc:docMk/>
            <pc:sldMk cId="204257409" sldId="266"/>
            <ac:spMk id="120" creationId="{2ED05F70-AB3E-4472-B26B-EFE6A5A59BC8}"/>
          </ac:spMkLst>
        </pc:spChg>
        <pc:spChg chg="add">
          <ac:chgData name="Darryl Vas Prabhu" userId="dad000bb70fa6a14" providerId="LiveId" clId="{7B8C462F-CCE0-4722-A89E-A1D8F0B191F8}" dt="2024-12-11T16:17:47.016" v="1022" actId="26606"/>
          <ac:spMkLst>
            <pc:docMk/>
            <pc:sldMk cId="204257409" sldId="266"/>
            <ac:spMk id="121" creationId="{21F6BE39-9E37-45F0-B10C-92305CFB7C77}"/>
          </ac:spMkLst>
        </pc:spChg>
        <pc:grpChg chg="add del">
          <ac:chgData name="Darryl Vas Prabhu" userId="dad000bb70fa6a14" providerId="LiveId" clId="{7B8C462F-CCE0-4722-A89E-A1D8F0B191F8}" dt="2024-12-11T16:17:47.016" v="1022" actId="26606"/>
          <ac:grpSpMkLst>
            <pc:docMk/>
            <pc:sldMk cId="204257409" sldId="266"/>
            <ac:grpSpMk id="10" creationId="{166BF9EE-F7AC-4FA5-AC7E-001B3A642F75}"/>
          </ac:grpSpMkLst>
        </pc:grpChg>
        <pc:grpChg chg="add del">
          <ac:chgData name="Darryl Vas Prabhu" userId="dad000bb70fa6a14" providerId="LiveId" clId="{7B8C462F-CCE0-4722-A89E-A1D8F0B191F8}" dt="2024-12-11T16:17:47.016" v="1022" actId="26606"/>
          <ac:grpSpMkLst>
            <pc:docMk/>
            <pc:sldMk cId="204257409" sldId="266"/>
            <ac:grpSpMk id="24" creationId="{E312DBA5-56D8-42B2-BA94-28168C2A6703}"/>
          </ac:grpSpMkLst>
        </pc:grpChg>
        <pc:grpChg chg="add del">
          <ac:chgData name="Darryl Vas Prabhu" userId="dad000bb70fa6a14" providerId="LiveId" clId="{7B8C462F-CCE0-4722-A89E-A1D8F0B191F8}" dt="2024-12-11T16:17:47.007" v="1021" actId="26606"/>
          <ac:grpSpMkLst>
            <pc:docMk/>
            <pc:sldMk cId="204257409" sldId="266"/>
            <ac:grpSpMk id="51" creationId="{166BF9EE-F7AC-4FA5-AC7E-001B3A642F75}"/>
          </ac:grpSpMkLst>
        </pc:grpChg>
        <pc:grpChg chg="add del">
          <ac:chgData name="Darryl Vas Prabhu" userId="dad000bb70fa6a14" providerId="LiveId" clId="{7B8C462F-CCE0-4722-A89E-A1D8F0B191F8}" dt="2024-12-11T16:17:47.007" v="1021" actId="26606"/>
          <ac:grpSpMkLst>
            <pc:docMk/>
            <pc:sldMk cId="204257409" sldId="266"/>
            <ac:grpSpMk id="65" creationId="{E312DBA5-56D8-42B2-BA94-28168C2A6703}"/>
          </ac:grpSpMkLst>
        </pc:grpChg>
        <pc:grpChg chg="add">
          <ac:chgData name="Darryl Vas Prabhu" userId="dad000bb70fa6a14" providerId="LiveId" clId="{7B8C462F-CCE0-4722-A89E-A1D8F0B191F8}" dt="2024-12-11T16:17:47.016" v="1022" actId="26606"/>
          <ac:grpSpMkLst>
            <pc:docMk/>
            <pc:sldMk cId="204257409" sldId="266"/>
            <ac:grpSpMk id="91" creationId="{166BF9EE-F7AC-4FA5-AC7E-001B3A642F75}"/>
          </ac:grpSpMkLst>
        </pc:grpChg>
        <pc:grpChg chg="add">
          <ac:chgData name="Darryl Vas Prabhu" userId="dad000bb70fa6a14" providerId="LiveId" clId="{7B8C462F-CCE0-4722-A89E-A1D8F0B191F8}" dt="2024-12-11T16:17:47.016" v="1022" actId="26606"/>
          <ac:grpSpMkLst>
            <pc:docMk/>
            <pc:sldMk cId="204257409" sldId="266"/>
            <ac:grpSpMk id="104" creationId="{E312DBA5-56D8-42B2-BA94-28168C2A6703}"/>
          </ac:grpSpMkLst>
        </pc:grpChg>
        <pc:picChg chg="add mod">
          <ac:chgData name="Darryl Vas Prabhu" userId="dad000bb70fa6a14" providerId="LiveId" clId="{7B8C462F-CCE0-4722-A89E-A1D8F0B191F8}" dt="2024-12-11T16:17:47.007" v="1021" actId="26606"/>
          <ac:picMkLst>
            <pc:docMk/>
            <pc:sldMk cId="204257409" sldId="266"/>
            <ac:picMk id="7" creationId="{1194BC7A-9CF3-CD1E-429F-1CC7F5C10BAB}"/>
          </ac:picMkLst>
        </pc:picChg>
      </pc:sldChg>
      <pc:sldChg chg="addSp delSp modSp mod setBg addAnim delAnim modAnim setClrOvrMap">
        <pc:chgData name="Darryl Vas Prabhu" userId="dad000bb70fa6a14" providerId="LiveId" clId="{7B8C462F-CCE0-4722-A89E-A1D8F0B191F8}" dt="2024-12-11T17:44:00.120" v="1913"/>
        <pc:sldMkLst>
          <pc:docMk/>
          <pc:sldMk cId="2084034119" sldId="267"/>
        </pc:sldMkLst>
        <pc:spChg chg="mod">
          <ac:chgData name="Darryl Vas Prabhu" userId="dad000bb70fa6a14" providerId="LiveId" clId="{7B8C462F-CCE0-4722-A89E-A1D8F0B191F8}" dt="2024-12-11T16:21:09.127" v="1131" actId="26606"/>
          <ac:spMkLst>
            <pc:docMk/>
            <pc:sldMk cId="2084034119" sldId="267"/>
            <ac:spMk id="2" creationId="{31131A2C-F7B5-2D61-D6BB-F5A05EDD50BD}"/>
          </ac:spMkLst>
        </pc:spChg>
        <pc:spChg chg="mod">
          <ac:chgData name="Darryl Vas Prabhu" userId="dad000bb70fa6a14" providerId="LiveId" clId="{7B8C462F-CCE0-4722-A89E-A1D8F0B191F8}" dt="2024-12-11T16:21:19.771" v="1137" actId="27636"/>
          <ac:spMkLst>
            <pc:docMk/>
            <pc:sldMk cId="2084034119" sldId="267"/>
            <ac:spMk id="3" creationId="{8762F9A2-4F58-D8FB-AFAE-1DA74B38E91F}"/>
          </ac:spMkLst>
        </pc:spChg>
        <pc:spChg chg="add del">
          <ac:chgData name="Darryl Vas Prabhu" userId="dad000bb70fa6a14" providerId="LiveId" clId="{7B8C462F-CCE0-4722-A89E-A1D8F0B191F8}" dt="2024-12-11T16:18:50.117" v="1033" actId="26606"/>
          <ac:spMkLst>
            <pc:docMk/>
            <pc:sldMk cId="2084034119" sldId="267"/>
            <ac:spMk id="8" creationId="{57ABABA7-0420-4200-9B65-1C1967CE9373}"/>
          </ac:spMkLst>
        </pc:spChg>
        <pc:spChg chg="add del">
          <ac:chgData name="Darryl Vas Prabhu" userId="dad000bb70fa6a14" providerId="LiveId" clId="{7B8C462F-CCE0-4722-A89E-A1D8F0B191F8}" dt="2024-12-11T16:19:11.767" v="1053" actId="26606"/>
          <ac:spMkLst>
            <pc:docMk/>
            <pc:sldMk cId="2084034119" sldId="267"/>
            <ac:spMk id="9" creationId="{6D356F1A-690D-401E-8CF3-E4686CDFEC30}"/>
          </ac:spMkLst>
        </pc:spChg>
        <pc:spChg chg="add del">
          <ac:chgData name="Darryl Vas Prabhu" userId="dad000bb70fa6a14" providerId="LiveId" clId="{7B8C462F-CCE0-4722-A89E-A1D8F0B191F8}" dt="2024-12-11T16:18:50.117" v="1033" actId="26606"/>
          <ac:spMkLst>
            <pc:docMk/>
            <pc:sldMk cId="2084034119" sldId="267"/>
            <ac:spMk id="24" creationId="{8576F020-8157-45CE-B1D9-6FA47AFEB4FA}"/>
          </ac:spMkLst>
        </pc:spChg>
        <pc:spChg chg="add del">
          <ac:chgData name="Darryl Vas Prabhu" userId="dad000bb70fa6a14" providerId="LiveId" clId="{7B8C462F-CCE0-4722-A89E-A1D8F0B191F8}" dt="2024-12-11T16:18:51.563" v="1035" actId="26606"/>
          <ac:spMkLst>
            <pc:docMk/>
            <pc:sldMk cId="2084034119" sldId="267"/>
            <ac:spMk id="27" creationId="{57ABABA7-0420-4200-9B65-1C1967CE9373}"/>
          </ac:spMkLst>
        </pc:spChg>
        <pc:spChg chg="add del">
          <ac:chgData name="Darryl Vas Prabhu" userId="dad000bb70fa6a14" providerId="LiveId" clId="{7B8C462F-CCE0-4722-A89E-A1D8F0B191F8}" dt="2024-12-11T16:18:51.563" v="1035" actId="26606"/>
          <ac:spMkLst>
            <pc:docMk/>
            <pc:sldMk cId="2084034119" sldId="267"/>
            <ac:spMk id="28" creationId="{A317EBE3-FF86-4DA1-BC9A-331F7F2144E9}"/>
          </ac:spMkLst>
        </pc:spChg>
        <pc:spChg chg="add del">
          <ac:chgData name="Darryl Vas Prabhu" userId="dad000bb70fa6a14" providerId="LiveId" clId="{7B8C462F-CCE0-4722-A89E-A1D8F0B191F8}" dt="2024-12-11T16:19:11.767" v="1053" actId="26606"/>
          <ac:spMkLst>
            <pc:docMk/>
            <pc:sldMk cId="2084034119" sldId="267"/>
            <ac:spMk id="39" creationId="{8841A10E-0F0E-4596-8888-870D709254A7}"/>
          </ac:spMkLst>
        </pc:spChg>
        <pc:spChg chg="add del">
          <ac:chgData name="Darryl Vas Prabhu" userId="dad000bb70fa6a14" providerId="LiveId" clId="{7B8C462F-CCE0-4722-A89E-A1D8F0B191F8}" dt="2024-12-11T16:18:53.925" v="1039" actId="26606"/>
          <ac:spMkLst>
            <pc:docMk/>
            <pc:sldMk cId="2084034119" sldId="267"/>
            <ac:spMk id="40" creationId="{46FA917F-43A3-4FA3-A085-59D0DC397EFA}"/>
          </ac:spMkLst>
        </pc:spChg>
        <pc:spChg chg="add del">
          <ac:chgData name="Darryl Vas Prabhu" userId="dad000bb70fa6a14" providerId="LiveId" clId="{7B8C462F-CCE0-4722-A89E-A1D8F0B191F8}" dt="2024-12-11T16:18:52.586" v="1037" actId="26606"/>
          <ac:spMkLst>
            <pc:docMk/>
            <pc:sldMk cId="2084034119" sldId="267"/>
            <ac:spMk id="41" creationId="{57ABABA7-0420-4200-9B65-1C1967CE9373}"/>
          </ac:spMkLst>
        </pc:spChg>
        <pc:spChg chg="add del">
          <ac:chgData name="Darryl Vas Prabhu" userId="dad000bb70fa6a14" providerId="LiveId" clId="{7B8C462F-CCE0-4722-A89E-A1D8F0B191F8}" dt="2024-12-11T16:18:52.586" v="1037" actId="26606"/>
          <ac:spMkLst>
            <pc:docMk/>
            <pc:sldMk cId="2084034119" sldId="267"/>
            <ac:spMk id="43" creationId="{1E86F813-D67B-409D-AA77-FA8878C28E40}"/>
          </ac:spMkLst>
        </pc:spChg>
        <pc:spChg chg="add del">
          <ac:chgData name="Darryl Vas Prabhu" userId="dad000bb70fa6a14" providerId="LiveId" clId="{7B8C462F-CCE0-4722-A89E-A1D8F0B191F8}" dt="2024-12-11T16:18:52.586" v="1037" actId="26606"/>
          <ac:spMkLst>
            <pc:docMk/>
            <pc:sldMk cId="2084034119" sldId="267"/>
            <ac:spMk id="44" creationId="{1F0BB6E0-44F4-4938-8070-5992040BD1D5}"/>
          </ac:spMkLst>
        </pc:spChg>
        <pc:spChg chg="add del">
          <ac:chgData name="Darryl Vas Prabhu" userId="dad000bb70fa6a14" providerId="LiveId" clId="{7B8C462F-CCE0-4722-A89E-A1D8F0B191F8}" dt="2024-12-11T16:18:53.925" v="1039" actId="26606"/>
          <ac:spMkLst>
            <pc:docMk/>
            <pc:sldMk cId="2084034119" sldId="267"/>
            <ac:spMk id="46" creationId="{CADF4631-3C8F-45EE-8D19-4D3E8426B34A}"/>
          </ac:spMkLst>
        </pc:spChg>
        <pc:spChg chg="add del">
          <ac:chgData name="Darryl Vas Prabhu" userId="dad000bb70fa6a14" providerId="LiveId" clId="{7B8C462F-CCE0-4722-A89E-A1D8F0B191F8}" dt="2024-12-11T16:18:53.925" v="1039" actId="26606"/>
          <ac:spMkLst>
            <pc:docMk/>
            <pc:sldMk cId="2084034119" sldId="267"/>
            <ac:spMk id="52" creationId="{9CBF007B-8C8C-4F79-B037-9F4C61F9F954}"/>
          </ac:spMkLst>
        </pc:spChg>
        <pc:spChg chg="add del">
          <ac:chgData name="Darryl Vas Prabhu" userId="dad000bb70fa6a14" providerId="LiveId" clId="{7B8C462F-CCE0-4722-A89E-A1D8F0B191F8}" dt="2024-12-11T16:18:55.858" v="1041" actId="26606"/>
          <ac:spMkLst>
            <pc:docMk/>
            <pc:sldMk cId="2084034119" sldId="267"/>
            <ac:spMk id="54" creationId="{A692209D-B607-46C3-8560-07AF72291659}"/>
          </ac:spMkLst>
        </pc:spChg>
        <pc:spChg chg="add del">
          <ac:chgData name="Darryl Vas Prabhu" userId="dad000bb70fa6a14" providerId="LiveId" clId="{7B8C462F-CCE0-4722-A89E-A1D8F0B191F8}" dt="2024-12-11T16:18:55.858" v="1041" actId="26606"/>
          <ac:spMkLst>
            <pc:docMk/>
            <pc:sldMk cId="2084034119" sldId="267"/>
            <ac:spMk id="55" creationId="{94874638-CF15-4908-BC4B-4908744D0BAF}"/>
          </ac:spMkLst>
        </pc:spChg>
        <pc:spChg chg="add del">
          <ac:chgData name="Darryl Vas Prabhu" userId="dad000bb70fa6a14" providerId="LiveId" clId="{7B8C462F-CCE0-4722-A89E-A1D8F0B191F8}" dt="2024-12-11T16:18:55.858" v="1041" actId="26606"/>
          <ac:spMkLst>
            <pc:docMk/>
            <pc:sldMk cId="2084034119" sldId="267"/>
            <ac:spMk id="56" creationId="{5F1B8348-CD6E-4561-A704-C232D9A2676D}"/>
          </ac:spMkLst>
        </pc:spChg>
        <pc:spChg chg="add del">
          <ac:chgData name="Darryl Vas Prabhu" userId="dad000bb70fa6a14" providerId="LiveId" clId="{7B8C462F-CCE0-4722-A89E-A1D8F0B191F8}" dt="2024-12-11T16:18:56.402" v="1043" actId="26606"/>
          <ac:spMkLst>
            <pc:docMk/>
            <pc:sldMk cId="2084034119" sldId="267"/>
            <ac:spMk id="59" creationId="{F2EA518E-6C90-4FB8-9D88-C59B749893F3}"/>
          </ac:spMkLst>
        </pc:spChg>
        <pc:spChg chg="add del">
          <ac:chgData name="Darryl Vas Prabhu" userId="dad000bb70fa6a14" providerId="LiveId" clId="{7B8C462F-CCE0-4722-A89E-A1D8F0B191F8}" dt="2024-12-11T16:18:56.402" v="1043" actId="26606"/>
          <ac:spMkLst>
            <pc:docMk/>
            <pc:sldMk cId="2084034119" sldId="267"/>
            <ac:spMk id="60" creationId="{51AFC3C9-5F6F-4B0C-B9BC-4538C1E6F3E3}"/>
          </ac:spMkLst>
        </pc:spChg>
        <pc:spChg chg="add del">
          <ac:chgData name="Darryl Vas Prabhu" userId="dad000bb70fa6a14" providerId="LiveId" clId="{7B8C462F-CCE0-4722-A89E-A1D8F0B191F8}" dt="2024-12-11T16:18:56.402" v="1043" actId="26606"/>
          <ac:spMkLst>
            <pc:docMk/>
            <pc:sldMk cId="2084034119" sldId="267"/>
            <ac:spMk id="61" creationId="{BA844245-4805-4DD5-AF47-842A0B27FA79}"/>
          </ac:spMkLst>
        </pc:spChg>
        <pc:spChg chg="add del">
          <ac:chgData name="Darryl Vas Prabhu" userId="dad000bb70fa6a14" providerId="LiveId" clId="{7B8C462F-CCE0-4722-A89E-A1D8F0B191F8}" dt="2024-12-11T16:18:57.743" v="1045" actId="26606"/>
          <ac:spMkLst>
            <pc:docMk/>
            <pc:sldMk cId="2084034119" sldId="267"/>
            <ac:spMk id="63" creationId="{57ABABA7-0420-4200-9B65-1C1967CE9373}"/>
          </ac:spMkLst>
        </pc:spChg>
        <pc:spChg chg="add del">
          <ac:chgData name="Darryl Vas Prabhu" userId="dad000bb70fa6a14" providerId="LiveId" clId="{7B8C462F-CCE0-4722-A89E-A1D8F0B191F8}" dt="2024-12-11T16:18:57.743" v="1045" actId="26606"/>
          <ac:spMkLst>
            <pc:docMk/>
            <pc:sldMk cId="2084034119" sldId="267"/>
            <ac:spMk id="64" creationId="{A317EBE3-FF86-4DA1-BC9A-331F7F2144E9}"/>
          </ac:spMkLst>
        </pc:spChg>
        <pc:spChg chg="add del">
          <ac:chgData name="Darryl Vas Prabhu" userId="dad000bb70fa6a14" providerId="LiveId" clId="{7B8C462F-CCE0-4722-A89E-A1D8F0B191F8}" dt="2024-12-11T16:19:00.500" v="1049" actId="26606"/>
          <ac:spMkLst>
            <pc:docMk/>
            <pc:sldMk cId="2084034119" sldId="267"/>
            <ac:spMk id="69" creationId="{F81819F9-8CAC-4A6C-8F06-0482027F9736}"/>
          </ac:spMkLst>
        </pc:spChg>
        <pc:spChg chg="add del">
          <ac:chgData name="Darryl Vas Prabhu" userId="dad000bb70fa6a14" providerId="LiveId" clId="{7B8C462F-CCE0-4722-A89E-A1D8F0B191F8}" dt="2024-12-11T16:19:00.500" v="1049" actId="26606"/>
          <ac:spMkLst>
            <pc:docMk/>
            <pc:sldMk cId="2084034119" sldId="267"/>
            <ac:spMk id="70" creationId="{4A98CC08-AEC2-4E8F-8F52-0F5C6372DB4F}"/>
          </ac:spMkLst>
        </pc:spChg>
        <pc:spChg chg="add del">
          <ac:chgData name="Darryl Vas Prabhu" userId="dad000bb70fa6a14" providerId="LiveId" clId="{7B8C462F-CCE0-4722-A89E-A1D8F0B191F8}" dt="2024-12-11T16:19:00.500" v="1049" actId="26606"/>
          <ac:spMkLst>
            <pc:docMk/>
            <pc:sldMk cId="2084034119" sldId="267"/>
            <ac:spMk id="89" creationId="{1310EFE2-B91D-47E7-B117-C2A802800A7C}"/>
          </ac:spMkLst>
        </pc:spChg>
        <pc:spChg chg="add del">
          <ac:chgData name="Darryl Vas Prabhu" userId="dad000bb70fa6a14" providerId="LiveId" clId="{7B8C462F-CCE0-4722-A89E-A1D8F0B191F8}" dt="2024-12-11T16:19:11.767" v="1053" actId="26606"/>
          <ac:spMkLst>
            <pc:docMk/>
            <pc:sldMk cId="2084034119" sldId="267"/>
            <ac:spMk id="104" creationId="{29B1E55C-E51F-4093-A2A8-137C3E9014D7}"/>
          </ac:spMkLst>
        </pc:spChg>
        <pc:spChg chg="add del">
          <ac:chgData name="Darryl Vas Prabhu" userId="dad000bb70fa6a14" providerId="LiveId" clId="{7B8C462F-CCE0-4722-A89E-A1D8F0B191F8}" dt="2024-12-11T16:19:13.616" v="1055" actId="26606"/>
          <ac:spMkLst>
            <pc:docMk/>
            <pc:sldMk cId="2084034119" sldId="267"/>
            <ac:spMk id="106" creationId="{57ABABA7-0420-4200-9B65-1C1967CE9373}"/>
          </ac:spMkLst>
        </pc:spChg>
        <pc:spChg chg="add del">
          <ac:chgData name="Darryl Vas Prabhu" userId="dad000bb70fa6a14" providerId="LiveId" clId="{7B8C462F-CCE0-4722-A89E-A1D8F0B191F8}" dt="2024-12-11T16:19:13.616" v="1055" actId="26606"/>
          <ac:spMkLst>
            <pc:docMk/>
            <pc:sldMk cId="2084034119" sldId="267"/>
            <ac:spMk id="120" creationId="{8576F020-8157-45CE-B1D9-6FA47AFEB4FA}"/>
          </ac:spMkLst>
        </pc:spChg>
        <pc:spChg chg="add del">
          <ac:chgData name="Darryl Vas Prabhu" userId="dad000bb70fa6a14" providerId="LiveId" clId="{7B8C462F-CCE0-4722-A89E-A1D8F0B191F8}" dt="2024-12-11T16:19:20.671" v="1058" actId="26606"/>
          <ac:spMkLst>
            <pc:docMk/>
            <pc:sldMk cId="2084034119" sldId="267"/>
            <ac:spMk id="122" creationId="{57ABABA7-0420-4200-9B65-1C1967CE9373}"/>
          </ac:spMkLst>
        </pc:spChg>
        <pc:spChg chg="add del">
          <ac:chgData name="Darryl Vas Prabhu" userId="dad000bb70fa6a14" providerId="LiveId" clId="{7B8C462F-CCE0-4722-A89E-A1D8F0B191F8}" dt="2024-12-11T16:19:20.671" v="1058" actId="26606"/>
          <ac:spMkLst>
            <pc:docMk/>
            <pc:sldMk cId="2084034119" sldId="267"/>
            <ac:spMk id="123" creationId="{A317EBE3-FF86-4DA1-BC9A-331F7F2144E9}"/>
          </ac:spMkLst>
        </pc:spChg>
        <pc:spChg chg="add del">
          <ac:chgData name="Darryl Vas Prabhu" userId="dad000bb70fa6a14" providerId="LiveId" clId="{7B8C462F-CCE0-4722-A89E-A1D8F0B191F8}" dt="2024-12-11T16:21:09.127" v="1131" actId="26606"/>
          <ac:spMkLst>
            <pc:docMk/>
            <pc:sldMk cId="2084034119" sldId="267"/>
            <ac:spMk id="132" creationId="{F81819F9-8CAC-4A6C-8F06-0482027F9736}"/>
          </ac:spMkLst>
        </pc:spChg>
        <pc:spChg chg="add del">
          <ac:chgData name="Darryl Vas Prabhu" userId="dad000bb70fa6a14" providerId="LiveId" clId="{7B8C462F-CCE0-4722-A89E-A1D8F0B191F8}" dt="2024-12-11T16:21:09.127" v="1131" actId="26606"/>
          <ac:spMkLst>
            <pc:docMk/>
            <pc:sldMk cId="2084034119" sldId="267"/>
            <ac:spMk id="134" creationId="{4A98CC08-AEC2-4E8F-8F52-0F5C6372DB4F}"/>
          </ac:spMkLst>
        </pc:spChg>
        <pc:spChg chg="add del">
          <ac:chgData name="Darryl Vas Prabhu" userId="dad000bb70fa6a14" providerId="LiveId" clId="{7B8C462F-CCE0-4722-A89E-A1D8F0B191F8}" dt="2024-12-11T16:21:09.127" v="1131" actId="26606"/>
          <ac:spMkLst>
            <pc:docMk/>
            <pc:sldMk cId="2084034119" sldId="267"/>
            <ac:spMk id="164" creationId="{1310EFE2-B91D-47E7-B117-C2A802800A7C}"/>
          </ac:spMkLst>
        </pc:spChg>
        <pc:spChg chg="add">
          <ac:chgData name="Darryl Vas Prabhu" userId="dad000bb70fa6a14" providerId="LiveId" clId="{7B8C462F-CCE0-4722-A89E-A1D8F0B191F8}" dt="2024-12-11T16:21:09.127" v="1131" actId="26606"/>
          <ac:spMkLst>
            <pc:docMk/>
            <pc:sldMk cId="2084034119" sldId="267"/>
            <ac:spMk id="170" creationId="{6D356F1A-690D-401E-8CF3-E4686CDFEC30}"/>
          </ac:spMkLst>
        </pc:spChg>
        <pc:spChg chg="add">
          <ac:chgData name="Darryl Vas Prabhu" userId="dad000bb70fa6a14" providerId="LiveId" clId="{7B8C462F-CCE0-4722-A89E-A1D8F0B191F8}" dt="2024-12-11T16:21:09.127" v="1131" actId="26606"/>
          <ac:spMkLst>
            <pc:docMk/>
            <pc:sldMk cId="2084034119" sldId="267"/>
            <ac:spMk id="200" creationId="{8841A10E-0F0E-4596-8888-870D709254A7}"/>
          </ac:spMkLst>
        </pc:spChg>
        <pc:spChg chg="add">
          <ac:chgData name="Darryl Vas Prabhu" userId="dad000bb70fa6a14" providerId="LiveId" clId="{7B8C462F-CCE0-4722-A89E-A1D8F0B191F8}" dt="2024-12-11T16:21:09.127" v="1131" actId="26606"/>
          <ac:spMkLst>
            <pc:docMk/>
            <pc:sldMk cId="2084034119" sldId="267"/>
            <ac:spMk id="202" creationId="{29B1E55C-E51F-4093-A2A8-137C3E9014D7}"/>
          </ac:spMkLst>
        </pc:spChg>
        <pc:grpChg chg="add del">
          <ac:chgData name="Darryl Vas Prabhu" userId="dad000bb70fa6a14" providerId="LiveId" clId="{7B8C462F-CCE0-4722-A89E-A1D8F0B191F8}" dt="2024-12-11T16:18:50.117" v="1033" actId="26606"/>
          <ac:grpSpMkLst>
            <pc:docMk/>
            <pc:sldMk cId="2084034119" sldId="267"/>
            <ac:grpSpMk id="10" creationId="{7A03E380-9CD1-4ABA-A763-9F9D252B8908}"/>
          </ac:grpSpMkLst>
        </pc:grpChg>
        <pc:grpChg chg="add del">
          <ac:chgData name="Darryl Vas Prabhu" userId="dad000bb70fa6a14" providerId="LiveId" clId="{7B8C462F-CCE0-4722-A89E-A1D8F0B191F8}" dt="2024-12-11T16:19:11.767" v="1053" actId="26606"/>
          <ac:grpSpMkLst>
            <pc:docMk/>
            <pc:sldMk cId="2084034119" sldId="267"/>
            <ac:grpSpMk id="11" creationId="{F398A7BA-9279-4363-9D59-238782AB6BB5}"/>
          </ac:grpSpMkLst>
        </pc:grpChg>
        <pc:grpChg chg="add del">
          <ac:chgData name="Darryl Vas Prabhu" userId="dad000bb70fa6a14" providerId="LiveId" clId="{7B8C462F-CCE0-4722-A89E-A1D8F0B191F8}" dt="2024-12-11T16:18:53.925" v="1039" actId="26606"/>
          <ac:grpSpMkLst>
            <pc:docMk/>
            <pc:sldMk cId="2084034119" sldId="267"/>
            <ac:grpSpMk id="12" creationId="{F291099C-17EE-4E0E-B096-C79975050035}"/>
          </ac:grpSpMkLst>
        </pc:grpChg>
        <pc:grpChg chg="add del">
          <ac:chgData name="Darryl Vas Prabhu" userId="dad000bb70fa6a14" providerId="LiveId" clId="{7B8C462F-CCE0-4722-A89E-A1D8F0B191F8}" dt="2024-12-11T16:19:20.671" v="1058" actId="26606"/>
          <ac:grpSpMkLst>
            <pc:docMk/>
            <pc:sldMk cId="2084034119" sldId="267"/>
            <ac:grpSpMk id="14" creationId="{7A03E380-9CD1-4ABA-A763-9F9D252B8908}"/>
          </ac:grpSpMkLst>
        </pc:grpChg>
        <pc:grpChg chg="add del">
          <ac:chgData name="Darryl Vas Prabhu" userId="dad000bb70fa6a14" providerId="LiveId" clId="{7B8C462F-CCE0-4722-A89E-A1D8F0B191F8}" dt="2024-12-11T16:19:11.767" v="1053" actId="26606"/>
          <ac:grpSpMkLst>
            <pc:docMk/>
            <pc:sldMk cId="2084034119" sldId="267"/>
            <ac:grpSpMk id="25" creationId="{3B88DAD3-AF6F-4D6C-8512-7239A69A40DD}"/>
          </ac:grpSpMkLst>
        </pc:grpChg>
        <pc:grpChg chg="add del">
          <ac:chgData name="Darryl Vas Prabhu" userId="dad000bb70fa6a14" providerId="LiveId" clId="{7B8C462F-CCE0-4722-A89E-A1D8F0B191F8}" dt="2024-12-11T16:18:53.925" v="1039" actId="26606"/>
          <ac:grpSpMkLst>
            <pc:docMk/>
            <pc:sldMk cId="2084034119" sldId="267"/>
            <ac:grpSpMk id="26" creationId="{6A54B62D-FC5C-4E1A-8D8B-279576FE5379}"/>
          </ac:grpSpMkLst>
        </pc:grpChg>
        <pc:grpChg chg="add del">
          <ac:chgData name="Darryl Vas Prabhu" userId="dad000bb70fa6a14" providerId="LiveId" clId="{7B8C462F-CCE0-4722-A89E-A1D8F0B191F8}" dt="2024-12-11T16:18:51.563" v="1035" actId="26606"/>
          <ac:grpSpMkLst>
            <pc:docMk/>
            <pc:sldMk cId="2084034119" sldId="267"/>
            <ac:grpSpMk id="30" creationId="{7A03E380-9CD1-4ABA-A763-9F9D252B8908}"/>
          </ac:grpSpMkLst>
        </pc:grpChg>
        <pc:grpChg chg="add del">
          <ac:chgData name="Darryl Vas Prabhu" userId="dad000bb70fa6a14" providerId="LiveId" clId="{7B8C462F-CCE0-4722-A89E-A1D8F0B191F8}" dt="2024-12-11T16:18:52.586" v="1037" actId="26606"/>
          <ac:grpSpMkLst>
            <pc:docMk/>
            <pc:sldMk cId="2084034119" sldId="267"/>
            <ac:grpSpMk id="42" creationId="{46F1E992-B14A-4FD5-8E41-E19C83492C2A}"/>
          </ac:grpSpMkLst>
        </pc:grpChg>
        <pc:grpChg chg="add del">
          <ac:chgData name="Darryl Vas Prabhu" userId="dad000bb70fa6a14" providerId="LiveId" clId="{7B8C462F-CCE0-4722-A89E-A1D8F0B191F8}" dt="2024-12-11T16:18:57.743" v="1045" actId="26606"/>
          <ac:grpSpMkLst>
            <pc:docMk/>
            <pc:sldMk cId="2084034119" sldId="267"/>
            <ac:grpSpMk id="65" creationId="{7A03E380-9CD1-4ABA-A763-9F9D252B8908}"/>
          </ac:grpSpMkLst>
        </pc:grpChg>
        <pc:grpChg chg="add del">
          <ac:chgData name="Darryl Vas Prabhu" userId="dad000bb70fa6a14" providerId="LiveId" clId="{7B8C462F-CCE0-4722-A89E-A1D8F0B191F8}" dt="2024-12-11T16:19:00.500" v="1049" actId="26606"/>
          <ac:grpSpMkLst>
            <pc:docMk/>
            <pc:sldMk cId="2084034119" sldId="267"/>
            <ac:grpSpMk id="71" creationId="{5D1545E6-EB3C-4478-A661-A2CA963F129C}"/>
          </ac:grpSpMkLst>
        </pc:grpChg>
        <pc:grpChg chg="add del">
          <ac:chgData name="Darryl Vas Prabhu" userId="dad000bb70fa6a14" providerId="LiveId" clId="{7B8C462F-CCE0-4722-A89E-A1D8F0B191F8}" dt="2024-12-11T16:19:00.500" v="1049" actId="26606"/>
          <ac:grpSpMkLst>
            <pc:docMk/>
            <pc:sldMk cId="2084034119" sldId="267"/>
            <ac:grpSpMk id="84" creationId="{40A75861-F6C5-44A9-B161-B03701CBDE0C}"/>
          </ac:grpSpMkLst>
        </pc:grpChg>
        <pc:grpChg chg="add del">
          <ac:chgData name="Darryl Vas Prabhu" userId="dad000bb70fa6a14" providerId="LiveId" clId="{7B8C462F-CCE0-4722-A89E-A1D8F0B191F8}" dt="2024-12-11T16:19:13.616" v="1055" actId="26606"/>
          <ac:grpSpMkLst>
            <pc:docMk/>
            <pc:sldMk cId="2084034119" sldId="267"/>
            <ac:grpSpMk id="107" creationId="{7A03E380-9CD1-4ABA-A763-9F9D252B8908}"/>
          </ac:grpSpMkLst>
        </pc:grpChg>
        <pc:grpChg chg="add del">
          <ac:chgData name="Darryl Vas Prabhu" userId="dad000bb70fa6a14" providerId="LiveId" clId="{7B8C462F-CCE0-4722-A89E-A1D8F0B191F8}" dt="2024-12-11T16:21:09.127" v="1131" actId="26606"/>
          <ac:grpSpMkLst>
            <pc:docMk/>
            <pc:sldMk cId="2084034119" sldId="267"/>
            <ac:grpSpMk id="136" creationId="{5D1545E6-EB3C-4478-A661-A2CA963F129C}"/>
          </ac:grpSpMkLst>
        </pc:grpChg>
        <pc:grpChg chg="add del">
          <ac:chgData name="Darryl Vas Prabhu" userId="dad000bb70fa6a14" providerId="LiveId" clId="{7B8C462F-CCE0-4722-A89E-A1D8F0B191F8}" dt="2024-12-11T16:21:09.127" v="1131" actId="26606"/>
          <ac:grpSpMkLst>
            <pc:docMk/>
            <pc:sldMk cId="2084034119" sldId="267"/>
            <ac:grpSpMk id="150" creationId="{40A75861-F6C5-44A9-B161-B03701CBDE0C}"/>
          </ac:grpSpMkLst>
        </pc:grpChg>
        <pc:grpChg chg="add">
          <ac:chgData name="Darryl Vas Prabhu" userId="dad000bb70fa6a14" providerId="LiveId" clId="{7B8C462F-CCE0-4722-A89E-A1D8F0B191F8}" dt="2024-12-11T16:21:09.127" v="1131" actId="26606"/>
          <ac:grpSpMkLst>
            <pc:docMk/>
            <pc:sldMk cId="2084034119" sldId="267"/>
            <ac:grpSpMk id="172" creationId="{F398A7BA-9279-4363-9D59-238782AB6BB5}"/>
          </ac:grpSpMkLst>
        </pc:grpChg>
        <pc:grpChg chg="add">
          <ac:chgData name="Darryl Vas Prabhu" userId="dad000bb70fa6a14" providerId="LiveId" clId="{7B8C462F-CCE0-4722-A89E-A1D8F0B191F8}" dt="2024-12-11T16:21:09.127" v="1131" actId="26606"/>
          <ac:grpSpMkLst>
            <pc:docMk/>
            <pc:sldMk cId="2084034119" sldId="267"/>
            <ac:grpSpMk id="186" creationId="{3B88DAD3-AF6F-4D6C-8512-7239A69A40DD}"/>
          </ac:grpSpMkLst>
        </pc:grpChg>
        <pc:picChg chg="add del">
          <ac:chgData name="Darryl Vas Prabhu" userId="dad000bb70fa6a14" providerId="LiveId" clId="{7B8C462F-CCE0-4722-A89E-A1D8F0B191F8}" dt="2024-12-11T16:19:11.767" v="1053" actId="26606"/>
          <ac:picMkLst>
            <pc:docMk/>
            <pc:sldMk cId="2084034119" sldId="267"/>
            <ac:picMk id="5" creationId="{A419C462-DA11-5D38-E7DB-B9F0CAC5B4D1}"/>
          </ac:picMkLst>
        </pc:picChg>
        <pc:picChg chg="add del mod">
          <ac:chgData name="Darryl Vas Prabhu" userId="dad000bb70fa6a14" providerId="LiveId" clId="{7B8C462F-CCE0-4722-A89E-A1D8F0B191F8}" dt="2024-12-11T16:21:06.211" v="1130" actId="478"/>
          <ac:picMkLst>
            <pc:docMk/>
            <pc:sldMk cId="2084034119" sldId="267"/>
            <ac:picMk id="6" creationId="{0FB5EA7D-FFC1-0123-E40A-178A167C9210}"/>
          </ac:picMkLst>
        </pc:picChg>
        <pc:picChg chg="add del">
          <ac:chgData name="Darryl Vas Prabhu" userId="dad000bb70fa6a14" providerId="LiveId" clId="{7B8C462F-CCE0-4722-A89E-A1D8F0B191F8}" dt="2024-12-11T16:18:53.925" v="1039" actId="26606"/>
          <ac:picMkLst>
            <pc:docMk/>
            <pc:sldMk cId="2084034119" sldId="267"/>
            <ac:picMk id="7" creationId="{8DFC5278-AE90-40DB-D34B-246131AD3A33}"/>
          </ac:picMkLst>
        </pc:picChg>
        <pc:picChg chg="add del mod">
          <ac:chgData name="Darryl Vas Prabhu" userId="dad000bb70fa6a14" providerId="LiveId" clId="{7B8C462F-CCE0-4722-A89E-A1D8F0B191F8}" dt="2024-12-11T16:21:05.558" v="1129" actId="478"/>
          <ac:picMkLst>
            <pc:docMk/>
            <pc:sldMk cId="2084034119" sldId="267"/>
            <ac:picMk id="53" creationId="{76C4421A-C9A8-A648-B76D-8BD50B0DD9FE}"/>
          </ac:picMkLst>
        </pc:picChg>
        <pc:picChg chg="add del">
          <ac:chgData name="Darryl Vas Prabhu" userId="dad000bb70fa6a14" providerId="LiveId" clId="{7B8C462F-CCE0-4722-A89E-A1D8F0B191F8}" dt="2024-12-11T16:18:55.858" v="1041" actId="26606"/>
          <ac:picMkLst>
            <pc:docMk/>
            <pc:sldMk cId="2084034119" sldId="267"/>
            <ac:picMk id="57" creationId="{CB3FDFCE-D13D-38A6-DFA7-8C6DE96D70C1}"/>
          </ac:picMkLst>
        </pc:picChg>
        <pc:picChg chg="add">
          <ac:chgData name="Darryl Vas Prabhu" userId="dad000bb70fa6a14" providerId="LiveId" clId="{7B8C462F-CCE0-4722-A89E-A1D8F0B191F8}" dt="2024-12-11T16:21:09.127" v="1131" actId="26606"/>
          <ac:picMkLst>
            <pc:docMk/>
            <pc:sldMk cId="2084034119" sldId="267"/>
            <ac:picMk id="166" creationId="{1650B77B-E7FC-289E-CF7B-A0668D5EC2DA}"/>
          </ac:picMkLst>
        </pc:picChg>
        <pc:cxnChg chg="add del">
          <ac:chgData name="Darryl Vas Prabhu" userId="dad000bb70fa6a14" providerId="LiveId" clId="{7B8C462F-CCE0-4722-A89E-A1D8F0B191F8}" dt="2024-12-11T16:18:51.563" v="1035" actId="26606"/>
          <ac:cxnSpMkLst>
            <pc:docMk/>
            <pc:sldMk cId="2084034119" sldId="267"/>
            <ac:cxnSpMk id="29" creationId="{34D43EC1-35FA-4FC3-8526-F655CEB09D9C}"/>
          </ac:cxnSpMkLst>
        </pc:cxnChg>
        <pc:cxnChg chg="add del">
          <ac:chgData name="Darryl Vas Prabhu" userId="dad000bb70fa6a14" providerId="LiveId" clId="{7B8C462F-CCE0-4722-A89E-A1D8F0B191F8}" dt="2024-12-11T16:18:57.743" v="1045" actId="26606"/>
          <ac:cxnSpMkLst>
            <pc:docMk/>
            <pc:sldMk cId="2084034119" sldId="267"/>
            <ac:cxnSpMk id="67" creationId="{34D43EC1-35FA-4FC3-8526-F655CEB09D9C}"/>
          </ac:cxnSpMkLst>
        </pc:cxnChg>
        <pc:cxnChg chg="add del">
          <ac:chgData name="Darryl Vas Prabhu" userId="dad000bb70fa6a14" providerId="LiveId" clId="{7B8C462F-CCE0-4722-A89E-A1D8F0B191F8}" dt="2024-12-11T16:19:20.671" v="1058" actId="26606"/>
          <ac:cxnSpMkLst>
            <pc:docMk/>
            <pc:sldMk cId="2084034119" sldId="267"/>
            <ac:cxnSpMk id="124" creationId="{34D43EC1-35FA-4FC3-8526-F655CEB09D9C}"/>
          </ac:cxnSpMkLst>
        </pc:cxnChg>
      </pc:sldChg>
      <pc:sldChg chg="addSp delSp modSp mod setBg">
        <pc:chgData name="Darryl Vas Prabhu" userId="dad000bb70fa6a14" providerId="LiveId" clId="{7B8C462F-CCE0-4722-A89E-A1D8F0B191F8}" dt="2024-12-11T16:21:35.939" v="1145" actId="26606"/>
        <pc:sldMkLst>
          <pc:docMk/>
          <pc:sldMk cId="1080355540" sldId="268"/>
        </pc:sldMkLst>
        <pc:spChg chg="mod">
          <ac:chgData name="Darryl Vas Prabhu" userId="dad000bb70fa6a14" providerId="LiveId" clId="{7B8C462F-CCE0-4722-A89E-A1D8F0B191F8}" dt="2024-12-11T16:21:35.935" v="1144" actId="26606"/>
          <ac:spMkLst>
            <pc:docMk/>
            <pc:sldMk cId="1080355540" sldId="268"/>
            <ac:spMk id="2" creationId="{4B2936A6-0273-0312-3423-C7D3AF6D46C5}"/>
          </ac:spMkLst>
        </pc:spChg>
        <pc:spChg chg="mod">
          <ac:chgData name="Darryl Vas Prabhu" userId="dad000bb70fa6a14" providerId="LiveId" clId="{7B8C462F-CCE0-4722-A89E-A1D8F0B191F8}" dt="2024-12-11T16:21:35.935" v="1144" actId="26606"/>
          <ac:spMkLst>
            <pc:docMk/>
            <pc:sldMk cId="1080355540" sldId="268"/>
            <ac:spMk id="3" creationId="{2D381747-D62D-E9BF-6EB9-A901F985D7C5}"/>
          </ac:spMkLst>
        </pc:spChg>
        <pc:spChg chg="add del">
          <ac:chgData name="Darryl Vas Prabhu" userId="dad000bb70fa6a14" providerId="LiveId" clId="{7B8C462F-CCE0-4722-A89E-A1D8F0B191F8}" dt="2024-12-11T16:21:35.939" v="1145" actId="26606"/>
          <ac:spMkLst>
            <pc:docMk/>
            <pc:sldMk cId="1080355540" sldId="268"/>
            <ac:spMk id="10" creationId="{A692209D-B607-46C3-8560-07AF72291659}"/>
          </ac:spMkLst>
        </pc:spChg>
        <pc:spChg chg="add del">
          <ac:chgData name="Darryl Vas Prabhu" userId="dad000bb70fa6a14" providerId="LiveId" clId="{7B8C462F-CCE0-4722-A89E-A1D8F0B191F8}" dt="2024-12-11T16:21:35.939" v="1145" actId="26606"/>
          <ac:spMkLst>
            <pc:docMk/>
            <pc:sldMk cId="1080355540" sldId="268"/>
            <ac:spMk id="12" creationId="{94874638-CF15-4908-BC4B-4908744D0BAF}"/>
          </ac:spMkLst>
        </pc:spChg>
        <pc:spChg chg="add del">
          <ac:chgData name="Darryl Vas Prabhu" userId="dad000bb70fa6a14" providerId="LiveId" clId="{7B8C462F-CCE0-4722-A89E-A1D8F0B191F8}" dt="2024-12-11T16:21:35.939" v="1145" actId="26606"/>
          <ac:spMkLst>
            <pc:docMk/>
            <pc:sldMk cId="1080355540" sldId="268"/>
            <ac:spMk id="14" creationId="{5F1B8348-CD6E-4561-A704-C232D9A2676D}"/>
          </ac:spMkLst>
        </pc:spChg>
        <pc:spChg chg="add del">
          <ac:chgData name="Darryl Vas Prabhu" userId="dad000bb70fa6a14" providerId="LiveId" clId="{7B8C462F-CCE0-4722-A89E-A1D8F0B191F8}" dt="2024-12-11T16:21:35.935" v="1144" actId="26606"/>
          <ac:spMkLst>
            <pc:docMk/>
            <pc:sldMk cId="1080355540" sldId="268"/>
            <ac:spMk id="19" creationId="{513EBF72-EDB5-4278-94B8-34AAC2FA6E83}"/>
          </ac:spMkLst>
        </pc:spChg>
        <pc:spChg chg="add del">
          <ac:chgData name="Darryl Vas Prabhu" userId="dad000bb70fa6a14" providerId="LiveId" clId="{7B8C462F-CCE0-4722-A89E-A1D8F0B191F8}" dt="2024-12-11T16:21:35.935" v="1144" actId="26606"/>
          <ac:spMkLst>
            <pc:docMk/>
            <pc:sldMk cId="1080355540" sldId="268"/>
            <ac:spMk id="21" creationId="{DBD486FF-4365-499B-AFF7-0F07549D97B5}"/>
          </ac:spMkLst>
        </pc:spChg>
        <pc:spChg chg="add del">
          <ac:chgData name="Darryl Vas Prabhu" userId="dad000bb70fa6a14" providerId="LiveId" clId="{7B8C462F-CCE0-4722-A89E-A1D8F0B191F8}" dt="2024-12-11T16:21:35.935" v="1144" actId="26606"/>
          <ac:spMkLst>
            <pc:docMk/>
            <pc:sldMk cId="1080355540" sldId="268"/>
            <ac:spMk id="51" creationId="{AEC89D32-0839-4A5D-80DB-D12259CA406E}"/>
          </ac:spMkLst>
        </pc:spChg>
        <pc:spChg chg="add del">
          <ac:chgData name="Darryl Vas Prabhu" userId="dad000bb70fa6a14" providerId="LiveId" clId="{7B8C462F-CCE0-4722-A89E-A1D8F0B191F8}" dt="2024-12-11T16:21:35.935" v="1144" actId="26606"/>
          <ac:spMkLst>
            <pc:docMk/>
            <pc:sldMk cId="1080355540" sldId="268"/>
            <ac:spMk id="53" creationId="{7229C60D-EFB4-4944-AEB7-4773C1A7B20F}"/>
          </ac:spMkLst>
        </pc:spChg>
        <pc:spChg chg="add">
          <ac:chgData name="Darryl Vas Prabhu" userId="dad000bb70fa6a14" providerId="LiveId" clId="{7B8C462F-CCE0-4722-A89E-A1D8F0B191F8}" dt="2024-12-11T16:21:35.939" v="1145" actId="26606"/>
          <ac:spMkLst>
            <pc:docMk/>
            <pc:sldMk cId="1080355540" sldId="268"/>
            <ac:spMk id="55" creationId="{A692209D-B607-46C3-8560-07AF72291659}"/>
          </ac:spMkLst>
        </pc:spChg>
        <pc:spChg chg="add">
          <ac:chgData name="Darryl Vas Prabhu" userId="dad000bb70fa6a14" providerId="LiveId" clId="{7B8C462F-CCE0-4722-A89E-A1D8F0B191F8}" dt="2024-12-11T16:21:35.939" v="1145" actId="26606"/>
          <ac:spMkLst>
            <pc:docMk/>
            <pc:sldMk cId="1080355540" sldId="268"/>
            <ac:spMk id="56" creationId="{94874638-CF15-4908-BC4B-4908744D0BAF}"/>
          </ac:spMkLst>
        </pc:spChg>
        <pc:spChg chg="add">
          <ac:chgData name="Darryl Vas Prabhu" userId="dad000bb70fa6a14" providerId="LiveId" clId="{7B8C462F-CCE0-4722-A89E-A1D8F0B191F8}" dt="2024-12-11T16:21:35.939" v="1145" actId="26606"/>
          <ac:spMkLst>
            <pc:docMk/>
            <pc:sldMk cId="1080355540" sldId="268"/>
            <ac:spMk id="57" creationId="{5F1B8348-CD6E-4561-A704-C232D9A2676D}"/>
          </ac:spMkLst>
        </pc:spChg>
        <pc:grpChg chg="add del">
          <ac:chgData name="Darryl Vas Prabhu" userId="dad000bb70fa6a14" providerId="LiveId" clId="{7B8C462F-CCE0-4722-A89E-A1D8F0B191F8}" dt="2024-12-11T16:21:35.935" v="1144" actId="26606"/>
          <ac:grpSpMkLst>
            <pc:docMk/>
            <pc:sldMk cId="1080355540" sldId="268"/>
            <ac:grpSpMk id="23" creationId="{6CB731FB-FF3E-4D53-9E6A-67C4DAD74D33}"/>
          </ac:grpSpMkLst>
        </pc:grpChg>
        <pc:grpChg chg="add del">
          <ac:chgData name="Darryl Vas Prabhu" userId="dad000bb70fa6a14" providerId="LiveId" clId="{7B8C462F-CCE0-4722-A89E-A1D8F0B191F8}" dt="2024-12-11T16:21:35.935" v="1144" actId="26606"/>
          <ac:grpSpMkLst>
            <pc:docMk/>
            <pc:sldMk cId="1080355540" sldId="268"/>
            <ac:grpSpMk id="37" creationId="{3D79CD01-D829-46FC-843C-D4F80BD91CFA}"/>
          </ac:grpSpMkLst>
        </pc:grpChg>
        <pc:picChg chg="add mod">
          <ac:chgData name="Darryl Vas Prabhu" userId="dad000bb70fa6a14" providerId="LiveId" clId="{7B8C462F-CCE0-4722-A89E-A1D8F0B191F8}" dt="2024-12-11T16:21:35.935" v="1144" actId="26606"/>
          <ac:picMkLst>
            <pc:docMk/>
            <pc:sldMk cId="1080355540" sldId="268"/>
            <ac:picMk id="7" creationId="{A5D0B7E7-B47D-8C0D-27A0-F50DA1D54FF6}"/>
          </ac:picMkLst>
        </pc:picChg>
      </pc:sldChg>
      <pc:sldChg chg="modSp del">
        <pc:chgData name="Darryl Vas Prabhu" userId="dad000bb70fa6a14" providerId="LiveId" clId="{7B8C462F-CCE0-4722-A89E-A1D8F0B191F8}" dt="2024-12-11T16:21:28.337" v="1142" actId="47"/>
        <pc:sldMkLst>
          <pc:docMk/>
          <pc:sldMk cId="1717288543" sldId="269"/>
        </pc:sldMkLst>
        <pc:spChg chg="mod">
          <ac:chgData name="Darryl Vas Prabhu" userId="dad000bb70fa6a14" providerId="LiveId" clId="{7B8C462F-CCE0-4722-A89E-A1D8F0B191F8}" dt="2024-12-11T15:36:32.766" v="0"/>
          <ac:spMkLst>
            <pc:docMk/>
            <pc:sldMk cId="1717288543" sldId="269"/>
            <ac:spMk id="2" creationId="{E9F39E33-DE59-8719-737D-CA9BC0F0737F}"/>
          </ac:spMkLst>
        </pc:spChg>
        <pc:spChg chg="mod">
          <ac:chgData name="Darryl Vas Prabhu" userId="dad000bb70fa6a14" providerId="LiveId" clId="{7B8C462F-CCE0-4722-A89E-A1D8F0B191F8}" dt="2024-12-11T15:36:32.766" v="0"/>
          <ac:spMkLst>
            <pc:docMk/>
            <pc:sldMk cId="1717288543" sldId="269"/>
            <ac:spMk id="3" creationId="{1BEF3778-B89C-7B52-E08C-97BB90D71952}"/>
          </ac:spMkLst>
        </pc:spChg>
      </pc:sldChg>
      <pc:sldChg chg="modSp del">
        <pc:chgData name="Darryl Vas Prabhu" userId="dad000bb70fa6a14" providerId="LiveId" clId="{7B8C462F-CCE0-4722-A89E-A1D8F0B191F8}" dt="2024-12-11T16:21:27.708" v="1141" actId="47"/>
        <pc:sldMkLst>
          <pc:docMk/>
          <pc:sldMk cId="2920908116" sldId="270"/>
        </pc:sldMkLst>
        <pc:spChg chg="mod">
          <ac:chgData name="Darryl Vas Prabhu" userId="dad000bb70fa6a14" providerId="LiveId" clId="{7B8C462F-CCE0-4722-A89E-A1D8F0B191F8}" dt="2024-12-11T15:36:32.766" v="0"/>
          <ac:spMkLst>
            <pc:docMk/>
            <pc:sldMk cId="2920908116" sldId="270"/>
            <ac:spMk id="2" creationId="{2076F6B8-5B89-46DA-F796-D31324B8D064}"/>
          </ac:spMkLst>
        </pc:spChg>
        <pc:spChg chg="mod">
          <ac:chgData name="Darryl Vas Prabhu" userId="dad000bb70fa6a14" providerId="LiveId" clId="{7B8C462F-CCE0-4722-A89E-A1D8F0B191F8}" dt="2024-12-11T15:36:32.766" v="0"/>
          <ac:spMkLst>
            <pc:docMk/>
            <pc:sldMk cId="2920908116" sldId="270"/>
            <ac:spMk id="3" creationId="{51AB95AE-3147-E394-9924-C68BBD57FE17}"/>
          </ac:spMkLst>
        </pc:spChg>
      </pc:sldChg>
      <pc:sldChg chg="modSp del">
        <pc:chgData name="Darryl Vas Prabhu" userId="dad000bb70fa6a14" providerId="LiveId" clId="{7B8C462F-CCE0-4722-A89E-A1D8F0B191F8}" dt="2024-12-11T16:21:27.263" v="1140" actId="47"/>
        <pc:sldMkLst>
          <pc:docMk/>
          <pc:sldMk cId="2029731465" sldId="271"/>
        </pc:sldMkLst>
        <pc:spChg chg="mod">
          <ac:chgData name="Darryl Vas Prabhu" userId="dad000bb70fa6a14" providerId="LiveId" clId="{7B8C462F-CCE0-4722-A89E-A1D8F0B191F8}" dt="2024-12-11T15:36:32.766" v="0"/>
          <ac:spMkLst>
            <pc:docMk/>
            <pc:sldMk cId="2029731465" sldId="271"/>
            <ac:spMk id="2" creationId="{F5D76539-5A7D-5140-3EC6-31D60197ED24}"/>
          </ac:spMkLst>
        </pc:spChg>
        <pc:spChg chg="mod">
          <ac:chgData name="Darryl Vas Prabhu" userId="dad000bb70fa6a14" providerId="LiveId" clId="{7B8C462F-CCE0-4722-A89E-A1D8F0B191F8}" dt="2024-12-11T15:36:32.766" v="0"/>
          <ac:spMkLst>
            <pc:docMk/>
            <pc:sldMk cId="2029731465" sldId="271"/>
            <ac:spMk id="3" creationId="{1EAB4C14-FFEB-69FE-8501-47F7A9EC4B01}"/>
          </ac:spMkLst>
        </pc:spChg>
      </pc:sldChg>
      <pc:sldChg chg="modSp del">
        <pc:chgData name="Darryl Vas Prabhu" userId="dad000bb70fa6a14" providerId="LiveId" clId="{7B8C462F-CCE0-4722-A89E-A1D8F0B191F8}" dt="2024-12-11T16:21:26.896" v="1139" actId="47"/>
        <pc:sldMkLst>
          <pc:docMk/>
          <pc:sldMk cId="1777495924" sldId="272"/>
        </pc:sldMkLst>
        <pc:spChg chg="mod">
          <ac:chgData name="Darryl Vas Prabhu" userId="dad000bb70fa6a14" providerId="LiveId" clId="{7B8C462F-CCE0-4722-A89E-A1D8F0B191F8}" dt="2024-12-11T15:36:32.766" v="0"/>
          <ac:spMkLst>
            <pc:docMk/>
            <pc:sldMk cId="1777495924" sldId="272"/>
            <ac:spMk id="2" creationId="{CF4EF837-6D37-280A-52FA-ADD70A1241AB}"/>
          </ac:spMkLst>
        </pc:spChg>
        <pc:spChg chg="mod">
          <ac:chgData name="Darryl Vas Prabhu" userId="dad000bb70fa6a14" providerId="LiveId" clId="{7B8C462F-CCE0-4722-A89E-A1D8F0B191F8}" dt="2024-12-11T15:36:32.766" v="0"/>
          <ac:spMkLst>
            <pc:docMk/>
            <pc:sldMk cId="1777495924" sldId="272"/>
            <ac:spMk id="3" creationId="{5985B0FE-FA6A-F85F-64BD-BEF72075A4AA}"/>
          </ac:spMkLst>
        </pc:spChg>
      </pc:sldChg>
      <pc:sldChg chg="modSp del">
        <pc:chgData name="Darryl Vas Prabhu" userId="dad000bb70fa6a14" providerId="LiveId" clId="{7B8C462F-CCE0-4722-A89E-A1D8F0B191F8}" dt="2024-12-11T16:21:26.460" v="1138" actId="47"/>
        <pc:sldMkLst>
          <pc:docMk/>
          <pc:sldMk cId="689693193" sldId="273"/>
        </pc:sldMkLst>
        <pc:spChg chg="mod">
          <ac:chgData name="Darryl Vas Prabhu" userId="dad000bb70fa6a14" providerId="LiveId" clId="{7B8C462F-CCE0-4722-A89E-A1D8F0B191F8}" dt="2024-12-11T15:36:32.766" v="0"/>
          <ac:spMkLst>
            <pc:docMk/>
            <pc:sldMk cId="689693193" sldId="273"/>
            <ac:spMk id="2" creationId="{819F6872-65B6-DD79-93EF-CCFB19B6F927}"/>
          </ac:spMkLst>
        </pc:spChg>
        <pc:spChg chg="mod">
          <ac:chgData name="Darryl Vas Prabhu" userId="dad000bb70fa6a14" providerId="LiveId" clId="{7B8C462F-CCE0-4722-A89E-A1D8F0B191F8}" dt="2024-12-11T15:36:32.766" v="0"/>
          <ac:spMkLst>
            <pc:docMk/>
            <pc:sldMk cId="689693193" sldId="273"/>
            <ac:spMk id="3" creationId="{B85669C2-24BE-B685-3611-4AAA9CAF66FD}"/>
          </ac:spMkLst>
        </pc:spChg>
      </pc:sldChg>
      <pc:sldChg chg="addSp delSp modSp add del mod setBg delDesignElem">
        <pc:chgData name="Darryl Vas Prabhu" userId="dad000bb70fa6a14" providerId="LiveId" clId="{7B8C462F-CCE0-4722-A89E-A1D8F0B191F8}" dt="2024-12-11T16:00:25.462" v="582" actId="47"/>
        <pc:sldMkLst>
          <pc:docMk/>
          <pc:sldMk cId="3422815068" sldId="274"/>
        </pc:sldMkLst>
        <pc:spChg chg="mod">
          <ac:chgData name="Darryl Vas Prabhu" userId="dad000bb70fa6a14" providerId="LiveId" clId="{7B8C462F-CCE0-4722-A89E-A1D8F0B191F8}" dt="2024-12-11T15:59:34.358" v="576" actId="26606"/>
          <ac:spMkLst>
            <pc:docMk/>
            <pc:sldMk cId="3422815068" sldId="274"/>
            <ac:spMk id="2" creationId="{4A9434C8-525B-F955-3A4E-5C08B76F61ED}"/>
          </ac:spMkLst>
        </pc:spChg>
        <pc:spChg chg="mod">
          <ac:chgData name="Darryl Vas Prabhu" userId="dad000bb70fa6a14" providerId="LiveId" clId="{7B8C462F-CCE0-4722-A89E-A1D8F0B191F8}" dt="2024-12-11T15:59:34.358" v="576" actId="26606"/>
          <ac:spMkLst>
            <pc:docMk/>
            <pc:sldMk cId="3422815068" sldId="274"/>
            <ac:spMk id="3" creationId="{2173FDFF-50EB-2FD5-766D-324DC4745850}"/>
          </ac:spMkLst>
        </pc:spChg>
        <pc:spChg chg="add del">
          <ac:chgData name="Darryl Vas Prabhu" userId="dad000bb70fa6a14" providerId="LiveId" clId="{7B8C462F-CCE0-4722-A89E-A1D8F0B191F8}" dt="2024-12-11T15:54:54.192" v="535" actId="26606"/>
          <ac:spMkLst>
            <pc:docMk/>
            <pc:sldMk cId="3422815068" sldId="274"/>
            <ac:spMk id="39" creationId="{A84F153B-2093-4171-BD2D-1631695C9B80}"/>
          </ac:spMkLst>
        </pc:spChg>
        <pc:spChg chg="add del">
          <ac:chgData name="Darryl Vas Prabhu" userId="dad000bb70fa6a14" providerId="LiveId" clId="{7B8C462F-CCE0-4722-A89E-A1D8F0B191F8}" dt="2024-12-11T15:54:54.192" v="535" actId="26606"/>
          <ac:spMkLst>
            <pc:docMk/>
            <pc:sldMk cId="3422815068" sldId="274"/>
            <ac:spMk id="41" creationId="{99499096-7355-478E-8CCB-A47EA1B7970A}"/>
          </ac:spMkLst>
        </pc:spChg>
        <pc:spChg chg="add del">
          <ac:chgData name="Darryl Vas Prabhu" userId="dad000bb70fa6a14" providerId="LiveId" clId="{7B8C462F-CCE0-4722-A89E-A1D8F0B191F8}" dt="2024-12-11T15:54:54.192" v="535" actId="26606"/>
          <ac:spMkLst>
            <pc:docMk/>
            <pc:sldMk cId="3422815068" sldId="274"/>
            <ac:spMk id="43" creationId="{55BDDF5B-1133-45D7-A901-9F28E0872FA8}"/>
          </ac:spMkLst>
        </pc:spChg>
        <pc:spChg chg="add del">
          <ac:chgData name="Darryl Vas Prabhu" userId="dad000bb70fa6a14" providerId="LiveId" clId="{7B8C462F-CCE0-4722-A89E-A1D8F0B191F8}" dt="2024-12-11T15:54:54.192" v="535" actId="26606"/>
          <ac:spMkLst>
            <pc:docMk/>
            <pc:sldMk cId="3422815068" sldId="274"/>
            <ac:spMk id="45" creationId="{F22C7101-14DA-4743-898E-3563B0FC9326}"/>
          </ac:spMkLst>
        </pc:spChg>
        <pc:spChg chg="add del">
          <ac:chgData name="Darryl Vas Prabhu" userId="dad000bb70fa6a14" providerId="LiveId" clId="{7B8C462F-CCE0-4722-A89E-A1D8F0B191F8}" dt="2024-12-11T15:54:54.192" v="535" actId="26606"/>
          <ac:spMkLst>
            <pc:docMk/>
            <pc:sldMk cId="3422815068" sldId="274"/>
            <ac:spMk id="47" creationId="{EDD0748D-5151-4F2A-8DD0-FC4BB9444456}"/>
          </ac:spMkLst>
        </pc:spChg>
        <pc:spChg chg="add del">
          <ac:chgData name="Darryl Vas Prabhu" userId="dad000bb70fa6a14" providerId="LiveId" clId="{7B8C462F-CCE0-4722-A89E-A1D8F0B191F8}" dt="2024-12-11T15:54:54.192" v="535" actId="26606"/>
          <ac:spMkLst>
            <pc:docMk/>
            <pc:sldMk cId="3422815068" sldId="274"/>
            <ac:spMk id="49" creationId="{EE1A7EAA-DE31-45FD-8A51-7ADE79018FB1}"/>
          </ac:spMkLst>
        </pc:spChg>
        <pc:spChg chg="add del">
          <ac:chgData name="Darryl Vas Prabhu" userId="dad000bb70fa6a14" providerId="LiveId" clId="{7B8C462F-CCE0-4722-A89E-A1D8F0B191F8}" dt="2024-12-11T15:55:03.323" v="538" actId="26606"/>
          <ac:spMkLst>
            <pc:docMk/>
            <pc:sldMk cId="3422815068" sldId="274"/>
            <ac:spMk id="82" creationId="{A84F153B-2093-4171-BD2D-1631695C9B80}"/>
          </ac:spMkLst>
        </pc:spChg>
        <pc:spChg chg="add del">
          <ac:chgData name="Darryl Vas Prabhu" userId="dad000bb70fa6a14" providerId="LiveId" clId="{7B8C462F-CCE0-4722-A89E-A1D8F0B191F8}" dt="2024-12-11T15:55:03.323" v="538" actId="26606"/>
          <ac:spMkLst>
            <pc:docMk/>
            <pc:sldMk cId="3422815068" sldId="274"/>
            <ac:spMk id="84" creationId="{99499096-7355-478E-8CCB-A47EA1B7970A}"/>
          </ac:spMkLst>
        </pc:spChg>
        <pc:spChg chg="add del">
          <ac:chgData name="Darryl Vas Prabhu" userId="dad000bb70fa6a14" providerId="LiveId" clId="{7B8C462F-CCE0-4722-A89E-A1D8F0B191F8}" dt="2024-12-11T15:55:03.323" v="538" actId="26606"/>
          <ac:spMkLst>
            <pc:docMk/>
            <pc:sldMk cId="3422815068" sldId="274"/>
            <ac:spMk id="86" creationId="{A7DA8593-5BA7-45F3-B447-37FB2B9F7E32}"/>
          </ac:spMkLst>
        </pc:spChg>
        <pc:spChg chg="add del">
          <ac:chgData name="Darryl Vas Prabhu" userId="dad000bb70fa6a14" providerId="LiveId" clId="{7B8C462F-CCE0-4722-A89E-A1D8F0B191F8}" dt="2024-12-11T15:55:03.323" v="538" actId="26606"/>
          <ac:spMkLst>
            <pc:docMk/>
            <pc:sldMk cId="3422815068" sldId="274"/>
            <ac:spMk id="88" creationId="{035CBF17-C0BF-49C1-8FB7-B43A3545D81C}"/>
          </ac:spMkLst>
        </pc:spChg>
        <pc:spChg chg="add del">
          <ac:chgData name="Darryl Vas Prabhu" userId="dad000bb70fa6a14" providerId="LiveId" clId="{7B8C462F-CCE0-4722-A89E-A1D8F0B191F8}" dt="2024-12-11T15:55:03.323" v="538" actId="26606"/>
          <ac:spMkLst>
            <pc:docMk/>
            <pc:sldMk cId="3422815068" sldId="274"/>
            <ac:spMk id="90" creationId="{F5147F3F-3E4A-4255-8C92-856618C47400}"/>
          </ac:spMkLst>
        </pc:spChg>
        <pc:spChg chg="add del">
          <ac:chgData name="Darryl Vas Prabhu" userId="dad000bb70fa6a14" providerId="LiveId" clId="{7B8C462F-CCE0-4722-A89E-A1D8F0B191F8}" dt="2024-12-11T15:55:16.311" v="543" actId="26606"/>
          <ac:spMkLst>
            <pc:docMk/>
            <pc:sldMk cId="3422815068" sldId="274"/>
            <ac:spMk id="108" creationId="{A84F153B-2093-4171-BD2D-1631695C9B80}"/>
          </ac:spMkLst>
        </pc:spChg>
        <pc:spChg chg="del">
          <ac:chgData name="Darryl Vas Prabhu" userId="dad000bb70fa6a14" providerId="LiveId" clId="{7B8C462F-CCE0-4722-A89E-A1D8F0B191F8}" dt="2024-12-11T15:51:08.209" v="464"/>
          <ac:spMkLst>
            <pc:docMk/>
            <pc:sldMk cId="3422815068" sldId="274"/>
            <ac:spMk id="121" creationId="{E776572D-A342-577D-FC45-D298E80AFCA5}"/>
          </ac:spMkLst>
        </pc:spChg>
        <pc:spChg chg="del">
          <ac:chgData name="Darryl Vas Prabhu" userId="dad000bb70fa6a14" providerId="LiveId" clId="{7B8C462F-CCE0-4722-A89E-A1D8F0B191F8}" dt="2024-12-11T15:51:08.209" v="464"/>
          <ac:spMkLst>
            <pc:docMk/>
            <pc:sldMk cId="3422815068" sldId="274"/>
            <ac:spMk id="122" creationId="{11C6A6BB-8455-759E-4447-6AF9A4A45343}"/>
          </ac:spMkLst>
        </pc:spChg>
        <pc:spChg chg="del">
          <ac:chgData name="Darryl Vas Prabhu" userId="dad000bb70fa6a14" providerId="LiveId" clId="{7B8C462F-CCE0-4722-A89E-A1D8F0B191F8}" dt="2024-12-11T15:51:08.209" v="464"/>
          <ac:spMkLst>
            <pc:docMk/>
            <pc:sldMk cId="3422815068" sldId="274"/>
            <ac:spMk id="123" creationId="{A90C3C63-C5EB-A2C8-6AF3-9BEB49A0005F}"/>
          </ac:spMkLst>
        </pc:spChg>
        <pc:spChg chg="add del">
          <ac:chgData name="Darryl Vas Prabhu" userId="dad000bb70fa6a14" providerId="LiveId" clId="{7B8C462F-CCE0-4722-A89E-A1D8F0B191F8}" dt="2024-12-11T15:55:16.311" v="543" actId="26606"/>
          <ac:spMkLst>
            <pc:docMk/>
            <pc:sldMk cId="3422815068" sldId="274"/>
            <ac:spMk id="125" creationId="{99499096-7355-478E-8CCB-A47EA1B7970A}"/>
          </ac:spMkLst>
        </pc:spChg>
        <pc:spChg chg="add del">
          <ac:chgData name="Darryl Vas Prabhu" userId="dad000bb70fa6a14" providerId="LiveId" clId="{7B8C462F-CCE0-4722-A89E-A1D8F0B191F8}" dt="2024-12-11T15:55:16.311" v="543" actId="26606"/>
          <ac:spMkLst>
            <pc:docMk/>
            <pc:sldMk cId="3422815068" sldId="274"/>
            <ac:spMk id="127" creationId="{A7DA8593-5BA7-45F3-B447-37FB2B9F7E32}"/>
          </ac:spMkLst>
        </pc:spChg>
        <pc:spChg chg="add del">
          <ac:chgData name="Darryl Vas Prabhu" userId="dad000bb70fa6a14" providerId="LiveId" clId="{7B8C462F-CCE0-4722-A89E-A1D8F0B191F8}" dt="2024-12-11T15:55:16.311" v="543" actId="26606"/>
          <ac:spMkLst>
            <pc:docMk/>
            <pc:sldMk cId="3422815068" sldId="274"/>
            <ac:spMk id="129" creationId="{035CBF17-C0BF-49C1-8FB7-B43A3545D81C}"/>
          </ac:spMkLst>
        </pc:spChg>
        <pc:spChg chg="add del">
          <ac:chgData name="Darryl Vas Prabhu" userId="dad000bb70fa6a14" providerId="LiveId" clId="{7B8C462F-CCE0-4722-A89E-A1D8F0B191F8}" dt="2024-12-11T15:55:16.311" v="543" actId="26606"/>
          <ac:spMkLst>
            <pc:docMk/>
            <pc:sldMk cId="3422815068" sldId="274"/>
            <ac:spMk id="131" creationId="{F5147F3F-3E4A-4255-8C92-856618C47400}"/>
          </ac:spMkLst>
        </pc:spChg>
        <pc:spChg chg="add del">
          <ac:chgData name="Darryl Vas Prabhu" userId="dad000bb70fa6a14" providerId="LiveId" clId="{7B8C462F-CCE0-4722-A89E-A1D8F0B191F8}" dt="2024-12-11T15:59:34.358" v="576" actId="26606"/>
          <ac:spMkLst>
            <pc:docMk/>
            <pc:sldMk cId="3422815068" sldId="274"/>
            <ac:spMk id="164" creationId="{A84F153B-2093-4171-BD2D-1631695C9B80}"/>
          </ac:spMkLst>
        </pc:spChg>
        <pc:spChg chg="add del">
          <ac:chgData name="Darryl Vas Prabhu" userId="dad000bb70fa6a14" providerId="LiveId" clId="{7B8C462F-CCE0-4722-A89E-A1D8F0B191F8}" dt="2024-12-11T15:59:34.358" v="576" actId="26606"/>
          <ac:spMkLst>
            <pc:docMk/>
            <pc:sldMk cId="3422815068" sldId="274"/>
            <ac:spMk id="166" creationId="{99499096-7355-478E-8CCB-A47EA1B7970A}"/>
          </ac:spMkLst>
        </pc:spChg>
        <pc:spChg chg="add del">
          <ac:chgData name="Darryl Vas Prabhu" userId="dad000bb70fa6a14" providerId="LiveId" clId="{7B8C462F-CCE0-4722-A89E-A1D8F0B191F8}" dt="2024-12-11T15:59:34.358" v="576" actId="26606"/>
          <ac:spMkLst>
            <pc:docMk/>
            <pc:sldMk cId="3422815068" sldId="274"/>
            <ac:spMk id="168" creationId="{DBC20014-76EE-4AA8-A81C-AB7732F6D1D8}"/>
          </ac:spMkLst>
        </pc:spChg>
        <pc:spChg chg="add del">
          <ac:chgData name="Darryl Vas Prabhu" userId="dad000bb70fa6a14" providerId="LiveId" clId="{7B8C462F-CCE0-4722-A89E-A1D8F0B191F8}" dt="2024-12-11T15:59:34.358" v="576" actId="26606"/>
          <ac:spMkLst>
            <pc:docMk/>
            <pc:sldMk cId="3422815068" sldId="274"/>
            <ac:spMk id="170" creationId="{A12B0BC9-E176-42AE-B0E6-E693944DADE3}"/>
          </ac:spMkLst>
        </pc:spChg>
        <pc:spChg chg="add del">
          <ac:chgData name="Darryl Vas Prabhu" userId="dad000bb70fa6a14" providerId="LiveId" clId="{7B8C462F-CCE0-4722-A89E-A1D8F0B191F8}" dt="2024-12-11T15:59:34.358" v="576" actId="26606"/>
          <ac:spMkLst>
            <pc:docMk/>
            <pc:sldMk cId="3422815068" sldId="274"/>
            <ac:spMk id="172" creationId="{F2AB710C-1DBB-4CBF-B435-3DA7B1DCF923}"/>
          </ac:spMkLst>
        </pc:spChg>
        <pc:spChg chg="add del">
          <ac:chgData name="Darryl Vas Prabhu" userId="dad000bb70fa6a14" providerId="LiveId" clId="{7B8C462F-CCE0-4722-A89E-A1D8F0B191F8}" dt="2024-12-11T15:59:34.358" v="576" actId="26606"/>
          <ac:spMkLst>
            <pc:docMk/>
            <pc:sldMk cId="3422815068" sldId="274"/>
            <ac:spMk id="174" creationId="{24BD5F1C-2549-4176-8D25-61D621A443DC}"/>
          </ac:spMkLst>
        </pc:spChg>
        <pc:spChg chg="add">
          <ac:chgData name="Darryl Vas Prabhu" userId="dad000bb70fa6a14" providerId="LiveId" clId="{7B8C462F-CCE0-4722-A89E-A1D8F0B191F8}" dt="2024-12-11T15:59:34.358" v="576" actId="26606"/>
          <ac:spMkLst>
            <pc:docMk/>
            <pc:sldMk cId="3422815068" sldId="274"/>
            <ac:spMk id="207" creationId="{A84F153B-2093-4171-BD2D-1631695C9B80}"/>
          </ac:spMkLst>
        </pc:spChg>
        <pc:spChg chg="add">
          <ac:chgData name="Darryl Vas Prabhu" userId="dad000bb70fa6a14" providerId="LiveId" clId="{7B8C462F-CCE0-4722-A89E-A1D8F0B191F8}" dt="2024-12-11T15:59:34.358" v="576" actId="26606"/>
          <ac:spMkLst>
            <pc:docMk/>
            <pc:sldMk cId="3422815068" sldId="274"/>
            <ac:spMk id="209" creationId="{99499096-7355-478E-8CCB-A47EA1B7970A}"/>
          </ac:spMkLst>
        </pc:spChg>
        <pc:spChg chg="add">
          <ac:chgData name="Darryl Vas Prabhu" userId="dad000bb70fa6a14" providerId="LiveId" clId="{7B8C462F-CCE0-4722-A89E-A1D8F0B191F8}" dt="2024-12-11T15:59:34.358" v="576" actId="26606"/>
          <ac:spMkLst>
            <pc:docMk/>
            <pc:sldMk cId="3422815068" sldId="274"/>
            <ac:spMk id="211" creationId="{671907CE-C854-4190-9727-A5BA9ACD6C50}"/>
          </ac:spMkLst>
        </pc:spChg>
        <pc:spChg chg="add">
          <ac:chgData name="Darryl Vas Prabhu" userId="dad000bb70fa6a14" providerId="LiveId" clId="{7B8C462F-CCE0-4722-A89E-A1D8F0B191F8}" dt="2024-12-11T15:59:34.358" v="576" actId="26606"/>
          <ac:spMkLst>
            <pc:docMk/>
            <pc:sldMk cId="3422815068" sldId="274"/>
            <ac:spMk id="213" creationId="{5A0C5A08-447D-4E23-AC6B-794597272A76}"/>
          </ac:spMkLst>
        </pc:spChg>
        <pc:spChg chg="add">
          <ac:chgData name="Darryl Vas Prabhu" userId="dad000bb70fa6a14" providerId="LiveId" clId="{7B8C462F-CCE0-4722-A89E-A1D8F0B191F8}" dt="2024-12-11T15:59:34.358" v="576" actId="26606"/>
          <ac:spMkLst>
            <pc:docMk/>
            <pc:sldMk cId="3422815068" sldId="274"/>
            <ac:spMk id="215" creationId="{1F08992A-39FB-4DC1-A09F-C56F3890497F}"/>
          </ac:spMkLst>
        </pc:spChg>
        <pc:spChg chg="add">
          <ac:chgData name="Darryl Vas Prabhu" userId="dad000bb70fa6a14" providerId="LiveId" clId="{7B8C462F-CCE0-4722-A89E-A1D8F0B191F8}" dt="2024-12-11T15:59:34.358" v="576" actId="26606"/>
          <ac:spMkLst>
            <pc:docMk/>
            <pc:sldMk cId="3422815068" sldId="274"/>
            <ac:spMk id="217" creationId="{05E23455-2212-4BE9-9C96-AAEFE4467D18}"/>
          </ac:spMkLst>
        </pc:spChg>
        <pc:grpChg chg="add del">
          <ac:chgData name="Darryl Vas Prabhu" userId="dad000bb70fa6a14" providerId="LiveId" clId="{7B8C462F-CCE0-4722-A89E-A1D8F0B191F8}" dt="2024-12-11T15:54:54.192" v="535" actId="26606"/>
          <ac:grpSpMkLst>
            <pc:docMk/>
            <pc:sldMk cId="3422815068" sldId="274"/>
            <ac:grpSpMk id="11" creationId="{EB9B5B69-A297-4D2F-8B89-529DA8A273B2}"/>
          </ac:grpSpMkLst>
        </pc:grpChg>
        <pc:grpChg chg="add del">
          <ac:chgData name="Darryl Vas Prabhu" userId="dad000bb70fa6a14" providerId="LiveId" clId="{7B8C462F-CCE0-4722-A89E-A1D8F0B191F8}" dt="2024-12-11T15:54:54.192" v="535" actId="26606"/>
          <ac:grpSpMkLst>
            <pc:docMk/>
            <pc:sldMk cId="3422815068" sldId="274"/>
            <ac:grpSpMk id="25" creationId="{BC9C8D0D-644B-4B97-B83C-CC8E64361D44}"/>
          </ac:grpSpMkLst>
        </pc:grpChg>
        <pc:grpChg chg="add del">
          <ac:chgData name="Darryl Vas Prabhu" userId="dad000bb70fa6a14" providerId="LiveId" clId="{7B8C462F-CCE0-4722-A89E-A1D8F0B191F8}" dt="2024-12-11T15:55:03.323" v="538" actId="26606"/>
          <ac:grpSpMkLst>
            <pc:docMk/>
            <pc:sldMk cId="3422815068" sldId="274"/>
            <ac:grpSpMk id="54" creationId="{EB9B5B69-A297-4D2F-8B89-529DA8A273B2}"/>
          </ac:grpSpMkLst>
        </pc:grpChg>
        <pc:grpChg chg="add del">
          <ac:chgData name="Darryl Vas Prabhu" userId="dad000bb70fa6a14" providerId="LiveId" clId="{7B8C462F-CCE0-4722-A89E-A1D8F0B191F8}" dt="2024-12-11T15:55:03.323" v="538" actId="26606"/>
          <ac:grpSpMkLst>
            <pc:docMk/>
            <pc:sldMk cId="3422815068" sldId="274"/>
            <ac:grpSpMk id="68" creationId="{BC9C8D0D-644B-4B97-B83C-CC8E64361D44}"/>
          </ac:grpSpMkLst>
        </pc:grpChg>
        <pc:grpChg chg="add del">
          <ac:chgData name="Darryl Vas Prabhu" userId="dad000bb70fa6a14" providerId="LiveId" clId="{7B8C462F-CCE0-4722-A89E-A1D8F0B191F8}" dt="2024-12-11T15:55:16.311" v="543" actId="26606"/>
          <ac:grpSpMkLst>
            <pc:docMk/>
            <pc:sldMk cId="3422815068" sldId="274"/>
            <ac:grpSpMk id="95" creationId="{EB9B5B69-A297-4D2F-8B89-529DA8A273B2}"/>
          </ac:grpSpMkLst>
        </pc:grpChg>
        <pc:grpChg chg="add del">
          <ac:chgData name="Darryl Vas Prabhu" userId="dad000bb70fa6a14" providerId="LiveId" clId="{7B8C462F-CCE0-4722-A89E-A1D8F0B191F8}" dt="2024-12-11T15:55:16.311" v="543" actId="26606"/>
          <ac:grpSpMkLst>
            <pc:docMk/>
            <pc:sldMk cId="3422815068" sldId="274"/>
            <ac:grpSpMk id="109" creationId="{BC9C8D0D-644B-4B97-B83C-CC8E64361D44}"/>
          </ac:grpSpMkLst>
        </pc:grpChg>
        <pc:grpChg chg="del">
          <ac:chgData name="Darryl Vas Prabhu" userId="dad000bb70fa6a14" providerId="LiveId" clId="{7B8C462F-CCE0-4722-A89E-A1D8F0B191F8}" dt="2024-12-11T15:51:08.209" v="464"/>
          <ac:grpSpMkLst>
            <pc:docMk/>
            <pc:sldMk cId="3422815068" sldId="274"/>
            <ac:grpSpMk id="119" creationId="{537892B4-FFB4-FDCF-987A-75DD22515962}"/>
          </ac:grpSpMkLst>
        </pc:grpChg>
        <pc:grpChg chg="del">
          <ac:chgData name="Darryl Vas Prabhu" userId="dad000bb70fa6a14" providerId="LiveId" clId="{7B8C462F-CCE0-4722-A89E-A1D8F0B191F8}" dt="2024-12-11T15:51:08.209" v="464"/>
          <ac:grpSpMkLst>
            <pc:docMk/>
            <pc:sldMk cId="3422815068" sldId="274"/>
            <ac:grpSpMk id="120" creationId="{272FE542-3841-B273-F59B-54931B631D2E}"/>
          </ac:grpSpMkLst>
        </pc:grpChg>
        <pc:grpChg chg="add del">
          <ac:chgData name="Darryl Vas Prabhu" userId="dad000bb70fa6a14" providerId="LiveId" clId="{7B8C462F-CCE0-4722-A89E-A1D8F0B191F8}" dt="2024-12-11T15:59:34.358" v="576" actId="26606"/>
          <ac:grpSpMkLst>
            <pc:docMk/>
            <pc:sldMk cId="3422815068" sldId="274"/>
            <ac:grpSpMk id="136" creationId="{EB9B5B69-A297-4D2F-8B89-529DA8A273B2}"/>
          </ac:grpSpMkLst>
        </pc:grpChg>
        <pc:grpChg chg="add del">
          <ac:chgData name="Darryl Vas Prabhu" userId="dad000bb70fa6a14" providerId="LiveId" clId="{7B8C462F-CCE0-4722-A89E-A1D8F0B191F8}" dt="2024-12-11T15:59:34.358" v="576" actId="26606"/>
          <ac:grpSpMkLst>
            <pc:docMk/>
            <pc:sldMk cId="3422815068" sldId="274"/>
            <ac:grpSpMk id="150" creationId="{BC9C8D0D-644B-4B97-B83C-CC8E64361D44}"/>
          </ac:grpSpMkLst>
        </pc:grpChg>
        <pc:grpChg chg="add">
          <ac:chgData name="Darryl Vas Prabhu" userId="dad000bb70fa6a14" providerId="LiveId" clId="{7B8C462F-CCE0-4722-A89E-A1D8F0B191F8}" dt="2024-12-11T15:59:34.358" v="576" actId="26606"/>
          <ac:grpSpMkLst>
            <pc:docMk/>
            <pc:sldMk cId="3422815068" sldId="274"/>
            <ac:grpSpMk id="179" creationId="{EB9B5B69-A297-4D2F-8B89-529DA8A273B2}"/>
          </ac:grpSpMkLst>
        </pc:grpChg>
        <pc:grpChg chg="add">
          <ac:chgData name="Darryl Vas Prabhu" userId="dad000bb70fa6a14" providerId="LiveId" clId="{7B8C462F-CCE0-4722-A89E-A1D8F0B191F8}" dt="2024-12-11T15:59:34.358" v="576" actId="26606"/>
          <ac:grpSpMkLst>
            <pc:docMk/>
            <pc:sldMk cId="3422815068" sldId="274"/>
            <ac:grpSpMk id="193" creationId="{BC9C8D0D-644B-4B97-B83C-CC8E64361D44}"/>
          </ac:grpSpMkLst>
        </pc:grpChg>
        <pc:picChg chg="del">
          <ac:chgData name="Darryl Vas Prabhu" userId="dad000bb70fa6a14" providerId="LiveId" clId="{7B8C462F-CCE0-4722-A89E-A1D8F0B191F8}" dt="2024-12-11T15:52:56.490" v="517" actId="478"/>
          <ac:picMkLst>
            <pc:docMk/>
            <pc:sldMk cId="3422815068" sldId="274"/>
            <ac:picMk id="4" creationId="{DFEB872C-1810-9004-30C2-DF42870882F4}"/>
          </ac:picMkLst>
        </pc:picChg>
        <pc:picChg chg="del mod ord">
          <ac:chgData name="Darryl Vas Prabhu" userId="dad000bb70fa6a14" providerId="LiveId" clId="{7B8C462F-CCE0-4722-A89E-A1D8F0B191F8}" dt="2024-12-11T15:54:23.890" v="528" actId="478"/>
          <ac:picMkLst>
            <pc:docMk/>
            <pc:sldMk cId="3422815068" sldId="274"/>
            <ac:picMk id="5" creationId="{DB648E36-198F-CA1B-1F3B-393217FD3BED}"/>
          </ac:picMkLst>
        </pc:picChg>
        <pc:picChg chg="add mod ord">
          <ac:chgData name="Darryl Vas Prabhu" userId="dad000bb70fa6a14" providerId="LiveId" clId="{7B8C462F-CCE0-4722-A89E-A1D8F0B191F8}" dt="2024-12-11T15:59:34.358" v="576" actId="26606"/>
          <ac:picMkLst>
            <pc:docMk/>
            <pc:sldMk cId="3422815068" sldId="274"/>
            <ac:picMk id="6" creationId="{FF56FDF6-6E88-0005-E161-45A1B4AA6453}"/>
          </ac:picMkLst>
        </pc:picChg>
        <pc:picChg chg="add mod">
          <ac:chgData name="Darryl Vas Prabhu" userId="dad000bb70fa6a14" providerId="LiveId" clId="{7B8C462F-CCE0-4722-A89E-A1D8F0B191F8}" dt="2024-12-11T15:59:34.358" v="576" actId="26606"/>
          <ac:picMkLst>
            <pc:docMk/>
            <pc:sldMk cId="3422815068" sldId="274"/>
            <ac:picMk id="7" creationId="{DE4640D6-FE26-4C91-E737-6E9E5A51D65E}"/>
          </ac:picMkLst>
        </pc:picChg>
      </pc:sldChg>
      <pc:sldChg chg="addSp delSp modSp add mod setBg modAnim delDesignElem">
        <pc:chgData name="Darryl Vas Prabhu" userId="dad000bb70fa6a14" providerId="LiveId" clId="{7B8C462F-CCE0-4722-A89E-A1D8F0B191F8}" dt="2024-12-11T17:46:49.911" v="1937" actId="20577"/>
        <pc:sldMkLst>
          <pc:docMk/>
          <pc:sldMk cId="3604362091" sldId="275"/>
        </pc:sldMkLst>
        <pc:spChg chg="mod">
          <ac:chgData name="Darryl Vas Prabhu" userId="dad000bb70fa6a14" providerId="LiveId" clId="{7B8C462F-CCE0-4722-A89E-A1D8F0B191F8}" dt="2024-12-11T15:59:20.915" v="575" actId="26606"/>
          <ac:spMkLst>
            <pc:docMk/>
            <pc:sldMk cId="3604362091" sldId="275"/>
            <ac:spMk id="2" creationId="{D9964207-F408-2104-48AA-4E023F1F783B}"/>
          </ac:spMkLst>
        </pc:spChg>
        <pc:spChg chg="mod">
          <ac:chgData name="Darryl Vas Prabhu" userId="dad000bb70fa6a14" providerId="LiveId" clId="{7B8C462F-CCE0-4722-A89E-A1D8F0B191F8}" dt="2024-12-11T17:46:49.911" v="1937" actId="20577"/>
          <ac:spMkLst>
            <pc:docMk/>
            <pc:sldMk cId="3604362091" sldId="275"/>
            <ac:spMk id="3" creationId="{4FA50C0A-568A-E2CF-C799-C58A23E6F96E}"/>
          </ac:spMkLst>
        </pc:spChg>
        <pc:spChg chg="add del">
          <ac:chgData name="Darryl Vas Prabhu" userId="dad000bb70fa6a14" providerId="LiveId" clId="{7B8C462F-CCE0-4722-A89E-A1D8F0B191F8}" dt="2024-12-11T16:00:54.233" v="586" actId="26606"/>
          <ac:spMkLst>
            <pc:docMk/>
            <pc:sldMk cId="3604362091" sldId="275"/>
            <ac:spMk id="40" creationId="{F6D9986E-2FC4-4377-B163-42766AD821AA}"/>
          </ac:spMkLst>
        </pc:spChg>
        <pc:spChg chg="add del">
          <ac:chgData name="Darryl Vas Prabhu" userId="dad000bb70fa6a14" providerId="LiveId" clId="{7B8C462F-CCE0-4722-A89E-A1D8F0B191F8}" dt="2024-12-11T16:00:54.233" v="586" actId="26606"/>
          <ac:spMkLst>
            <pc:docMk/>
            <pc:sldMk cId="3604362091" sldId="275"/>
            <ac:spMk id="42" creationId="{50807C25-453D-4A47-A22C-3AE0C4E0ED37}"/>
          </ac:spMkLst>
        </pc:spChg>
        <pc:spChg chg="add del">
          <ac:chgData name="Darryl Vas Prabhu" userId="dad000bb70fa6a14" providerId="LiveId" clId="{7B8C462F-CCE0-4722-A89E-A1D8F0B191F8}" dt="2024-12-11T16:00:54.233" v="586" actId="26606"/>
          <ac:spMkLst>
            <pc:docMk/>
            <pc:sldMk cId="3604362091" sldId="275"/>
            <ac:spMk id="44" creationId="{A2D9D015-5987-4234-82BC-93087550C831}"/>
          </ac:spMkLst>
        </pc:spChg>
        <pc:spChg chg="add del">
          <ac:chgData name="Darryl Vas Prabhu" userId="dad000bb70fa6a14" providerId="LiveId" clId="{7B8C462F-CCE0-4722-A89E-A1D8F0B191F8}" dt="2024-12-11T16:00:54.233" v="586" actId="26606"/>
          <ac:spMkLst>
            <pc:docMk/>
            <pc:sldMk cId="3604362091" sldId="275"/>
            <ac:spMk id="46" creationId="{A1F3517F-F8D0-4E8C-9855-18326A842FC9}"/>
          </ac:spMkLst>
        </pc:spChg>
        <pc:spChg chg="add del">
          <ac:chgData name="Darryl Vas Prabhu" userId="dad000bb70fa6a14" providerId="LiveId" clId="{7B8C462F-CCE0-4722-A89E-A1D8F0B191F8}" dt="2024-12-11T16:00:54.233" v="586" actId="26606"/>
          <ac:spMkLst>
            <pc:docMk/>
            <pc:sldMk cId="3604362091" sldId="275"/>
            <ac:spMk id="48" creationId="{EF678D13-F887-40D4-908F-294CE460CE20}"/>
          </ac:spMkLst>
        </pc:spChg>
        <pc:spChg chg="add del">
          <ac:chgData name="Darryl Vas Prabhu" userId="dad000bb70fa6a14" providerId="LiveId" clId="{7B8C462F-CCE0-4722-A89E-A1D8F0B191F8}" dt="2024-12-11T16:00:54.233" v="586" actId="26606"/>
          <ac:spMkLst>
            <pc:docMk/>
            <pc:sldMk cId="3604362091" sldId="275"/>
            <ac:spMk id="50" creationId="{D2F136E7-E4C7-4E9B-BD04-A4CA65BAA357}"/>
          </ac:spMkLst>
        </pc:spChg>
        <pc:spChg chg="add">
          <ac:chgData name="Darryl Vas Prabhu" userId="dad000bb70fa6a14" providerId="LiveId" clId="{7B8C462F-CCE0-4722-A89E-A1D8F0B191F8}" dt="2024-12-11T16:00:54.233" v="586" actId="26606"/>
          <ac:spMkLst>
            <pc:docMk/>
            <pc:sldMk cId="3604362091" sldId="275"/>
            <ac:spMk id="83" creationId="{F6D9986E-2FC4-4377-B163-42766AD821AA}"/>
          </ac:spMkLst>
        </pc:spChg>
        <pc:spChg chg="add">
          <ac:chgData name="Darryl Vas Prabhu" userId="dad000bb70fa6a14" providerId="LiveId" clId="{7B8C462F-CCE0-4722-A89E-A1D8F0B191F8}" dt="2024-12-11T16:00:54.233" v="586" actId="26606"/>
          <ac:spMkLst>
            <pc:docMk/>
            <pc:sldMk cId="3604362091" sldId="275"/>
            <ac:spMk id="85" creationId="{50807C25-453D-4A47-A22C-3AE0C4E0ED37}"/>
          </ac:spMkLst>
        </pc:spChg>
        <pc:spChg chg="add">
          <ac:chgData name="Darryl Vas Prabhu" userId="dad000bb70fa6a14" providerId="LiveId" clId="{7B8C462F-CCE0-4722-A89E-A1D8F0B191F8}" dt="2024-12-11T16:00:54.233" v="586" actId="26606"/>
          <ac:spMkLst>
            <pc:docMk/>
            <pc:sldMk cId="3604362091" sldId="275"/>
            <ac:spMk id="87" creationId="{A2D9D015-5987-4234-82BC-93087550C831}"/>
          </ac:spMkLst>
        </pc:spChg>
        <pc:spChg chg="add">
          <ac:chgData name="Darryl Vas Prabhu" userId="dad000bb70fa6a14" providerId="LiveId" clId="{7B8C462F-CCE0-4722-A89E-A1D8F0B191F8}" dt="2024-12-11T16:00:54.233" v="586" actId="26606"/>
          <ac:spMkLst>
            <pc:docMk/>
            <pc:sldMk cId="3604362091" sldId="275"/>
            <ac:spMk id="89" creationId="{A1F3517F-F8D0-4E8C-9855-18326A842FC9}"/>
          </ac:spMkLst>
        </pc:spChg>
        <pc:spChg chg="add">
          <ac:chgData name="Darryl Vas Prabhu" userId="dad000bb70fa6a14" providerId="LiveId" clId="{7B8C462F-CCE0-4722-A89E-A1D8F0B191F8}" dt="2024-12-11T16:00:54.233" v="586" actId="26606"/>
          <ac:spMkLst>
            <pc:docMk/>
            <pc:sldMk cId="3604362091" sldId="275"/>
            <ac:spMk id="91" creationId="{EF678D13-F887-40D4-908F-294CE460CE20}"/>
          </ac:spMkLst>
        </pc:spChg>
        <pc:spChg chg="add">
          <ac:chgData name="Darryl Vas Prabhu" userId="dad000bb70fa6a14" providerId="LiveId" clId="{7B8C462F-CCE0-4722-A89E-A1D8F0B191F8}" dt="2024-12-11T16:00:54.233" v="586" actId="26606"/>
          <ac:spMkLst>
            <pc:docMk/>
            <pc:sldMk cId="3604362091" sldId="275"/>
            <ac:spMk id="93" creationId="{D2F136E7-E4C7-4E9B-BD04-A4CA65BAA357}"/>
          </ac:spMkLst>
        </pc:spChg>
        <pc:spChg chg="del">
          <ac:chgData name="Darryl Vas Prabhu" userId="dad000bb70fa6a14" providerId="LiveId" clId="{7B8C462F-CCE0-4722-A89E-A1D8F0B191F8}" dt="2024-12-11T15:58:47.362" v="573"/>
          <ac:spMkLst>
            <pc:docMk/>
            <pc:sldMk cId="3604362091" sldId="275"/>
            <ac:spMk id="164" creationId="{9CE90F57-824A-FAA3-BDC9-37E59781188F}"/>
          </ac:spMkLst>
        </pc:spChg>
        <pc:spChg chg="del">
          <ac:chgData name="Darryl Vas Prabhu" userId="dad000bb70fa6a14" providerId="LiveId" clId="{7B8C462F-CCE0-4722-A89E-A1D8F0B191F8}" dt="2024-12-11T15:58:47.362" v="573"/>
          <ac:spMkLst>
            <pc:docMk/>
            <pc:sldMk cId="3604362091" sldId="275"/>
            <ac:spMk id="166" creationId="{D8C86F01-476D-09D6-C5A2-164D8540BE00}"/>
          </ac:spMkLst>
        </pc:spChg>
        <pc:spChg chg="del">
          <ac:chgData name="Darryl Vas Prabhu" userId="dad000bb70fa6a14" providerId="LiveId" clId="{7B8C462F-CCE0-4722-A89E-A1D8F0B191F8}" dt="2024-12-11T15:58:47.362" v="573"/>
          <ac:spMkLst>
            <pc:docMk/>
            <pc:sldMk cId="3604362091" sldId="275"/>
            <ac:spMk id="168" creationId="{AEC1082D-C8E4-ACDD-4F36-ADB38DFCD070}"/>
          </ac:spMkLst>
        </pc:spChg>
        <pc:spChg chg="del">
          <ac:chgData name="Darryl Vas Prabhu" userId="dad000bb70fa6a14" providerId="LiveId" clId="{7B8C462F-CCE0-4722-A89E-A1D8F0B191F8}" dt="2024-12-11T15:58:47.362" v="573"/>
          <ac:spMkLst>
            <pc:docMk/>
            <pc:sldMk cId="3604362091" sldId="275"/>
            <ac:spMk id="170" creationId="{E533E9E2-57F2-4844-D51E-D2DD9035B30D}"/>
          </ac:spMkLst>
        </pc:spChg>
        <pc:spChg chg="del">
          <ac:chgData name="Darryl Vas Prabhu" userId="dad000bb70fa6a14" providerId="LiveId" clId="{7B8C462F-CCE0-4722-A89E-A1D8F0B191F8}" dt="2024-12-11T15:58:47.362" v="573"/>
          <ac:spMkLst>
            <pc:docMk/>
            <pc:sldMk cId="3604362091" sldId="275"/>
            <ac:spMk id="172" creationId="{D39BBC3F-3029-6D3E-BE75-BF60B3FC38E0}"/>
          </ac:spMkLst>
        </pc:spChg>
        <pc:spChg chg="del">
          <ac:chgData name="Darryl Vas Prabhu" userId="dad000bb70fa6a14" providerId="LiveId" clId="{7B8C462F-CCE0-4722-A89E-A1D8F0B191F8}" dt="2024-12-11T15:58:47.362" v="573"/>
          <ac:spMkLst>
            <pc:docMk/>
            <pc:sldMk cId="3604362091" sldId="275"/>
            <ac:spMk id="174" creationId="{705B4223-FB70-F372-1D0B-BEB53B1E148E}"/>
          </ac:spMkLst>
        </pc:spChg>
        <pc:grpChg chg="add del">
          <ac:chgData name="Darryl Vas Prabhu" userId="dad000bb70fa6a14" providerId="LiveId" clId="{7B8C462F-CCE0-4722-A89E-A1D8F0B191F8}" dt="2024-12-11T16:00:54.233" v="586" actId="26606"/>
          <ac:grpSpMkLst>
            <pc:docMk/>
            <pc:sldMk cId="3604362091" sldId="275"/>
            <ac:grpSpMk id="12" creationId="{5D1F2FD8-11FD-4495-9EFA-1D11D791D8C2}"/>
          </ac:grpSpMkLst>
        </pc:grpChg>
        <pc:grpChg chg="add del">
          <ac:chgData name="Darryl Vas Prabhu" userId="dad000bb70fa6a14" providerId="LiveId" clId="{7B8C462F-CCE0-4722-A89E-A1D8F0B191F8}" dt="2024-12-11T16:00:54.233" v="586" actId="26606"/>
          <ac:grpSpMkLst>
            <pc:docMk/>
            <pc:sldMk cId="3604362091" sldId="275"/>
            <ac:grpSpMk id="26" creationId="{B87488CD-16CF-4BC7-BD9F-4F4EB13B0BC8}"/>
          </ac:grpSpMkLst>
        </pc:grpChg>
        <pc:grpChg chg="add">
          <ac:chgData name="Darryl Vas Prabhu" userId="dad000bb70fa6a14" providerId="LiveId" clId="{7B8C462F-CCE0-4722-A89E-A1D8F0B191F8}" dt="2024-12-11T16:00:54.233" v="586" actId="26606"/>
          <ac:grpSpMkLst>
            <pc:docMk/>
            <pc:sldMk cId="3604362091" sldId="275"/>
            <ac:grpSpMk id="55" creationId="{5D1F2FD8-11FD-4495-9EFA-1D11D791D8C2}"/>
          </ac:grpSpMkLst>
        </pc:grpChg>
        <pc:grpChg chg="add">
          <ac:chgData name="Darryl Vas Prabhu" userId="dad000bb70fa6a14" providerId="LiveId" clId="{7B8C462F-CCE0-4722-A89E-A1D8F0B191F8}" dt="2024-12-11T16:00:54.233" v="586" actId="26606"/>
          <ac:grpSpMkLst>
            <pc:docMk/>
            <pc:sldMk cId="3604362091" sldId="275"/>
            <ac:grpSpMk id="69" creationId="{B87488CD-16CF-4BC7-BD9F-4F4EB13B0BC8}"/>
          </ac:grpSpMkLst>
        </pc:grpChg>
        <pc:grpChg chg="del">
          <ac:chgData name="Darryl Vas Prabhu" userId="dad000bb70fa6a14" providerId="LiveId" clId="{7B8C462F-CCE0-4722-A89E-A1D8F0B191F8}" dt="2024-12-11T15:58:47.362" v="573"/>
          <ac:grpSpMkLst>
            <pc:docMk/>
            <pc:sldMk cId="3604362091" sldId="275"/>
            <ac:grpSpMk id="136" creationId="{D5A13F99-AD0A-96EB-07BB-F0C5432DC607}"/>
          </ac:grpSpMkLst>
        </pc:grpChg>
        <pc:grpChg chg="del">
          <ac:chgData name="Darryl Vas Prabhu" userId="dad000bb70fa6a14" providerId="LiveId" clId="{7B8C462F-CCE0-4722-A89E-A1D8F0B191F8}" dt="2024-12-11T15:58:47.362" v="573"/>
          <ac:grpSpMkLst>
            <pc:docMk/>
            <pc:sldMk cId="3604362091" sldId="275"/>
            <ac:grpSpMk id="150" creationId="{299F5D64-FF57-C872-D488-0B08BB3B838F}"/>
          </ac:grpSpMkLst>
        </pc:grpChg>
        <pc:picChg chg="add mod modCrop">
          <ac:chgData name="Darryl Vas Prabhu" userId="dad000bb70fa6a14" providerId="LiveId" clId="{7B8C462F-CCE0-4722-A89E-A1D8F0B191F8}" dt="2024-12-11T16:01:37.175" v="599" actId="14100"/>
          <ac:picMkLst>
            <pc:docMk/>
            <pc:sldMk cId="3604362091" sldId="275"/>
            <ac:picMk id="4" creationId="{244761E9-6D10-BE5C-3500-973AED07A385}"/>
          </ac:picMkLst>
        </pc:picChg>
        <pc:picChg chg="mod">
          <ac:chgData name="Darryl Vas Prabhu" userId="dad000bb70fa6a14" providerId="LiveId" clId="{7B8C462F-CCE0-4722-A89E-A1D8F0B191F8}" dt="2024-12-11T16:01:13.812" v="593" actId="14100"/>
          <ac:picMkLst>
            <pc:docMk/>
            <pc:sldMk cId="3604362091" sldId="275"/>
            <ac:picMk id="6" creationId="{CCE18757-1BC9-76B8-C9B5-EFBA51C71C51}"/>
          </ac:picMkLst>
        </pc:picChg>
        <pc:picChg chg="mod">
          <ac:chgData name="Darryl Vas Prabhu" userId="dad000bb70fa6a14" providerId="LiveId" clId="{7B8C462F-CCE0-4722-A89E-A1D8F0B191F8}" dt="2024-12-11T16:01:09.423" v="590" actId="14100"/>
          <ac:picMkLst>
            <pc:docMk/>
            <pc:sldMk cId="3604362091" sldId="275"/>
            <ac:picMk id="7" creationId="{64057038-4E66-CBDA-FE49-6F68E7E3D361}"/>
          </ac:picMkLst>
        </pc:picChg>
        <pc:inkChg chg="add del">
          <ac:chgData name="Darryl Vas Prabhu" userId="dad000bb70fa6a14" providerId="LiveId" clId="{7B8C462F-CCE0-4722-A89E-A1D8F0B191F8}" dt="2024-12-11T17:09:36.125" v="1510"/>
          <ac:inkMkLst>
            <pc:docMk/>
            <pc:sldMk cId="3604362091" sldId="275"/>
            <ac:inkMk id="5" creationId="{66BEE61F-06FF-D700-8064-93240B4B746E}"/>
          </ac:inkMkLst>
        </pc:inkChg>
      </pc:sldChg>
      <pc:sldChg chg="addSp delSp modSp add mod setBg modAnim delDesignElem">
        <pc:chgData name="Darryl Vas Prabhu" userId="dad000bb70fa6a14" providerId="LiveId" clId="{7B8C462F-CCE0-4722-A89E-A1D8F0B191F8}" dt="2024-12-11T17:47:52.429" v="1939" actId="20577"/>
        <pc:sldMkLst>
          <pc:docMk/>
          <pc:sldMk cId="2602577628" sldId="276"/>
        </pc:sldMkLst>
        <pc:spChg chg="mod">
          <ac:chgData name="Darryl Vas Prabhu" userId="dad000bb70fa6a14" providerId="LiveId" clId="{7B8C462F-CCE0-4722-A89E-A1D8F0B191F8}" dt="2024-12-11T16:07:36.079" v="751" actId="26606"/>
          <ac:spMkLst>
            <pc:docMk/>
            <pc:sldMk cId="2602577628" sldId="276"/>
            <ac:spMk id="2" creationId="{F8127E95-2A1F-696F-83F8-1AC1EA836C14}"/>
          </ac:spMkLst>
        </pc:spChg>
        <pc:spChg chg="mod">
          <ac:chgData name="Darryl Vas Prabhu" userId="dad000bb70fa6a14" providerId="LiveId" clId="{7B8C462F-CCE0-4722-A89E-A1D8F0B191F8}" dt="2024-12-11T17:47:52.429" v="1939" actId="20577"/>
          <ac:spMkLst>
            <pc:docMk/>
            <pc:sldMk cId="2602577628" sldId="276"/>
            <ac:spMk id="3" creationId="{BB9BC5BE-058D-1D5E-693B-583E3D7A0F98}"/>
          </ac:spMkLst>
        </pc:spChg>
        <pc:spChg chg="add del">
          <ac:chgData name="Darryl Vas Prabhu" userId="dad000bb70fa6a14" providerId="LiveId" clId="{7B8C462F-CCE0-4722-A89E-A1D8F0B191F8}" dt="2024-12-11T16:03:29.463" v="629" actId="26606"/>
          <ac:spMkLst>
            <pc:docMk/>
            <pc:sldMk cId="2602577628" sldId="276"/>
            <ac:spMk id="43" creationId="{502A7C95-AB91-4503-A49F-FB44EDCBDC35}"/>
          </ac:spMkLst>
        </pc:spChg>
        <pc:spChg chg="add del">
          <ac:chgData name="Darryl Vas Prabhu" userId="dad000bb70fa6a14" providerId="LiveId" clId="{7B8C462F-CCE0-4722-A89E-A1D8F0B191F8}" dt="2024-12-11T16:03:29.463" v="629" actId="26606"/>
          <ac:spMkLst>
            <pc:docMk/>
            <pc:sldMk cId="2602577628" sldId="276"/>
            <ac:spMk id="45" creationId="{36B23F17-5681-4D21-9841-77AB8B73EE99}"/>
          </ac:spMkLst>
        </pc:spChg>
        <pc:spChg chg="add del">
          <ac:chgData name="Darryl Vas Prabhu" userId="dad000bb70fa6a14" providerId="LiveId" clId="{7B8C462F-CCE0-4722-A89E-A1D8F0B191F8}" dt="2024-12-11T16:03:29.463" v="629" actId="26606"/>
          <ac:spMkLst>
            <pc:docMk/>
            <pc:sldMk cId="2602577628" sldId="276"/>
            <ac:spMk id="47" creationId="{4F6D33A1-ABA4-433F-BD53-C9DE7304CC87}"/>
          </ac:spMkLst>
        </pc:spChg>
        <pc:spChg chg="add del">
          <ac:chgData name="Darryl Vas Prabhu" userId="dad000bb70fa6a14" providerId="LiveId" clId="{7B8C462F-CCE0-4722-A89E-A1D8F0B191F8}" dt="2024-12-11T16:03:29.463" v="629" actId="26606"/>
          <ac:spMkLst>
            <pc:docMk/>
            <pc:sldMk cId="2602577628" sldId="276"/>
            <ac:spMk id="49" creationId="{BDD1E804-483D-4118-A6F8-BE77D65BD433}"/>
          </ac:spMkLst>
        </pc:spChg>
        <pc:spChg chg="add del">
          <ac:chgData name="Darryl Vas Prabhu" userId="dad000bb70fa6a14" providerId="LiveId" clId="{7B8C462F-CCE0-4722-A89E-A1D8F0B191F8}" dt="2024-12-11T16:03:29.463" v="629" actId="26606"/>
          <ac:spMkLst>
            <pc:docMk/>
            <pc:sldMk cId="2602577628" sldId="276"/>
            <ac:spMk id="51" creationId="{578C74F2-9B45-4541-99B0-F75C002699FE}"/>
          </ac:spMkLst>
        </pc:spChg>
        <pc:spChg chg="add del">
          <ac:chgData name="Darryl Vas Prabhu" userId="dad000bb70fa6a14" providerId="LiveId" clId="{7B8C462F-CCE0-4722-A89E-A1D8F0B191F8}" dt="2024-12-11T16:03:29.463" v="629" actId="26606"/>
          <ac:spMkLst>
            <pc:docMk/>
            <pc:sldMk cId="2602577628" sldId="276"/>
            <ac:spMk id="53" creationId="{0A810ADD-16AA-4C2E-BBFA-2802A06307F2}"/>
          </ac:spMkLst>
        </pc:spChg>
        <pc:spChg chg="del">
          <ac:chgData name="Darryl Vas Prabhu" userId="dad000bb70fa6a14" providerId="LiveId" clId="{7B8C462F-CCE0-4722-A89E-A1D8F0B191F8}" dt="2024-12-11T16:01:50.407" v="601"/>
          <ac:spMkLst>
            <pc:docMk/>
            <pc:sldMk cId="2602577628" sldId="276"/>
            <ac:spMk id="83" creationId="{5F9EFCAD-09AB-57FC-488F-43CD6190AE82}"/>
          </ac:spMkLst>
        </pc:spChg>
        <pc:spChg chg="del">
          <ac:chgData name="Darryl Vas Prabhu" userId="dad000bb70fa6a14" providerId="LiveId" clId="{7B8C462F-CCE0-4722-A89E-A1D8F0B191F8}" dt="2024-12-11T16:01:50.407" v="601"/>
          <ac:spMkLst>
            <pc:docMk/>
            <pc:sldMk cId="2602577628" sldId="276"/>
            <ac:spMk id="85" creationId="{C4C71738-2EAA-7B80-1710-794ED41928F9}"/>
          </ac:spMkLst>
        </pc:spChg>
        <pc:spChg chg="add del">
          <ac:chgData name="Darryl Vas Prabhu" userId="dad000bb70fa6a14" providerId="LiveId" clId="{7B8C462F-CCE0-4722-A89E-A1D8F0B191F8}" dt="2024-12-11T16:03:29.430" v="628" actId="26606"/>
          <ac:spMkLst>
            <pc:docMk/>
            <pc:sldMk cId="2602577628" sldId="276"/>
            <ac:spMk id="86" creationId="{502A7C95-AB91-4503-A49F-FB44EDCBDC35}"/>
          </ac:spMkLst>
        </pc:spChg>
        <pc:spChg chg="del">
          <ac:chgData name="Darryl Vas Prabhu" userId="dad000bb70fa6a14" providerId="LiveId" clId="{7B8C462F-CCE0-4722-A89E-A1D8F0B191F8}" dt="2024-12-11T16:01:50.407" v="601"/>
          <ac:spMkLst>
            <pc:docMk/>
            <pc:sldMk cId="2602577628" sldId="276"/>
            <ac:spMk id="87" creationId="{70F1F63F-3A62-9D5C-96A4-126BFD972632}"/>
          </ac:spMkLst>
        </pc:spChg>
        <pc:spChg chg="add del">
          <ac:chgData name="Darryl Vas Prabhu" userId="dad000bb70fa6a14" providerId="LiveId" clId="{7B8C462F-CCE0-4722-A89E-A1D8F0B191F8}" dt="2024-12-11T16:03:29.430" v="628" actId="26606"/>
          <ac:spMkLst>
            <pc:docMk/>
            <pc:sldMk cId="2602577628" sldId="276"/>
            <ac:spMk id="88" creationId="{36B23F17-5681-4D21-9841-77AB8B73EE99}"/>
          </ac:spMkLst>
        </pc:spChg>
        <pc:spChg chg="del">
          <ac:chgData name="Darryl Vas Prabhu" userId="dad000bb70fa6a14" providerId="LiveId" clId="{7B8C462F-CCE0-4722-A89E-A1D8F0B191F8}" dt="2024-12-11T16:01:50.407" v="601"/>
          <ac:spMkLst>
            <pc:docMk/>
            <pc:sldMk cId="2602577628" sldId="276"/>
            <ac:spMk id="89" creationId="{80498608-60E3-FB41-1AB5-29110BB46D83}"/>
          </ac:spMkLst>
        </pc:spChg>
        <pc:spChg chg="add del">
          <ac:chgData name="Darryl Vas Prabhu" userId="dad000bb70fa6a14" providerId="LiveId" clId="{7B8C462F-CCE0-4722-A89E-A1D8F0B191F8}" dt="2024-12-11T16:03:29.430" v="628" actId="26606"/>
          <ac:spMkLst>
            <pc:docMk/>
            <pc:sldMk cId="2602577628" sldId="276"/>
            <ac:spMk id="90" creationId="{4F6D33A1-ABA4-433F-BD53-C9DE7304CC87}"/>
          </ac:spMkLst>
        </pc:spChg>
        <pc:spChg chg="del">
          <ac:chgData name="Darryl Vas Prabhu" userId="dad000bb70fa6a14" providerId="LiveId" clId="{7B8C462F-CCE0-4722-A89E-A1D8F0B191F8}" dt="2024-12-11T16:01:50.407" v="601"/>
          <ac:spMkLst>
            <pc:docMk/>
            <pc:sldMk cId="2602577628" sldId="276"/>
            <ac:spMk id="91" creationId="{AA4EF10D-B752-A0A5-B47E-A81A7F8D668B}"/>
          </ac:spMkLst>
        </pc:spChg>
        <pc:spChg chg="add del">
          <ac:chgData name="Darryl Vas Prabhu" userId="dad000bb70fa6a14" providerId="LiveId" clId="{7B8C462F-CCE0-4722-A89E-A1D8F0B191F8}" dt="2024-12-11T16:03:29.430" v="628" actId="26606"/>
          <ac:spMkLst>
            <pc:docMk/>
            <pc:sldMk cId="2602577628" sldId="276"/>
            <ac:spMk id="92" creationId="{BDD1E804-483D-4118-A6F8-BE77D65BD433}"/>
          </ac:spMkLst>
        </pc:spChg>
        <pc:spChg chg="del">
          <ac:chgData name="Darryl Vas Prabhu" userId="dad000bb70fa6a14" providerId="LiveId" clId="{7B8C462F-CCE0-4722-A89E-A1D8F0B191F8}" dt="2024-12-11T16:01:50.407" v="601"/>
          <ac:spMkLst>
            <pc:docMk/>
            <pc:sldMk cId="2602577628" sldId="276"/>
            <ac:spMk id="93" creationId="{9E8BF578-9763-3440-A87A-C53C7C1AAF40}"/>
          </ac:spMkLst>
        </pc:spChg>
        <pc:spChg chg="add del">
          <ac:chgData name="Darryl Vas Prabhu" userId="dad000bb70fa6a14" providerId="LiveId" clId="{7B8C462F-CCE0-4722-A89E-A1D8F0B191F8}" dt="2024-12-11T16:03:29.430" v="628" actId="26606"/>
          <ac:spMkLst>
            <pc:docMk/>
            <pc:sldMk cId="2602577628" sldId="276"/>
            <ac:spMk id="94" creationId="{578C74F2-9B45-4541-99B0-F75C002699FE}"/>
          </ac:spMkLst>
        </pc:spChg>
        <pc:spChg chg="add del">
          <ac:chgData name="Darryl Vas Prabhu" userId="dad000bb70fa6a14" providerId="LiveId" clId="{7B8C462F-CCE0-4722-A89E-A1D8F0B191F8}" dt="2024-12-11T16:03:29.430" v="628" actId="26606"/>
          <ac:spMkLst>
            <pc:docMk/>
            <pc:sldMk cId="2602577628" sldId="276"/>
            <ac:spMk id="96" creationId="{0A810ADD-16AA-4C2E-BBFA-2802A06307F2}"/>
          </ac:spMkLst>
        </pc:spChg>
        <pc:spChg chg="add del">
          <ac:chgData name="Darryl Vas Prabhu" userId="dad000bb70fa6a14" providerId="LiveId" clId="{7B8C462F-CCE0-4722-A89E-A1D8F0B191F8}" dt="2024-12-11T16:07:36.079" v="751" actId="26606"/>
          <ac:spMkLst>
            <pc:docMk/>
            <pc:sldMk cId="2602577628" sldId="276"/>
            <ac:spMk id="98" creationId="{614D6CA9-D2A7-4F3A-90E1-53E3BCEC341A}"/>
          </ac:spMkLst>
        </pc:spChg>
        <pc:spChg chg="add del">
          <ac:chgData name="Darryl Vas Prabhu" userId="dad000bb70fa6a14" providerId="LiveId" clId="{7B8C462F-CCE0-4722-A89E-A1D8F0B191F8}" dt="2024-12-11T16:07:36.079" v="751" actId="26606"/>
          <ac:spMkLst>
            <pc:docMk/>
            <pc:sldMk cId="2602577628" sldId="276"/>
            <ac:spMk id="100" creationId="{BD003387-75C1-4410-8EB2-12C8B991B2B1}"/>
          </ac:spMkLst>
        </pc:spChg>
        <pc:spChg chg="add del">
          <ac:chgData name="Darryl Vas Prabhu" userId="dad000bb70fa6a14" providerId="LiveId" clId="{7B8C462F-CCE0-4722-A89E-A1D8F0B191F8}" dt="2024-12-11T16:07:36.079" v="751" actId="26606"/>
          <ac:spMkLst>
            <pc:docMk/>
            <pc:sldMk cId="2602577628" sldId="276"/>
            <ac:spMk id="102" creationId="{CC8129C0-4BC5-4AA5-A62E-8BB50F3F7C74}"/>
          </ac:spMkLst>
        </pc:spChg>
        <pc:spChg chg="add del">
          <ac:chgData name="Darryl Vas Prabhu" userId="dad000bb70fa6a14" providerId="LiveId" clId="{7B8C462F-CCE0-4722-A89E-A1D8F0B191F8}" dt="2024-12-11T16:07:36.079" v="751" actId="26606"/>
          <ac:spMkLst>
            <pc:docMk/>
            <pc:sldMk cId="2602577628" sldId="276"/>
            <ac:spMk id="127" creationId="{502A7C95-AB91-4503-A49F-FB44EDCBDC35}"/>
          </ac:spMkLst>
        </pc:spChg>
        <pc:spChg chg="add del">
          <ac:chgData name="Darryl Vas Prabhu" userId="dad000bb70fa6a14" providerId="LiveId" clId="{7B8C462F-CCE0-4722-A89E-A1D8F0B191F8}" dt="2024-12-11T16:07:36.079" v="751" actId="26606"/>
          <ac:spMkLst>
            <pc:docMk/>
            <pc:sldMk cId="2602577628" sldId="276"/>
            <ac:spMk id="128" creationId="{36B23F17-5681-4D21-9841-77AB8B73EE99}"/>
          </ac:spMkLst>
        </pc:spChg>
        <pc:spChg chg="add del">
          <ac:chgData name="Darryl Vas Prabhu" userId="dad000bb70fa6a14" providerId="LiveId" clId="{7B8C462F-CCE0-4722-A89E-A1D8F0B191F8}" dt="2024-12-11T16:07:36.079" v="751" actId="26606"/>
          <ac:spMkLst>
            <pc:docMk/>
            <pc:sldMk cId="2602577628" sldId="276"/>
            <ac:spMk id="129" creationId="{3BD442D4-90A6-4DAE-B29A-A385913F2934}"/>
          </ac:spMkLst>
        </pc:spChg>
        <pc:spChg chg="add del">
          <ac:chgData name="Darryl Vas Prabhu" userId="dad000bb70fa6a14" providerId="LiveId" clId="{7B8C462F-CCE0-4722-A89E-A1D8F0B191F8}" dt="2024-12-11T16:07:36.079" v="751" actId="26606"/>
          <ac:spMkLst>
            <pc:docMk/>
            <pc:sldMk cId="2602577628" sldId="276"/>
            <ac:spMk id="130" creationId="{7A66A327-F1AE-4833-BBAE-4D26A7909104}"/>
          </ac:spMkLst>
        </pc:spChg>
        <pc:spChg chg="add del">
          <ac:chgData name="Darryl Vas Prabhu" userId="dad000bb70fa6a14" providerId="LiveId" clId="{7B8C462F-CCE0-4722-A89E-A1D8F0B191F8}" dt="2024-12-11T16:07:36.079" v="751" actId="26606"/>
          <ac:spMkLst>
            <pc:docMk/>
            <pc:sldMk cId="2602577628" sldId="276"/>
            <ac:spMk id="131" creationId="{C32BDE6F-9F74-4F75-9365-38ED68447D80}"/>
          </ac:spMkLst>
        </pc:spChg>
        <pc:spChg chg="add del">
          <ac:chgData name="Darryl Vas Prabhu" userId="dad000bb70fa6a14" providerId="LiveId" clId="{7B8C462F-CCE0-4722-A89E-A1D8F0B191F8}" dt="2024-12-11T16:07:36.079" v="751" actId="26606"/>
          <ac:spMkLst>
            <pc:docMk/>
            <pc:sldMk cId="2602577628" sldId="276"/>
            <ac:spMk id="132" creationId="{2AAA2A7C-8A38-444A-A208-BCE29262FF34}"/>
          </ac:spMkLst>
        </pc:spChg>
        <pc:spChg chg="add del">
          <ac:chgData name="Darryl Vas Prabhu" userId="dad000bb70fa6a14" providerId="LiveId" clId="{7B8C462F-CCE0-4722-A89E-A1D8F0B191F8}" dt="2024-12-11T16:07:54.517" v="753" actId="26606"/>
          <ac:spMkLst>
            <pc:docMk/>
            <pc:sldMk cId="2602577628" sldId="276"/>
            <ac:spMk id="165" creationId="{F6D9986E-2FC4-4377-B163-42766AD821AA}"/>
          </ac:spMkLst>
        </pc:spChg>
        <pc:spChg chg="add del">
          <ac:chgData name="Darryl Vas Prabhu" userId="dad000bb70fa6a14" providerId="LiveId" clId="{7B8C462F-CCE0-4722-A89E-A1D8F0B191F8}" dt="2024-12-11T16:07:54.517" v="753" actId="26606"/>
          <ac:spMkLst>
            <pc:docMk/>
            <pc:sldMk cId="2602577628" sldId="276"/>
            <ac:spMk id="167" creationId="{50807C25-453D-4A47-A22C-3AE0C4E0ED37}"/>
          </ac:spMkLst>
        </pc:spChg>
        <pc:spChg chg="add del">
          <ac:chgData name="Darryl Vas Prabhu" userId="dad000bb70fa6a14" providerId="LiveId" clId="{7B8C462F-CCE0-4722-A89E-A1D8F0B191F8}" dt="2024-12-11T16:07:54.517" v="753" actId="26606"/>
          <ac:spMkLst>
            <pc:docMk/>
            <pc:sldMk cId="2602577628" sldId="276"/>
            <ac:spMk id="169" creationId="{A2D9D015-5987-4234-82BC-93087550C831}"/>
          </ac:spMkLst>
        </pc:spChg>
        <pc:spChg chg="add del">
          <ac:chgData name="Darryl Vas Prabhu" userId="dad000bb70fa6a14" providerId="LiveId" clId="{7B8C462F-CCE0-4722-A89E-A1D8F0B191F8}" dt="2024-12-11T16:07:54.517" v="753" actId="26606"/>
          <ac:spMkLst>
            <pc:docMk/>
            <pc:sldMk cId="2602577628" sldId="276"/>
            <ac:spMk id="171" creationId="{A1F3517F-F8D0-4E8C-9855-18326A842FC9}"/>
          </ac:spMkLst>
        </pc:spChg>
        <pc:spChg chg="add del">
          <ac:chgData name="Darryl Vas Prabhu" userId="dad000bb70fa6a14" providerId="LiveId" clId="{7B8C462F-CCE0-4722-A89E-A1D8F0B191F8}" dt="2024-12-11T16:07:54.517" v="753" actId="26606"/>
          <ac:spMkLst>
            <pc:docMk/>
            <pc:sldMk cId="2602577628" sldId="276"/>
            <ac:spMk id="173" creationId="{EF678D13-F887-40D4-908F-294CE460CE20}"/>
          </ac:spMkLst>
        </pc:spChg>
        <pc:spChg chg="add del">
          <ac:chgData name="Darryl Vas Prabhu" userId="dad000bb70fa6a14" providerId="LiveId" clId="{7B8C462F-CCE0-4722-A89E-A1D8F0B191F8}" dt="2024-12-11T16:07:54.517" v="753" actId="26606"/>
          <ac:spMkLst>
            <pc:docMk/>
            <pc:sldMk cId="2602577628" sldId="276"/>
            <ac:spMk id="175" creationId="{D2F136E7-E4C7-4E9B-BD04-A4CA65BAA357}"/>
          </ac:spMkLst>
        </pc:spChg>
        <pc:spChg chg="add">
          <ac:chgData name="Darryl Vas Prabhu" userId="dad000bb70fa6a14" providerId="LiveId" clId="{7B8C462F-CCE0-4722-A89E-A1D8F0B191F8}" dt="2024-12-11T16:07:54.517" v="753" actId="26606"/>
          <ac:spMkLst>
            <pc:docMk/>
            <pc:sldMk cId="2602577628" sldId="276"/>
            <ac:spMk id="208" creationId="{F6D9986E-2FC4-4377-B163-42766AD821AA}"/>
          </ac:spMkLst>
        </pc:spChg>
        <pc:spChg chg="add">
          <ac:chgData name="Darryl Vas Prabhu" userId="dad000bb70fa6a14" providerId="LiveId" clId="{7B8C462F-CCE0-4722-A89E-A1D8F0B191F8}" dt="2024-12-11T16:07:54.517" v="753" actId="26606"/>
          <ac:spMkLst>
            <pc:docMk/>
            <pc:sldMk cId="2602577628" sldId="276"/>
            <ac:spMk id="210" creationId="{50807C25-453D-4A47-A22C-3AE0C4E0ED37}"/>
          </ac:spMkLst>
        </pc:spChg>
        <pc:spChg chg="add">
          <ac:chgData name="Darryl Vas Prabhu" userId="dad000bb70fa6a14" providerId="LiveId" clId="{7B8C462F-CCE0-4722-A89E-A1D8F0B191F8}" dt="2024-12-11T16:07:54.517" v="753" actId="26606"/>
          <ac:spMkLst>
            <pc:docMk/>
            <pc:sldMk cId="2602577628" sldId="276"/>
            <ac:spMk id="212" creationId="{A2D9D015-5987-4234-82BC-93087550C831}"/>
          </ac:spMkLst>
        </pc:spChg>
        <pc:spChg chg="add">
          <ac:chgData name="Darryl Vas Prabhu" userId="dad000bb70fa6a14" providerId="LiveId" clId="{7B8C462F-CCE0-4722-A89E-A1D8F0B191F8}" dt="2024-12-11T16:07:54.517" v="753" actId="26606"/>
          <ac:spMkLst>
            <pc:docMk/>
            <pc:sldMk cId="2602577628" sldId="276"/>
            <ac:spMk id="214" creationId="{A1F3517F-F8D0-4E8C-9855-18326A842FC9}"/>
          </ac:spMkLst>
        </pc:spChg>
        <pc:spChg chg="add">
          <ac:chgData name="Darryl Vas Prabhu" userId="dad000bb70fa6a14" providerId="LiveId" clId="{7B8C462F-CCE0-4722-A89E-A1D8F0B191F8}" dt="2024-12-11T16:07:54.517" v="753" actId="26606"/>
          <ac:spMkLst>
            <pc:docMk/>
            <pc:sldMk cId="2602577628" sldId="276"/>
            <ac:spMk id="216" creationId="{EF678D13-F887-40D4-908F-294CE460CE20}"/>
          </ac:spMkLst>
        </pc:spChg>
        <pc:spChg chg="add">
          <ac:chgData name="Darryl Vas Prabhu" userId="dad000bb70fa6a14" providerId="LiveId" clId="{7B8C462F-CCE0-4722-A89E-A1D8F0B191F8}" dt="2024-12-11T16:07:54.517" v="753" actId="26606"/>
          <ac:spMkLst>
            <pc:docMk/>
            <pc:sldMk cId="2602577628" sldId="276"/>
            <ac:spMk id="218" creationId="{D2F136E7-E4C7-4E9B-BD04-A4CA65BAA357}"/>
          </ac:spMkLst>
        </pc:spChg>
        <pc:grpChg chg="add del">
          <ac:chgData name="Darryl Vas Prabhu" userId="dad000bb70fa6a14" providerId="LiveId" clId="{7B8C462F-CCE0-4722-A89E-A1D8F0B191F8}" dt="2024-12-11T16:03:29.463" v="629" actId="26606"/>
          <ac:grpSpMkLst>
            <pc:docMk/>
            <pc:sldMk cId="2602577628" sldId="276"/>
            <ac:grpSpMk id="15" creationId="{F8A8AD26-C06F-49CE-AB92-7F05D0BD884D}"/>
          </ac:grpSpMkLst>
        </pc:grpChg>
        <pc:grpChg chg="add del">
          <ac:chgData name="Darryl Vas Prabhu" userId="dad000bb70fa6a14" providerId="LiveId" clId="{7B8C462F-CCE0-4722-A89E-A1D8F0B191F8}" dt="2024-12-11T16:03:29.463" v="629" actId="26606"/>
          <ac:grpSpMkLst>
            <pc:docMk/>
            <pc:sldMk cId="2602577628" sldId="276"/>
            <ac:grpSpMk id="29" creationId="{1C50F7A2-3BDC-423D-85F1-EE031C214581}"/>
          </ac:grpSpMkLst>
        </pc:grpChg>
        <pc:grpChg chg="del">
          <ac:chgData name="Darryl Vas Prabhu" userId="dad000bb70fa6a14" providerId="LiveId" clId="{7B8C462F-CCE0-4722-A89E-A1D8F0B191F8}" dt="2024-12-11T16:01:50.407" v="601"/>
          <ac:grpSpMkLst>
            <pc:docMk/>
            <pc:sldMk cId="2602577628" sldId="276"/>
            <ac:grpSpMk id="55" creationId="{FA7F7F3F-6D0B-DCE4-D58D-2741F34AC06A}"/>
          </ac:grpSpMkLst>
        </pc:grpChg>
        <pc:grpChg chg="add del">
          <ac:chgData name="Darryl Vas Prabhu" userId="dad000bb70fa6a14" providerId="LiveId" clId="{7B8C462F-CCE0-4722-A89E-A1D8F0B191F8}" dt="2024-12-11T16:03:29.430" v="628" actId="26606"/>
          <ac:grpSpMkLst>
            <pc:docMk/>
            <pc:sldMk cId="2602577628" sldId="276"/>
            <ac:grpSpMk id="58" creationId="{F8A8AD26-C06F-49CE-AB92-7F05D0BD884D}"/>
          </ac:grpSpMkLst>
        </pc:grpChg>
        <pc:grpChg chg="del">
          <ac:chgData name="Darryl Vas Prabhu" userId="dad000bb70fa6a14" providerId="LiveId" clId="{7B8C462F-CCE0-4722-A89E-A1D8F0B191F8}" dt="2024-12-11T16:01:50.407" v="601"/>
          <ac:grpSpMkLst>
            <pc:docMk/>
            <pc:sldMk cId="2602577628" sldId="276"/>
            <ac:grpSpMk id="69" creationId="{49BBCF07-34DF-30B3-A4EB-E42C7087D9A0}"/>
          </ac:grpSpMkLst>
        </pc:grpChg>
        <pc:grpChg chg="add del">
          <ac:chgData name="Darryl Vas Prabhu" userId="dad000bb70fa6a14" providerId="LiveId" clId="{7B8C462F-CCE0-4722-A89E-A1D8F0B191F8}" dt="2024-12-11T16:03:29.430" v="628" actId="26606"/>
          <ac:grpSpMkLst>
            <pc:docMk/>
            <pc:sldMk cId="2602577628" sldId="276"/>
            <ac:grpSpMk id="72" creationId="{1C50F7A2-3BDC-423D-85F1-EE031C214581}"/>
          </ac:grpSpMkLst>
        </pc:grpChg>
        <pc:grpChg chg="add del">
          <ac:chgData name="Darryl Vas Prabhu" userId="dad000bb70fa6a14" providerId="LiveId" clId="{7B8C462F-CCE0-4722-A89E-A1D8F0B191F8}" dt="2024-12-11T16:07:36.079" v="751" actId="26606"/>
          <ac:grpSpMkLst>
            <pc:docMk/>
            <pc:sldMk cId="2602577628" sldId="276"/>
            <ac:grpSpMk id="99" creationId="{F8A8AD26-C06F-49CE-AB92-7F05D0BD884D}"/>
          </ac:grpSpMkLst>
        </pc:grpChg>
        <pc:grpChg chg="add del">
          <ac:chgData name="Darryl Vas Prabhu" userId="dad000bb70fa6a14" providerId="LiveId" clId="{7B8C462F-CCE0-4722-A89E-A1D8F0B191F8}" dt="2024-12-11T16:07:36.079" v="751" actId="26606"/>
          <ac:grpSpMkLst>
            <pc:docMk/>
            <pc:sldMk cId="2602577628" sldId="276"/>
            <ac:grpSpMk id="114" creationId="{1C50F7A2-3BDC-423D-85F1-EE031C214581}"/>
          </ac:grpSpMkLst>
        </pc:grpChg>
        <pc:grpChg chg="add del">
          <ac:chgData name="Darryl Vas Prabhu" userId="dad000bb70fa6a14" providerId="LiveId" clId="{7B8C462F-CCE0-4722-A89E-A1D8F0B191F8}" dt="2024-12-11T16:07:54.517" v="753" actId="26606"/>
          <ac:grpSpMkLst>
            <pc:docMk/>
            <pc:sldMk cId="2602577628" sldId="276"/>
            <ac:grpSpMk id="137" creationId="{5D1F2FD8-11FD-4495-9EFA-1D11D791D8C2}"/>
          </ac:grpSpMkLst>
        </pc:grpChg>
        <pc:grpChg chg="add del">
          <ac:chgData name="Darryl Vas Prabhu" userId="dad000bb70fa6a14" providerId="LiveId" clId="{7B8C462F-CCE0-4722-A89E-A1D8F0B191F8}" dt="2024-12-11T16:07:54.517" v="753" actId="26606"/>
          <ac:grpSpMkLst>
            <pc:docMk/>
            <pc:sldMk cId="2602577628" sldId="276"/>
            <ac:grpSpMk id="151" creationId="{B87488CD-16CF-4BC7-BD9F-4F4EB13B0BC8}"/>
          </ac:grpSpMkLst>
        </pc:grpChg>
        <pc:grpChg chg="add">
          <ac:chgData name="Darryl Vas Prabhu" userId="dad000bb70fa6a14" providerId="LiveId" clId="{7B8C462F-CCE0-4722-A89E-A1D8F0B191F8}" dt="2024-12-11T16:07:54.517" v="753" actId="26606"/>
          <ac:grpSpMkLst>
            <pc:docMk/>
            <pc:sldMk cId="2602577628" sldId="276"/>
            <ac:grpSpMk id="180" creationId="{5D1F2FD8-11FD-4495-9EFA-1D11D791D8C2}"/>
          </ac:grpSpMkLst>
        </pc:grpChg>
        <pc:grpChg chg="add">
          <ac:chgData name="Darryl Vas Prabhu" userId="dad000bb70fa6a14" providerId="LiveId" clId="{7B8C462F-CCE0-4722-A89E-A1D8F0B191F8}" dt="2024-12-11T16:07:54.517" v="753" actId="26606"/>
          <ac:grpSpMkLst>
            <pc:docMk/>
            <pc:sldMk cId="2602577628" sldId="276"/>
            <ac:grpSpMk id="194" creationId="{B87488CD-16CF-4BC7-BD9F-4F4EB13B0BC8}"/>
          </ac:grpSpMkLst>
        </pc:grpChg>
        <pc:picChg chg="del">
          <ac:chgData name="Darryl Vas Prabhu" userId="dad000bb70fa6a14" providerId="LiveId" clId="{7B8C462F-CCE0-4722-A89E-A1D8F0B191F8}" dt="2024-12-11T16:02:15.579" v="610" actId="478"/>
          <ac:picMkLst>
            <pc:docMk/>
            <pc:sldMk cId="2602577628" sldId="276"/>
            <ac:picMk id="4" creationId="{7D71A6D7-896B-C679-EE32-0FC9509BC312}"/>
          </ac:picMkLst>
        </pc:picChg>
        <pc:picChg chg="add mod ord">
          <ac:chgData name="Darryl Vas Prabhu" userId="dad000bb70fa6a14" providerId="LiveId" clId="{7B8C462F-CCE0-4722-A89E-A1D8F0B191F8}" dt="2024-12-11T16:08:24.623" v="760" actId="1076"/>
          <ac:picMkLst>
            <pc:docMk/>
            <pc:sldMk cId="2602577628" sldId="276"/>
            <ac:picMk id="5" creationId="{29C95025-93F3-0959-676A-45EBC9F7640A}"/>
          </ac:picMkLst>
        </pc:picChg>
        <pc:picChg chg="del">
          <ac:chgData name="Darryl Vas Prabhu" userId="dad000bb70fa6a14" providerId="LiveId" clId="{7B8C462F-CCE0-4722-A89E-A1D8F0B191F8}" dt="2024-12-11T16:02:14.813" v="609" actId="478"/>
          <ac:picMkLst>
            <pc:docMk/>
            <pc:sldMk cId="2602577628" sldId="276"/>
            <ac:picMk id="6" creationId="{0A0F3CD4-69D3-4A39-CC1F-0FFE6774FB9E}"/>
          </ac:picMkLst>
        </pc:picChg>
        <pc:picChg chg="del">
          <ac:chgData name="Darryl Vas Prabhu" userId="dad000bb70fa6a14" providerId="LiveId" clId="{7B8C462F-CCE0-4722-A89E-A1D8F0B191F8}" dt="2024-12-11T16:02:00.801" v="604" actId="478"/>
          <ac:picMkLst>
            <pc:docMk/>
            <pc:sldMk cId="2602577628" sldId="276"/>
            <ac:picMk id="7" creationId="{AEBC365F-AA5F-8017-3B95-6DC210C28E1D}"/>
          </ac:picMkLst>
        </pc:picChg>
        <pc:picChg chg="add mod ord">
          <ac:chgData name="Darryl Vas Prabhu" userId="dad000bb70fa6a14" providerId="LiveId" clId="{7B8C462F-CCE0-4722-A89E-A1D8F0B191F8}" dt="2024-12-11T16:07:36.079" v="751" actId="26606"/>
          <ac:picMkLst>
            <pc:docMk/>
            <pc:sldMk cId="2602577628" sldId="276"/>
            <ac:picMk id="8" creationId="{A6EC82F6-FA6E-4D65-ECC2-5AC04A62D0C2}"/>
          </ac:picMkLst>
        </pc:picChg>
        <pc:picChg chg="add mod ord">
          <ac:chgData name="Darryl Vas Prabhu" userId="dad000bb70fa6a14" providerId="LiveId" clId="{7B8C462F-CCE0-4722-A89E-A1D8F0B191F8}" dt="2024-12-11T16:08:01.376" v="754" actId="14100"/>
          <ac:picMkLst>
            <pc:docMk/>
            <pc:sldMk cId="2602577628" sldId="276"/>
            <ac:picMk id="9" creationId="{28C1EC04-F046-9DE1-0B0B-2D1DE9125E67}"/>
          </ac:picMkLst>
        </pc:picChg>
        <pc:picChg chg="add del mod">
          <ac:chgData name="Darryl Vas Prabhu" userId="dad000bb70fa6a14" providerId="LiveId" clId="{7B8C462F-CCE0-4722-A89E-A1D8F0B191F8}" dt="2024-12-11T16:07:31.317" v="750" actId="478"/>
          <ac:picMkLst>
            <pc:docMk/>
            <pc:sldMk cId="2602577628" sldId="276"/>
            <ac:picMk id="10" creationId="{66A242C2-50C9-80F7-5A52-9EDC39EC74CD}"/>
          </ac:picMkLst>
        </pc:picChg>
      </pc:sldChg>
      <pc:sldChg chg="addSp delSp modSp add mod setBg modAnim delDesignElem">
        <pc:chgData name="Darryl Vas Prabhu" userId="dad000bb70fa6a14" providerId="LiveId" clId="{7B8C462F-CCE0-4722-A89E-A1D8F0B191F8}" dt="2024-12-11T17:43:24.971" v="1907"/>
        <pc:sldMkLst>
          <pc:docMk/>
          <pc:sldMk cId="3445375891" sldId="277"/>
        </pc:sldMkLst>
        <pc:spChg chg="mod">
          <ac:chgData name="Darryl Vas Prabhu" userId="dad000bb70fa6a14" providerId="LiveId" clId="{7B8C462F-CCE0-4722-A89E-A1D8F0B191F8}" dt="2024-12-11T16:04:41.883" v="716" actId="26606"/>
          <ac:spMkLst>
            <pc:docMk/>
            <pc:sldMk cId="3445375891" sldId="277"/>
            <ac:spMk id="2" creationId="{722D62CD-3CFA-18D1-0654-91153C9EB3C9}"/>
          </ac:spMkLst>
        </pc:spChg>
        <pc:spChg chg="mod">
          <ac:chgData name="Darryl Vas Prabhu" userId="dad000bb70fa6a14" providerId="LiveId" clId="{7B8C462F-CCE0-4722-A89E-A1D8F0B191F8}" dt="2024-12-11T16:05:09.129" v="738" actId="20577"/>
          <ac:spMkLst>
            <pc:docMk/>
            <pc:sldMk cId="3445375891" sldId="277"/>
            <ac:spMk id="3" creationId="{EEDA4155-BEA1-78B9-6441-15ACF329FF8B}"/>
          </ac:spMkLst>
        </pc:spChg>
        <pc:spChg chg="add del">
          <ac:chgData name="Darryl Vas Prabhu" userId="dad000bb70fa6a14" providerId="LiveId" clId="{7B8C462F-CCE0-4722-A89E-A1D8F0B191F8}" dt="2024-12-11T16:04:41.354" v="713" actId="26606"/>
          <ac:spMkLst>
            <pc:docMk/>
            <pc:sldMk cId="3445375891" sldId="277"/>
            <ac:spMk id="43" creationId="{502A7C95-AB91-4503-A49F-FB44EDCBDC35}"/>
          </ac:spMkLst>
        </pc:spChg>
        <pc:spChg chg="add del">
          <ac:chgData name="Darryl Vas Prabhu" userId="dad000bb70fa6a14" providerId="LiveId" clId="{7B8C462F-CCE0-4722-A89E-A1D8F0B191F8}" dt="2024-12-11T16:04:41.354" v="713" actId="26606"/>
          <ac:spMkLst>
            <pc:docMk/>
            <pc:sldMk cId="3445375891" sldId="277"/>
            <ac:spMk id="45" creationId="{36B23F17-5681-4D21-9841-77AB8B73EE99}"/>
          </ac:spMkLst>
        </pc:spChg>
        <pc:spChg chg="add del">
          <ac:chgData name="Darryl Vas Prabhu" userId="dad000bb70fa6a14" providerId="LiveId" clId="{7B8C462F-CCE0-4722-A89E-A1D8F0B191F8}" dt="2024-12-11T16:04:41.354" v="713" actId="26606"/>
          <ac:spMkLst>
            <pc:docMk/>
            <pc:sldMk cId="3445375891" sldId="277"/>
            <ac:spMk id="47" creationId="{4F6D33A1-ABA4-433F-BD53-C9DE7304CC87}"/>
          </ac:spMkLst>
        </pc:spChg>
        <pc:spChg chg="add del">
          <ac:chgData name="Darryl Vas Prabhu" userId="dad000bb70fa6a14" providerId="LiveId" clId="{7B8C462F-CCE0-4722-A89E-A1D8F0B191F8}" dt="2024-12-11T16:04:41.354" v="713" actId="26606"/>
          <ac:spMkLst>
            <pc:docMk/>
            <pc:sldMk cId="3445375891" sldId="277"/>
            <ac:spMk id="49" creationId="{BDD1E804-483D-4118-A6F8-BE77D65BD433}"/>
          </ac:spMkLst>
        </pc:spChg>
        <pc:spChg chg="add del">
          <ac:chgData name="Darryl Vas Prabhu" userId="dad000bb70fa6a14" providerId="LiveId" clId="{7B8C462F-CCE0-4722-A89E-A1D8F0B191F8}" dt="2024-12-11T16:04:41.354" v="713" actId="26606"/>
          <ac:spMkLst>
            <pc:docMk/>
            <pc:sldMk cId="3445375891" sldId="277"/>
            <ac:spMk id="51" creationId="{578C74F2-9B45-4541-99B0-F75C002699FE}"/>
          </ac:spMkLst>
        </pc:spChg>
        <pc:spChg chg="add del">
          <ac:chgData name="Darryl Vas Prabhu" userId="dad000bb70fa6a14" providerId="LiveId" clId="{7B8C462F-CCE0-4722-A89E-A1D8F0B191F8}" dt="2024-12-11T16:04:41.354" v="713" actId="26606"/>
          <ac:spMkLst>
            <pc:docMk/>
            <pc:sldMk cId="3445375891" sldId="277"/>
            <ac:spMk id="53" creationId="{0A810ADD-16AA-4C2E-BBFA-2802A06307F2}"/>
          </ac:spMkLst>
        </pc:spChg>
        <pc:spChg chg="add del">
          <ac:chgData name="Darryl Vas Prabhu" userId="dad000bb70fa6a14" providerId="LiveId" clId="{7B8C462F-CCE0-4722-A89E-A1D8F0B191F8}" dt="2024-12-11T16:04:41.850" v="715" actId="26606"/>
          <ac:spMkLst>
            <pc:docMk/>
            <pc:sldMk cId="3445375891" sldId="277"/>
            <ac:spMk id="55" creationId="{614D6CA9-D2A7-4F3A-90E1-53E3BCEC341A}"/>
          </ac:spMkLst>
        </pc:spChg>
        <pc:spChg chg="add del">
          <ac:chgData name="Darryl Vas Prabhu" userId="dad000bb70fa6a14" providerId="LiveId" clId="{7B8C462F-CCE0-4722-A89E-A1D8F0B191F8}" dt="2024-12-11T16:04:41.850" v="715" actId="26606"/>
          <ac:spMkLst>
            <pc:docMk/>
            <pc:sldMk cId="3445375891" sldId="277"/>
            <ac:spMk id="57" creationId="{BD003387-75C1-4410-8EB2-12C8B991B2B1}"/>
          </ac:spMkLst>
        </pc:spChg>
        <pc:spChg chg="add del">
          <ac:chgData name="Darryl Vas Prabhu" userId="dad000bb70fa6a14" providerId="LiveId" clId="{7B8C462F-CCE0-4722-A89E-A1D8F0B191F8}" dt="2024-12-11T16:04:41.850" v="715" actId="26606"/>
          <ac:spMkLst>
            <pc:docMk/>
            <pc:sldMk cId="3445375891" sldId="277"/>
            <ac:spMk id="59" creationId="{CC8129C0-4BC5-4AA5-A62E-8BB50F3F7C74}"/>
          </ac:spMkLst>
        </pc:spChg>
        <pc:spChg chg="add del">
          <ac:chgData name="Darryl Vas Prabhu" userId="dad000bb70fa6a14" providerId="LiveId" clId="{7B8C462F-CCE0-4722-A89E-A1D8F0B191F8}" dt="2024-12-11T16:04:41.850" v="715" actId="26606"/>
          <ac:spMkLst>
            <pc:docMk/>
            <pc:sldMk cId="3445375891" sldId="277"/>
            <ac:spMk id="84" creationId="{502A7C95-AB91-4503-A49F-FB44EDCBDC35}"/>
          </ac:spMkLst>
        </pc:spChg>
        <pc:spChg chg="add del">
          <ac:chgData name="Darryl Vas Prabhu" userId="dad000bb70fa6a14" providerId="LiveId" clId="{7B8C462F-CCE0-4722-A89E-A1D8F0B191F8}" dt="2024-12-11T16:04:41.850" v="715" actId="26606"/>
          <ac:spMkLst>
            <pc:docMk/>
            <pc:sldMk cId="3445375891" sldId="277"/>
            <ac:spMk id="85" creationId="{36B23F17-5681-4D21-9841-77AB8B73EE99}"/>
          </ac:spMkLst>
        </pc:spChg>
        <pc:spChg chg="add del">
          <ac:chgData name="Darryl Vas Prabhu" userId="dad000bb70fa6a14" providerId="LiveId" clId="{7B8C462F-CCE0-4722-A89E-A1D8F0B191F8}" dt="2024-12-11T16:04:41.850" v="715" actId="26606"/>
          <ac:spMkLst>
            <pc:docMk/>
            <pc:sldMk cId="3445375891" sldId="277"/>
            <ac:spMk id="86" creationId="{3BD442D4-90A6-4DAE-B29A-A385913F2934}"/>
          </ac:spMkLst>
        </pc:spChg>
        <pc:spChg chg="add del">
          <ac:chgData name="Darryl Vas Prabhu" userId="dad000bb70fa6a14" providerId="LiveId" clId="{7B8C462F-CCE0-4722-A89E-A1D8F0B191F8}" dt="2024-12-11T16:04:41.850" v="715" actId="26606"/>
          <ac:spMkLst>
            <pc:docMk/>
            <pc:sldMk cId="3445375891" sldId="277"/>
            <ac:spMk id="87" creationId="{7A66A327-F1AE-4833-BBAE-4D26A7909104}"/>
          </ac:spMkLst>
        </pc:spChg>
        <pc:spChg chg="add del">
          <ac:chgData name="Darryl Vas Prabhu" userId="dad000bb70fa6a14" providerId="LiveId" clId="{7B8C462F-CCE0-4722-A89E-A1D8F0B191F8}" dt="2024-12-11T16:04:41.850" v="715" actId="26606"/>
          <ac:spMkLst>
            <pc:docMk/>
            <pc:sldMk cId="3445375891" sldId="277"/>
            <ac:spMk id="88" creationId="{C32BDE6F-9F74-4F75-9365-38ED68447D80}"/>
          </ac:spMkLst>
        </pc:spChg>
        <pc:spChg chg="add del">
          <ac:chgData name="Darryl Vas Prabhu" userId="dad000bb70fa6a14" providerId="LiveId" clId="{7B8C462F-CCE0-4722-A89E-A1D8F0B191F8}" dt="2024-12-11T16:04:41.850" v="715" actId="26606"/>
          <ac:spMkLst>
            <pc:docMk/>
            <pc:sldMk cId="3445375891" sldId="277"/>
            <ac:spMk id="89" creationId="{2AAA2A7C-8A38-444A-A208-BCE29262FF34}"/>
          </ac:spMkLst>
        </pc:spChg>
        <pc:spChg chg="add">
          <ac:chgData name="Darryl Vas Prabhu" userId="dad000bb70fa6a14" providerId="LiveId" clId="{7B8C462F-CCE0-4722-A89E-A1D8F0B191F8}" dt="2024-12-11T16:04:41.883" v="716" actId="26606"/>
          <ac:spMkLst>
            <pc:docMk/>
            <pc:sldMk cId="3445375891" sldId="277"/>
            <ac:spMk id="93" creationId="{502A7C95-AB91-4503-A49F-FB44EDCBDC35}"/>
          </ac:spMkLst>
        </pc:spChg>
        <pc:spChg chg="add">
          <ac:chgData name="Darryl Vas Prabhu" userId="dad000bb70fa6a14" providerId="LiveId" clId="{7B8C462F-CCE0-4722-A89E-A1D8F0B191F8}" dt="2024-12-11T16:04:41.883" v="716" actId="26606"/>
          <ac:spMkLst>
            <pc:docMk/>
            <pc:sldMk cId="3445375891" sldId="277"/>
            <ac:spMk id="94" creationId="{36B23F17-5681-4D21-9841-77AB8B73EE99}"/>
          </ac:spMkLst>
        </pc:spChg>
        <pc:spChg chg="add">
          <ac:chgData name="Darryl Vas Prabhu" userId="dad000bb70fa6a14" providerId="LiveId" clId="{7B8C462F-CCE0-4722-A89E-A1D8F0B191F8}" dt="2024-12-11T16:04:41.883" v="716" actId="26606"/>
          <ac:spMkLst>
            <pc:docMk/>
            <pc:sldMk cId="3445375891" sldId="277"/>
            <ac:spMk id="95" creationId="{4F6D33A1-ABA4-433F-BD53-C9DE7304CC87}"/>
          </ac:spMkLst>
        </pc:spChg>
        <pc:spChg chg="add">
          <ac:chgData name="Darryl Vas Prabhu" userId="dad000bb70fa6a14" providerId="LiveId" clId="{7B8C462F-CCE0-4722-A89E-A1D8F0B191F8}" dt="2024-12-11T16:04:41.883" v="716" actId="26606"/>
          <ac:spMkLst>
            <pc:docMk/>
            <pc:sldMk cId="3445375891" sldId="277"/>
            <ac:spMk id="96" creationId="{BDD1E804-483D-4118-A6F8-BE77D65BD433}"/>
          </ac:spMkLst>
        </pc:spChg>
        <pc:spChg chg="add">
          <ac:chgData name="Darryl Vas Prabhu" userId="dad000bb70fa6a14" providerId="LiveId" clId="{7B8C462F-CCE0-4722-A89E-A1D8F0B191F8}" dt="2024-12-11T16:04:41.883" v="716" actId="26606"/>
          <ac:spMkLst>
            <pc:docMk/>
            <pc:sldMk cId="3445375891" sldId="277"/>
            <ac:spMk id="97" creationId="{578C74F2-9B45-4541-99B0-F75C002699FE}"/>
          </ac:spMkLst>
        </pc:spChg>
        <pc:spChg chg="del">
          <ac:chgData name="Darryl Vas Prabhu" userId="dad000bb70fa6a14" providerId="LiveId" clId="{7B8C462F-CCE0-4722-A89E-A1D8F0B191F8}" dt="2024-12-11T16:03:52.783" v="631"/>
          <ac:spMkLst>
            <pc:docMk/>
            <pc:sldMk cId="3445375891" sldId="277"/>
            <ac:spMk id="98" creationId="{0BBE854F-188C-47F6-59D5-4095203B29E3}"/>
          </ac:spMkLst>
        </pc:spChg>
        <pc:spChg chg="del">
          <ac:chgData name="Darryl Vas Prabhu" userId="dad000bb70fa6a14" providerId="LiveId" clId="{7B8C462F-CCE0-4722-A89E-A1D8F0B191F8}" dt="2024-12-11T16:03:52.783" v="631"/>
          <ac:spMkLst>
            <pc:docMk/>
            <pc:sldMk cId="3445375891" sldId="277"/>
            <ac:spMk id="100" creationId="{F411FDE9-2291-4711-7A14-C86737C8050C}"/>
          </ac:spMkLst>
        </pc:spChg>
        <pc:spChg chg="add">
          <ac:chgData name="Darryl Vas Prabhu" userId="dad000bb70fa6a14" providerId="LiveId" clId="{7B8C462F-CCE0-4722-A89E-A1D8F0B191F8}" dt="2024-12-11T16:04:41.883" v="716" actId="26606"/>
          <ac:spMkLst>
            <pc:docMk/>
            <pc:sldMk cId="3445375891" sldId="277"/>
            <ac:spMk id="101" creationId="{0A810ADD-16AA-4C2E-BBFA-2802A06307F2}"/>
          </ac:spMkLst>
        </pc:spChg>
        <pc:spChg chg="del">
          <ac:chgData name="Darryl Vas Prabhu" userId="dad000bb70fa6a14" providerId="LiveId" clId="{7B8C462F-CCE0-4722-A89E-A1D8F0B191F8}" dt="2024-12-11T16:03:52.783" v="631"/>
          <ac:spMkLst>
            <pc:docMk/>
            <pc:sldMk cId="3445375891" sldId="277"/>
            <ac:spMk id="102" creationId="{4C128E1D-16CF-B0A0-E578-558F67001B89}"/>
          </ac:spMkLst>
        </pc:spChg>
        <pc:spChg chg="del">
          <ac:chgData name="Darryl Vas Prabhu" userId="dad000bb70fa6a14" providerId="LiveId" clId="{7B8C462F-CCE0-4722-A89E-A1D8F0B191F8}" dt="2024-12-11T16:03:52.783" v="631"/>
          <ac:spMkLst>
            <pc:docMk/>
            <pc:sldMk cId="3445375891" sldId="277"/>
            <ac:spMk id="127" creationId="{D28B5795-879D-380B-6252-842D56484305}"/>
          </ac:spMkLst>
        </pc:spChg>
        <pc:spChg chg="del">
          <ac:chgData name="Darryl Vas Prabhu" userId="dad000bb70fa6a14" providerId="LiveId" clId="{7B8C462F-CCE0-4722-A89E-A1D8F0B191F8}" dt="2024-12-11T16:03:52.783" v="631"/>
          <ac:spMkLst>
            <pc:docMk/>
            <pc:sldMk cId="3445375891" sldId="277"/>
            <ac:spMk id="128" creationId="{0691FA7F-7277-F7D1-CD44-CA5EC1F419BC}"/>
          </ac:spMkLst>
        </pc:spChg>
        <pc:spChg chg="del">
          <ac:chgData name="Darryl Vas Prabhu" userId="dad000bb70fa6a14" providerId="LiveId" clId="{7B8C462F-CCE0-4722-A89E-A1D8F0B191F8}" dt="2024-12-11T16:03:52.783" v="631"/>
          <ac:spMkLst>
            <pc:docMk/>
            <pc:sldMk cId="3445375891" sldId="277"/>
            <ac:spMk id="129" creationId="{CBC4A28E-07A7-1C33-D270-0555E8B3A480}"/>
          </ac:spMkLst>
        </pc:spChg>
        <pc:spChg chg="del">
          <ac:chgData name="Darryl Vas Prabhu" userId="dad000bb70fa6a14" providerId="LiveId" clId="{7B8C462F-CCE0-4722-A89E-A1D8F0B191F8}" dt="2024-12-11T16:03:52.783" v="631"/>
          <ac:spMkLst>
            <pc:docMk/>
            <pc:sldMk cId="3445375891" sldId="277"/>
            <ac:spMk id="130" creationId="{4E16E6EC-94F8-91CF-8435-68D0CA6FA509}"/>
          </ac:spMkLst>
        </pc:spChg>
        <pc:spChg chg="del">
          <ac:chgData name="Darryl Vas Prabhu" userId="dad000bb70fa6a14" providerId="LiveId" clId="{7B8C462F-CCE0-4722-A89E-A1D8F0B191F8}" dt="2024-12-11T16:03:52.783" v="631"/>
          <ac:spMkLst>
            <pc:docMk/>
            <pc:sldMk cId="3445375891" sldId="277"/>
            <ac:spMk id="131" creationId="{1FFB3AB3-7D63-943F-D687-F86834380E9C}"/>
          </ac:spMkLst>
        </pc:spChg>
        <pc:spChg chg="del">
          <ac:chgData name="Darryl Vas Prabhu" userId="dad000bb70fa6a14" providerId="LiveId" clId="{7B8C462F-CCE0-4722-A89E-A1D8F0B191F8}" dt="2024-12-11T16:03:52.783" v="631"/>
          <ac:spMkLst>
            <pc:docMk/>
            <pc:sldMk cId="3445375891" sldId="277"/>
            <ac:spMk id="132" creationId="{26CC0E7D-8077-F377-7D10-5103F71C1AA7}"/>
          </ac:spMkLst>
        </pc:spChg>
        <pc:grpChg chg="add del">
          <ac:chgData name="Darryl Vas Prabhu" userId="dad000bb70fa6a14" providerId="LiveId" clId="{7B8C462F-CCE0-4722-A89E-A1D8F0B191F8}" dt="2024-12-11T16:04:41.354" v="713" actId="26606"/>
          <ac:grpSpMkLst>
            <pc:docMk/>
            <pc:sldMk cId="3445375891" sldId="277"/>
            <ac:grpSpMk id="15" creationId="{F8A8AD26-C06F-49CE-AB92-7F05D0BD884D}"/>
          </ac:grpSpMkLst>
        </pc:grpChg>
        <pc:grpChg chg="add del">
          <ac:chgData name="Darryl Vas Prabhu" userId="dad000bb70fa6a14" providerId="LiveId" clId="{7B8C462F-CCE0-4722-A89E-A1D8F0B191F8}" dt="2024-12-11T16:04:41.354" v="713" actId="26606"/>
          <ac:grpSpMkLst>
            <pc:docMk/>
            <pc:sldMk cId="3445375891" sldId="277"/>
            <ac:grpSpMk id="29" creationId="{1C50F7A2-3BDC-423D-85F1-EE031C214581}"/>
          </ac:grpSpMkLst>
        </pc:grpChg>
        <pc:grpChg chg="add del">
          <ac:chgData name="Darryl Vas Prabhu" userId="dad000bb70fa6a14" providerId="LiveId" clId="{7B8C462F-CCE0-4722-A89E-A1D8F0B191F8}" dt="2024-12-11T16:04:41.850" v="715" actId="26606"/>
          <ac:grpSpMkLst>
            <pc:docMk/>
            <pc:sldMk cId="3445375891" sldId="277"/>
            <ac:grpSpMk id="56" creationId="{F8A8AD26-C06F-49CE-AB92-7F05D0BD884D}"/>
          </ac:grpSpMkLst>
        </pc:grpChg>
        <pc:grpChg chg="add del">
          <ac:chgData name="Darryl Vas Prabhu" userId="dad000bb70fa6a14" providerId="LiveId" clId="{7B8C462F-CCE0-4722-A89E-A1D8F0B191F8}" dt="2024-12-11T16:04:41.850" v="715" actId="26606"/>
          <ac:grpSpMkLst>
            <pc:docMk/>
            <pc:sldMk cId="3445375891" sldId="277"/>
            <ac:grpSpMk id="71" creationId="{1C50F7A2-3BDC-423D-85F1-EE031C214581}"/>
          </ac:grpSpMkLst>
        </pc:grpChg>
        <pc:grpChg chg="add">
          <ac:chgData name="Darryl Vas Prabhu" userId="dad000bb70fa6a14" providerId="LiveId" clId="{7B8C462F-CCE0-4722-A89E-A1D8F0B191F8}" dt="2024-12-11T16:04:41.883" v="716" actId="26606"/>
          <ac:grpSpMkLst>
            <pc:docMk/>
            <pc:sldMk cId="3445375891" sldId="277"/>
            <ac:grpSpMk id="91" creationId="{F8A8AD26-C06F-49CE-AB92-7F05D0BD884D}"/>
          </ac:grpSpMkLst>
        </pc:grpChg>
        <pc:grpChg chg="add">
          <ac:chgData name="Darryl Vas Prabhu" userId="dad000bb70fa6a14" providerId="LiveId" clId="{7B8C462F-CCE0-4722-A89E-A1D8F0B191F8}" dt="2024-12-11T16:04:41.883" v="716" actId="26606"/>
          <ac:grpSpMkLst>
            <pc:docMk/>
            <pc:sldMk cId="3445375891" sldId="277"/>
            <ac:grpSpMk id="92" creationId="{1C50F7A2-3BDC-423D-85F1-EE031C214581}"/>
          </ac:grpSpMkLst>
        </pc:grpChg>
        <pc:grpChg chg="del">
          <ac:chgData name="Darryl Vas Prabhu" userId="dad000bb70fa6a14" providerId="LiveId" clId="{7B8C462F-CCE0-4722-A89E-A1D8F0B191F8}" dt="2024-12-11T16:03:52.783" v="631"/>
          <ac:grpSpMkLst>
            <pc:docMk/>
            <pc:sldMk cId="3445375891" sldId="277"/>
            <ac:grpSpMk id="99" creationId="{2CACBC25-31F2-CFD7-77B2-78C8B547DD6D}"/>
          </ac:grpSpMkLst>
        </pc:grpChg>
        <pc:grpChg chg="del">
          <ac:chgData name="Darryl Vas Prabhu" userId="dad000bb70fa6a14" providerId="LiveId" clId="{7B8C462F-CCE0-4722-A89E-A1D8F0B191F8}" dt="2024-12-11T16:03:52.783" v="631"/>
          <ac:grpSpMkLst>
            <pc:docMk/>
            <pc:sldMk cId="3445375891" sldId="277"/>
            <ac:grpSpMk id="114" creationId="{1D01CFB5-071C-099E-3714-23D38BF873A2}"/>
          </ac:grpSpMkLst>
        </pc:grpChg>
        <pc:picChg chg="add mod">
          <ac:chgData name="Darryl Vas Prabhu" userId="dad000bb70fa6a14" providerId="LiveId" clId="{7B8C462F-CCE0-4722-A89E-A1D8F0B191F8}" dt="2024-12-11T16:05:53.761" v="744" actId="1076"/>
          <ac:picMkLst>
            <pc:docMk/>
            <pc:sldMk cId="3445375891" sldId="277"/>
            <ac:picMk id="4" creationId="{6EE761E1-C709-B18B-B9F0-E85BD90DA402}"/>
          </ac:picMkLst>
        </pc:picChg>
        <pc:picChg chg="del mod">
          <ac:chgData name="Darryl Vas Prabhu" userId="dad000bb70fa6a14" providerId="LiveId" clId="{7B8C462F-CCE0-4722-A89E-A1D8F0B191F8}" dt="2024-12-11T16:05:14.524" v="742" actId="478"/>
          <ac:picMkLst>
            <pc:docMk/>
            <pc:sldMk cId="3445375891" sldId="277"/>
            <ac:picMk id="5" creationId="{BE515BB5-EDB6-F366-1E8C-C2F43848D9A2}"/>
          </ac:picMkLst>
        </pc:picChg>
        <pc:picChg chg="del mod ord">
          <ac:chgData name="Darryl Vas Prabhu" userId="dad000bb70fa6a14" providerId="LiveId" clId="{7B8C462F-CCE0-4722-A89E-A1D8F0B191F8}" dt="2024-12-11T16:05:12.595" v="739" actId="478"/>
          <ac:picMkLst>
            <pc:docMk/>
            <pc:sldMk cId="3445375891" sldId="277"/>
            <ac:picMk id="8" creationId="{E96E0D64-A94B-AAB0-7E74-4D36C00AD429}"/>
          </ac:picMkLst>
        </pc:picChg>
        <pc:picChg chg="del mod">
          <ac:chgData name="Darryl Vas Prabhu" userId="dad000bb70fa6a14" providerId="LiveId" clId="{7B8C462F-CCE0-4722-A89E-A1D8F0B191F8}" dt="2024-12-11T16:05:13.197" v="740" actId="478"/>
          <ac:picMkLst>
            <pc:docMk/>
            <pc:sldMk cId="3445375891" sldId="277"/>
            <ac:picMk id="9" creationId="{289857AB-A7A7-7277-F4D1-A9B23EB15783}"/>
          </ac:picMkLst>
        </pc:picChg>
        <pc:picChg chg="del mod">
          <ac:chgData name="Darryl Vas Prabhu" userId="dad000bb70fa6a14" providerId="LiveId" clId="{7B8C462F-CCE0-4722-A89E-A1D8F0B191F8}" dt="2024-12-11T16:05:13.662" v="741" actId="478"/>
          <ac:picMkLst>
            <pc:docMk/>
            <pc:sldMk cId="3445375891" sldId="277"/>
            <ac:picMk id="10" creationId="{FF66FF49-54F2-57AA-CF9E-7CE9732425A1}"/>
          </ac:picMkLst>
        </pc:picChg>
      </pc:sldChg>
      <pc:sldChg chg="addSp delSp modSp add mod setBg modAnim delDesignElem">
        <pc:chgData name="Darryl Vas Prabhu" userId="dad000bb70fa6a14" providerId="LiveId" clId="{7B8C462F-CCE0-4722-A89E-A1D8F0B191F8}" dt="2024-12-11T17:43:35.076" v="1909"/>
        <pc:sldMkLst>
          <pc:docMk/>
          <pc:sldMk cId="1105963635" sldId="278"/>
        </pc:sldMkLst>
        <pc:spChg chg="mod">
          <ac:chgData name="Darryl Vas Prabhu" userId="dad000bb70fa6a14" providerId="LiveId" clId="{7B8C462F-CCE0-4722-A89E-A1D8F0B191F8}" dt="2024-12-11T16:09:43.916" v="799" actId="26606"/>
          <ac:spMkLst>
            <pc:docMk/>
            <pc:sldMk cId="1105963635" sldId="278"/>
            <ac:spMk id="2" creationId="{9CBA8916-E5CB-6789-4318-CEF0B63CD6BA}"/>
          </ac:spMkLst>
        </pc:spChg>
        <pc:spChg chg="mod">
          <ac:chgData name="Darryl Vas Prabhu" userId="dad000bb70fa6a14" providerId="LiveId" clId="{7B8C462F-CCE0-4722-A89E-A1D8F0B191F8}" dt="2024-12-11T16:12:26.631" v="921" actId="20577"/>
          <ac:spMkLst>
            <pc:docMk/>
            <pc:sldMk cId="1105963635" sldId="278"/>
            <ac:spMk id="3" creationId="{00D04C47-0A48-650C-7990-C3FC1250E435}"/>
          </ac:spMkLst>
        </pc:spChg>
        <pc:spChg chg="add del">
          <ac:chgData name="Darryl Vas Prabhu" userId="dad000bb70fa6a14" providerId="LiveId" clId="{7B8C462F-CCE0-4722-A89E-A1D8F0B191F8}" dt="2024-12-11T16:09:43.916" v="799" actId="26606"/>
          <ac:spMkLst>
            <pc:docMk/>
            <pc:sldMk cId="1105963635" sldId="278"/>
            <ac:spMk id="37" creationId="{1996130F-9AB5-4DE9-8574-3AF891C5C172}"/>
          </ac:spMkLst>
        </pc:spChg>
        <pc:spChg chg="add del">
          <ac:chgData name="Darryl Vas Prabhu" userId="dad000bb70fa6a14" providerId="LiveId" clId="{7B8C462F-CCE0-4722-A89E-A1D8F0B191F8}" dt="2024-12-11T16:09:43.916" v="799" actId="26606"/>
          <ac:spMkLst>
            <pc:docMk/>
            <pc:sldMk cId="1105963635" sldId="278"/>
            <ac:spMk id="39" creationId="{7326F4E6-9131-42DA-97B2-0BA8D1E258AD}"/>
          </ac:spMkLst>
        </pc:spChg>
        <pc:spChg chg="add del">
          <ac:chgData name="Darryl Vas Prabhu" userId="dad000bb70fa6a14" providerId="LiveId" clId="{7B8C462F-CCE0-4722-A89E-A1D8F0B191F8}" dt="2024-12-11T16:09:43.916" v="799" actId="26606"/>
          <ac:spMkLst>
            <pc:docMk/>
            <pc:sldMk cId="1105963635" sldId="278"/>
            <ac:spMk id="41" creationId="{E491B121-12B5-4977-A064-636AB0B9B0BD}"/>
          </ac:spMkLst>
        </pc:spChg>
        <pc:spChg chg="add del">
          <ac:chgData name="Darryl Vas Prabhu" userId="dad000bb70fa6a14" providerId="LiveId" clId="{7B8C462F-CCE0-4722-A89E-A1D8F0B191F8}" dt="2024-12-11T16:09:43.916" v="799" actId="26606"/>
          <ac:spMkLst>
            <pc:docMk/>
            <pc:sldMk cId="1105963635" sldId="278"/>
            <ac:spMk id="43" creationId="{2ED05F70-AB3E-4472-B26B-EFE6A5A59BC8}"/>
          </ac:spMkLst>
        </pc:spChg>
        <pc:spChg chg="add del">
          <ac:chgData name="Darryl Vas Prabhu" userId="dad000bb70fa6a14" providerId="LiveId" clId="{7B8C462F-CCE0-4722-A89E-A1D8F0B191F8}" dt="2024-12-11T16:09:43.916" v="799" actId="26606"/>
          <ac:spMkLst>
            <pc:docMk/>
            <pc:sldMk cId="1105963635" sldId="278"/>
            <ac:spMk id="45" creationId="{21F6BE39-9E37-45F0-B10C-92305CFB7C77}"/>
          </ac:spMkLst>
        </pc:spChg>
        <pc:spChg chg="add">
          <ac:chgData name="Darryl Vas Prabhu" userId="dad000bb70fa6a14" providerId="LiveId" clId="{7B8C462F-CCE0-4722-A89E-A1D8F0B191F8}" dt="2024-12-11T16:09:43.916" v="799" actId="26606"/>
          <ac:spMkLst>
            <pc:docMk/>
            <pc:sldMk cId="1105963635" sldId="278"/>
            <ac:spMk id="78" creationId="{A84F153B-2093-4171-BD2D-1631695C9B80}"/>
          </ac:spMkLst>
        </pc:spChg>
        <pc:spChg chg="add">
          <ac:chgData name="Darryl Vas Prabhu" userId="dad000bb70fa6a14" providerId="LiveId" clId="{7B8C462F-CCE0-4722-A89E-A1D8F0B191F8}" dt="2024-12-11T16:09:43.916" v="799" actId="26606"/>
          <ac:spMkLst>
            <pc:docMk/>
            <pc:sldMk cId="1105963635" sldId="278"/>
            <ac:spMk id="80" creationId="{99499096-7355-478E-8CCB-A47EA1B7970A}"/>
          </ac:spMkLst>
        </pc:spChg>
        <pc:spChg chg="add">
          <ac:chgData name="Darryl Vas Prabhu" userId="dad000bb70fa6a14" providerId="LiveId" clId="{7B8C462F-CCE0-4722-A89E-A1D8F0B191F8}" dt="2024-12-11T16:09:43.916" v="799" actId="26606"/>
          <ac:spMkLst>
            <pc:docMk/>
            <pc:sldMk cId="1105963635" sldId="278"/>
            <ac:spMk id="82" creationId="{55BDDF5B-1133-45D7-A901-9F28E0872FA8}"/>
          </ac:spMkLst>
        </pc:spChg>
        <pc:spChg chg="add">
          <ac:chgData name="Darryl Vas Prabhu" userId="dad000bb70fa6a14" providerId="LiveId" clId="{7B8C462F-CCE0-4722-A89E-A1D8F0B191F8}" dt="2024-12-11T16:09:43.916" v="799" actId="26606"/>
          <ac:spMkLst>
            <pc:docMk/>
            <pc:sldMk cId="1105963635" sldId="278"/>
            <ac:spMk id="84" creationId="{F22C7101-14DA-4743-898E-3563B0FC9326}"/>
          </ac:spMkLst>
        </pc:spChg>
        <pc:spChg chg="add">
          <ac:chgData name="Darryl Vas Prabhu" userId="dad000bb70fa6a14" providerId="LiveId" clId="{7B8C462F-CCE0-4722-A89E-A1D8F0B191F8}" dt="2024-12-11T16:09:43.916" v="799" actId="26606"/>
          <ac:spMkLst>
            <pc:docMk/>
            <pc:sldMk cId="1105963635" sldId="278"/>
            <ac:spMk id="86" creationId="{EDD0748D-5151-4F2A-8DD0-FC4BB9444456}"/>
          </ac:spMkLst>
        </pc:spChg>
        <pc:spChg chg="add">
          <ac:chgData name="Darryl Vas Prabhu" userId="dad000bb70fa6a14" providerId="LiveId" clId="{7B8C462F-CCE0-4722-A89E-A1D8F0B191F8}" dt="2024-12-11T16:09:43.916" v="799" actId="26606"/>
          <ac:spMkLst>
            <pc:docMk/>
            <pc:sldMk cId="1105963635" sldId="278"/>
            <ac:spMk id="88" creationId="{EE1A7EAA-DE31-45FD-8A51-7ADE79018FB1}"/>
          </ac:spMkLst>
        </pc:spChg>
        <pc:spChg chg="del">
          <ac:chgData name="Darryl Vas Prabhu" userId="dad000bb70fa6a14" providerId="LiveId" clId="{7B8C462F-CCE0-4722-A89E-A1D8F0B191F8}" dt="2024-12-11T16:08:52.089" v="762"/>
          <ac:spMkLst>
            <pc:docMk/>
            <pc:sldMk cId="1105963635" sldId="278"/>
            <ac:spMk id="93" creationId="{B175C50F-5BFE-D00F-DD56-32E2215FDA5B}"/>
          </ac:spMkLst>
        </pc:spChg>
        <pc:spChg chg="del">
          <ac:chgData name="Darryl Vas Prabhu" userId="dad000bb70fa6a14" providerId="LiveId" clId="{7B8C462F-CCE0-4722-A89E-A1D8F0B191F8}" dt="2024-12-11T16:08:52.089" v="762"/>
          <ac:spMkLst>
            <pc:docMk/>
            <pc:sldMk cId="1105963635" sldId="278"/>
            <ac:spMk id="94" creationId="{F28B52CF-5C67-9B2A-79F1-C8796CCB0FD2}"/>
          </ac:spMkLst>
        </pc:spChg>
        <pc:spChg chg="del">
          <ac:chgData name="Darryl Vas Prabhu" userId="dad000bb70fa6a14" providerId="LiveId" clId="{7B8C462F-CCE0-4722-A89E-A1D8F0B191F8}" dt="2024-12-11T16:08:52.089" v="762"/>
          <ac:spMkLst>
            <pc:docMk/>
            <pc:sldMk cId="1105963635" sldId="278"/>
            <ac:spMk id="95" creationId="{B9F17742-9C9C-23A0-530D-9A216DE56FC0}"/>
          </ac:spMkLst>
        </pc:spChg>
        <pc:spChg chg="del">
          <ac:chgData name="Darryl Vas Prabhu" userId="dad000bb70fa6a14" providerId="LiveId" clId="{7B8C462F-CCE0-4722-A89E-A1D8F0B191F8}" dt="2024-12-11T16:08:52.089" v="762"/>
          <ac:spMkLst>
            <pc:docMk/>
            <pc:sldMk cId="1105963635" sldId="278"/>
            <ac:spMk id="96" creationId="{9492FCDC-F51C-6217-CA89-1AEDE688860E}"/>
          </ac:spMkLst>
        </pc:spChg>
        <pc:spChg chg="del">
          <ac:chgData name="Darryl Vas Prabhu" userId="dad000bb70fa6a14" providerId="LiveId" clId="{7B8C462F-CCE0-4722-A89E-A1D8F0B191F8}" dt="2024-12-11T16:08:52.089" v="762"/>
          <ac:spMkLst>
            <pc:docMk/>
            <pc:sldMk cId="1105963635" sldId="278"/>
            <ac:spMk id="97" creationId="{A0B00CB7-8246-7A89-D1DA-1FAC2E7C6F68}"/>
          </ac:spMkLst>
        </pc:spChg>
        <pc:spChg chg="del">
          <ac:chgData name="Darryl Vas Prabhu" userId="dad000bb70fa6a14" providerId="LiveId" clId="{7B8C462F-CCE0-4722-A89E-A1D8F0B191F8}" dt="2024-12-11T16:08:52.089" v="762"/>
          <ac:spMkLst>
            <pc:docMk/>
            <pc:sldMk cId="1105963635" sldId="278"/>
            <ac:spMk id="101" creationId="{8A626EFD-3688-A5BB-A4D7-C8B6B52F28E0}"/>
          </ac:spMkLst>
        </pc:spChg>
        <pc:grpChg chg="add del">
          <ac:chgData name="Darryl Vas Prabhu" userId="dad000bb70fa6a14" providerId="LiveId" clId="{7B8C462F-CCE0-4722-A89E-A1D8F0B191F8}" dt="2024-12-11T16:09:43.916" v="799" actId="26606"/>
          <ac:grpSpMkLst>
            <pc:docMk/>
            <pc:sldMk cId="1105963635" sldId="278"/>
            <ac:grpSpMk id="9" creationId="{166BF9EE-F7AC-4FA5-AC7E-001B3A642F75}"/>
          </ac:grpSpMkLst>
        </pc:grpChg>
        <pc:grpChg chg="add del">
          <ac:chgData name="Darryl Vas Prabhu" userId="dad000bb70fa6a14" providerId="LiveId" clId="{7B8C462F-CCE0-4722-A89E-A1D8F0B191F8}" dt="2024-12-11T16:09:43.916" v="799" actId="26606"/>
          <ac:grpSpMkLst>
            <pc:docMk/>
            <pc:sldMk cId="1105963635" sldId="278"/>
            <ac:grpSpMk id="23" creationId="{E312DBA5-56D8-42B2-BA94-28168C2A6703}"/>
          </ac:grpSpMkLst>
        </pc:grpChg>
        <pc:grpChg chg="add">
          <ac:chgData name="Darryl Vas Prabhu" userId="dad000bb70fa6a14" providerId="LiveId" clId="{7B8C462F-CCE0-4722-A89E-A1D8F0B191F8}" dt="2024-12-11T16:09:43.916" v="799" actId="26606"/>
          <ac:grpSpMkLst>
            <pc:docMk/>
            <pc:sldMk cId="1105963635" sldId="278"/>
            <ac:grpSpMk id="50" creationId="{EB9B5B69-A297-4D2F-8B89-529DA8A273B2}"/>
          </ac:grpSpMkLst>
        </pc:grpChg>
        <pc:grpChg chg="add">
          <ac:chgData name="Darryl Vas Prabhu" userId="dad000bb70fa6a14" providerId="LiveId" clId="{7B8C462F-CCE0-4722-A89E-A1D8F0B191F8}" dt="2024-12-11T16:09:43.916" v="799" actId="26606"/>
          <ac:grpSpMkLst>
            <pc:docMk/>
            <pc:sldMk cId="1105963635" sldId="278"/>
            <ac:grpSpMk id="64" creationId="{BC9C8D0D-644B-4B97-B83C-CC8E64361D44}"/>
          </ac:grpSpMkLst>
        </pc:grpChg>
        <pc:grpChg chg="del">
          <ac:chgData name="Darryl Vas Prabhu" userId="dad000bb70fa6a14" providerId="LiveId" clId="{7B8C462F-CCE0-4722-A89E-A1D8F0B191F8}" dt="2024-12-11T16:08:52.089" v="762"/>
          <ac:grpSpMkLst>
            <pc:docMk/>
            <pc:sldMk cId="1105963635" sldId="278"/>
            <ac:grpSpMk id="91" creationId="{2F423FF0-3E14-A8B7-DFD3-C84AC54508C4}"/>
          </ac:grpSpMkLst>
        </pc:grpChg>
        <pc:grpChg chg="del">
          <ac:chgData name="Darryl Vas Prabhu" userId="dad000bb70fa6a14" providerId="LiveId" clId="{7B8C462F-CCE0-4722-A89E-A1D8F0B191F8}" dt="2024-12-11T16:08:52.089" v="762"/>
          <ac:grpSpMkLst>
            <pc:docMk/>
            <pc:sldMk cId="1105963635" sldId="278"/>
            <ac:grpSpMk id="92" creationId="{9FBD6E30-D90B-41BF-7AA9-6C8031BDC4E6}"/>
          </ac:grpSpMkLst>
        </pc:grpChg>
        <pc:picChg chg="del mod">
          <ac:chgData name="Darryl Vas Prabhu" userId="dad000bb70fa6a14" providerId="LiveId" clId="{7B8C462F-CCE0-4722-A89E-A1D8F0B191F8}" dt="2024-12-11T16:09:35.360" v="794" actId="478"/>
          <ac:picMkLst>
            <pc:docMk/>
            <pc:sldMk cId="1105963635" sldId="278"/>
            <ac:picMk id="4" creationId="{7DABDD9B-C850-1C35-F23A-A24DDA1C2C65}"/>
          </ac:picMkLst>
        </pc:picChg>
        <pc:picChg chg="add mod ord">
          <ac:chgData name="Darryl Vas Prabhu" userId="dad000bb70fa6a14" providerId="LiveId" clId="{7B8C462F-CCE0-4722-A89E-A1D8F0B191F8}" dt="2024-12-11T16:09:43.916" v="799" actId="26606"/>
          <ac:picMkLst>
            <pc:docMk/>
            <pc:sldMk cId="1105963635" sldId="278"/>
            <ac:picMk id="5" creationId="{48C167DA-2550-0E64-1C9F-0D29D05B6DA1}"/>
          </ac:picMkLst>
        </pc:picChg>
        <pc:picChg chg="add mod">
          <ac:chgData name="Darryl Vas Prabhu" userId="dad000bb70fa6a14" providerId="LiveId" clId="{7B8C462F-CCE0-4722-A89E-A1D8F0B191F8}" dt="2024-12-11T16:09:43.916" v="799" actId="26606"/>
          <ac:picMkLst>
            <pc:docMk/>
            <pc:sldMk cId="1105963635" sldId="278"/>
            <ac:picMk id="6" creationId="{F845014F-9CD3-40C7-2160-6BB4EABD5179}"/>
          </ac:picMkLst>
        </pc:picChg>
      </pc:sldChg>
      <pc:sldChg chg="addSp delSp modSp add mod setBg modAnim delDesignElem">
        <pc:chgData name="Darryl Vas Prabhu" userId="dad000bb70fa6a14" providerId="LiveId" clId="{7B8C462F-CCE0-4722-A89E-A1D8F0B191F8}" dt="2024-12-11T17:43:43.709" v="1910"/>
        <pc:sldMkLst>
          <pc:docMk/>
          <pc:sldMk cId="1504171318" sldId="279"/>
        </pc:sldMkLst>
        <pc:spChg chg="mod">
          <ac:chgData name="Darryl Vas Prabhu" userId="dad000bb70fa6a14" providerId="LiveId" clId="{7B8C462F-CCE0-4722-A89E-A1D8F0B191F8}" dt="2024-12-11T16:17:06.312" v="1015" actId="26606"/>
          <ac:spMkLst>
            <pc:docMk/>
            <pc:sldMk cId="1504171318" sldId="279"/>
            <ac:spMk id="2" creationId="{64A815E5-8025-51B4-2C7F-F079A018FE79}"/>
          </ac:spMkLst>
        </pc:spChg>
        <pc:spChg chg="mod">
          <ac:chgData name="Darryl Vas Prabhu" userId="dad000bb70fa6a14" providerId="LiveId" clId="{7B8C462F-CCE0-4722-A89E-A1D8F0B191F8}" dt="2024-12-11T17:30:08.195" v="1850" actId="20577"/>
          <ac:spMkLst>
            <pc:docMk/>
            <pc:sldMk cId="1504171318" sldId="279"/>
            <ac:spMk id="3" creationId="{BE8D1462-81BF-FC27-4A87-37B6AA20538C}"/>
          </ac:spMkLst>
        </pc:spChg>
        <pc:spChg chg="add del">
          <ac:chgData name="Darryl Vas Prabhu" userId="dad000bb70fa6a14" providerId="LiveId" clId="{7B8C462F-CCE0-4722-A89E-A1D8F0B191F8}" dt="2024-12-11T16:17:06.312" v="1015" actId="26606"/>
          <ac:spMkLst>
            <pc:docMk/>
            <pc:sldMk cId="1504171318" sldId="279"/>
            <ac:spMk id="37" creationId="{DE91395A-2D18-4AF6-A0AC-AAA7189FED11}"/>
          </ac:spMkLst>
        </pc:spChg>
        <pc:spChg chg="add del">
          <ac:chgData name="Darryl Vas Prabhu" userId="dad000bb70fa6a14" providerId="LiveId" clId="{7B8C462F-CCE0-4722-A89E-A1D8F0B191F8}" dt="2024-12-11T16:14:45.697" v="987" actId="26606"/>
          <ac:spMkLst>
            <pc:docMk/>
            <pc:sldMk cId="1504171318" sldId="279"/>
            <ac:spMk id="38" creationId="{1996130F-9AB5-4DE9-8574-3AF891C5C172}"/>
          </ac:spMkLst>
        </pc:spChg>
        <pc:spChg chg="add del">
          <ac:chgData name="Darryl Vas Prabhu" userId="dad000bb70fa6a14" providerId="LiveId" clId="{7B8C462F-CCE0-4722-A89E-A1D8F0B191F8}" dt="2024-12-11T16:17:06.312" v="1015" actId="26606"/>
          <ac:spMkLst>
            <pc:docMk/>
            <pc:sldMk cId="1504171318" sldId="279"/>
            <ac:spMk id="39" creationId="{A57352BE-A213-4040-BE8E-D4A925AD9DF8}"/>
          </ac:spMkLst>
        </pc:spChg>
        <pc:spChg chg="add del">
          <ac:chgData name="Darryl Vas Prabhu" userId="dad000bb70fa6a14" providerId="LiveId" clId="{7B8C462F-CCE0-4722-A89E-A1D8F0B191F8}" dt="2024-12-11T16:14:45.697" v="987" actId="26606"/>
          <ac:spMkLst>
            <pc:docMk/>
            <pc:sldMk cId="1504171318" sldId="279"/>
            <ac:spMk id="40" creationId="{7326F4E6-9131-42DA-97B2-0BA8D1E258AD}"/>
          </ac:spMkLst>
        </pc:spChg>
        <pc:spChg chg="add del">
          <ac:chgData name="Darryl Vas Prabhu" userId="dad000bb70fa6a14" providerId="LiveId" clId="{7B8C462F-CCE0-4722-A89E-A1D8F0B191F8}" dt="2024-12-11T16:17:06.312" v="1015" actId="26606"/>
          <ac:spMkLst>
            <pc:docMk/>
            <pc:sldMk cId="1504171318" sldId="279"/>
            <ac:spMk id="41" creationId="{F7E42047-F7E7-4687-BBE0-D4BDC8E77BB1}"/>
          </ac:spMkLst>
        </pc:spChg>
        <pc:spChg chg="add del">
          <ac:chgData name="Darryl Vas Prabhu" userId="dad000bb70fa6a14" providerId="LiveId" clId="{7B8C462F-CCE0-4722-A89E-A1D8F0B191F8}" dt="2024-12-11T16:14:45.697" v="987" actId="26606"/>
          <ac:spMkLst>
            <pc:docMk/>
            <pc:sldMk cId="1504171318" sldId="279"/>
            <ac:spMk id="42" creationId="{3F4C104D-5F30-4811-9376-566B26E4719A}"/>
          </ac:spMkLst>
        </pc:spChg>
        <pc:spChg chg="add del">
          <ac:chgData name="Darryl Vas Prabhu" userId="dad000bb70fa6a14" providerId="LiveId" clId="{7B8C462F-CCE0-4722-A89E-A1D8F0B191F8}" dt="2024-12-11T16:14:45.697" v="987" actId="26606"/>
          <ac:spMkLst>
            <pc:docMk/>
            <pc:sldMk cId="1504171318" sldId="279"/>
            <ac:spMk id="44" creationId="{0815E34B-5D02-4E01-A936-E8E1C0AB6F12}"/>
          </ac:spMkLst>
        </pc:spChg>
        <pc:spChg chg="add del">
          <ac:chgData name="Darryl Vas Prabhu" userId="dad000bb70fa6a14" providerId="LiveId" clId="{7B8C462F-CCE0-4722-A89E-A1D8F0B191F8}" dt="2024-12-11T16:14:45.697" v="987" actId="26606"/>
          <ac:spMkLst>
            <pc:docMk/>
            <pc:sldMk cId="1504171318" sldId="279"/>
            <ac:spMk id="46" creationId="{7DE3414B-B032-4710-A468-D3285E38C5FF}"/>
          </ac:spMkLst>
        </pc:spChg>
        <pc:spChg chg="add del">
          <ac:chgData name="Darryl Vas Prabhu" userId="dad000bb70fa6a14" providerId="LiveId" clId="{7B8C462F-CCE0-4722-A89E-A1D8F0B191F8}" dt="2024-12-11T16:14:50.472" v="989" actId="26606"/>
          <ac:spMkLst>
            <pc:docMk/>
            <pc:sldMk cId="1504171318" sldId="279"/>
            <ac:spMk id="76" creationId="{1996130F-9AB5-4DE9-8574-3AF891C5C172}"/>
          </ac:spMkLst>
        </pc:spChg>
        <pc:spChg chg="add del">
          <ac:chgData name="Darryl Vas Prabhu" userId="dad000bb70fa6a14" providerId="LiveId" clId="{7B8C462F-CCE0-4722-A89E-A1D8F0B191F8}" dt="2024-12-11T16:14:50.472" v="989" actId="26606"/>
          <ac:spMkLst>
            <pc:docMk/>
            <pc:sldMk cId="1504171318" sldId="279"/>
            <ac:spMk id="77" creationId="{7326F4E6-9131-42DA-97B2-0BA8D1E258AD}"/>
          </ac:spMkLst>
        </pc:spChg>
        <pc:spChg chg="del">
          <ac:chgData name="Darryl Vas Prabhu" userId="dad000bb70fa6a14" providerId="LiveId" clId="{7B8C462F-CCE0-4722-A89E-A1D8F0B191F8}" dt="2024-12-11T16:12:32.098" v="923"/>
          <ac:spMkLst>
            <pc:docMk/>
            <pc:sldMk cId="1504171318" sldId="279"/>
            <ac:spMk id="78" creationId="{EA964231-3278-455A-558F-33390FADF830}"/>
          </ac:spMkLst>
        </pc:spChg>
        <pc:spChg chg="add del">
          <ac:chgData name="Darryl Vas Prabhu" userId="dad000bb70fa6a14" providerId="LiveId" clId="{7B8C462F-CCE0-4722-A89E-A1D8F0B191F8}" dt="2024-12-11T16:14:50.472" v="989" actId="26606"/>
          <ac:spMkLst>
            <pc:docMk/>
            <pc:sldMk cId="1504171318" sldId="279"/>
            <ac:spMk id="79" creationId="{3F4C104D-5F30-4811-9376-566B26E4719A}"/>
          </ac:spMkLst>
        </pc:spChg>
        <pc:spChg chg="del">
          <ac:chgData name="Darryl Vas Prabhu" userId="dad000bb70fa6a14" providerId="LiveId" clId="{7B8C462F-CCE0-4722-A89E-A1D8F0B191F8}" dt="2024-12-11T16:12:32.098" v="923"/>
          <ac:spMkLst>
            <pc:docMk/>
            <pc:sldMk cId="1504171318" sldId="279"/>
            <ac:spMk id="80" creationId="{DEC73675-5132-4622-E4C7-7326A4201FAC}"/>
          </ac:spMkLst>
        </pc:spChg>
        <pc:spChg chg="add del">
          <ac:chgData name="Darryl Vas Prabhu" userId="dad000bb70fa6a14" providerId="LiveId" clId="{7B8C462F-CCE0-4722-A89E-A1D8F0B191F8}" dt="2024-12-11T16:14:50.472" v="989" actId="26606"/>
          <ac:spMkLst>
            <pc:docMk/>
            <pc:sldMk cId="1504171318" sldId="279"/>
            <ac:spMk id="81" creationId="{0815E34B-5D02-4E01-A936-E8E1C0AB6F12}"/>
          </ac:spMkLst>
        </pc:spChg>
        <pc:spChg chg="del">
          <ac:chgData name="Darryl Vas Prabhu" userId="dad000bb70fa6a14" providerId="LiveId" clId="{7B8C462F-CCE0-4722-A89E-A1D8F0B191F8}" dt="2024-12-11T16:12:32.098" v="923"/>
          <ac:spMkLst>
            <pc:docMk/>
            <pc:sldMk cId="1504171318" sldId="279"/>
            <ac:spMk id="82" creationId="{BC0BB4B6-DF32-4D2A-4943-BE86CF0BD468}"/>
          </ac:spMkLst>
        </pc:spChg>
        <pc:spChg chg="del">
          <ac:chgData name="Darryl Vas Prabhu" userId="dad000bb70fa6a14" providerId="LiveId" clId="{7B8C462F-CCE0-4722-A89E-A1D8F0B191F8}" dt="2024-12-11T16:12:32.098" v="923"/>
          <ac:spMkLst>
            <pc:docMk/>
            <pc:sldMk cId="1504171318" sldId="279"/>
            <ac:spMk id="84" creationId="{40F75691-E408-8C66-0991-6BBC06AA5901}"/>
          </ac:spMkLst>
        </pc:spChg>
        <pc:spChg chg="add del">
          <ac:chgData name="Darryl Vas Prabhu" userId="dad000bb70fa6a14" providerId="LiveId" clId="{7B8C462F-CCE0-4722-A89E-A1D8F0B191F8}" dt="2024-12-11T16:14:50.472" v="989" actId="26606"/>
          <ac:spMkLst>
            <pc:docMk/>
            <pc:sldMk cId="1504171318" sldId="279"/>
            <ac:spMk id="85" creationId="{7DE3414B-B032-4710-A468-D3285E38C5FF}"/>
          </ac:spMkLst>
        </pc:spChg>
        <pc:spChg chg="del">
          <ac:chgData name="Darryl Vas Prabhu" userId="dad000bb70fa6a14" providerId="LiveId" clId="{7B8C462F-CCE0-4722-A89E-A1D8F0B191F8}" dt="2024-12-11T16:12:32.098" v="923"/>
          <ac:spMkLst>
            <pc:docMk/>
            <pc:sldMk cId="1504171318" sldId="279"/>
            <ac:spMk id="86" creationId="{70FEAEC2-7049-3C4B-43FB-40E9C709007E}"/>
          </ac:spMkLst>
        </pc:spChg>
        <pc:spChg chg="del">
          <ac:chgData name="Darryl Vas Prabhu" userId="dad000bb70fa6a14" providerId="LiveId" clId="{7B8C462F-CCE0-4722-A89E-A1D8F0B191F8}" dt="2024-12-11T16:12:32.098" v="923"/>
          <ac:spMkLst>
            <pc:docMk/>
            <pc:sldMk cId="1504171318" sldId="279"/>
            <ac:spMk id="88" creationId="{CCD38BE3-FC92-08AB-6F64-9B159AC1E5D4}"/>
          </ac:spMkLst>
        </pc:spChg>
        <pc:spChg chg="add del">
          <ac:chgData name="Darryl Vas Prabhu" userId="dad000bb70fa6a14" providerId="LiveId" clId="{7B8C462F-CCE0-4722-A89E-A1D8F0B191F8}" dt="2024-12-11T16:17:06.312" v="1015" actId="26606"/>
          <ac:spMkLst>
            <pc:docMk/>
            <pc:sldMk cId="1504171318" sldId="279"/>
            <ac:spMk id="113" creationId="{2C509E7A-337A-4664-BEC2-03F9BCA0A463}"/>
          </ac:spMkLst>
        </pc:spChg>
        <pc:spChg chg="add del">
          <ac:chgData name="Darryl Vas Prabhu" userId="dad000bb70fa6a14" providerId="LiveId" clId="{7B8C462F-CCE0-4722-A89E-A1D8F0B191F8}" dt="2024-12-11T16:17:06.312" v="1015" actId="26606"/>
          <ac:spMkLst>
            <pc:docMk/>
            <pc:sldMk cId="1504171318" sldId="279"/>
            <ac:spMk id="114" creationId="{D9AB99AB-E300-4B19-97C3-9A12EA3C7BDA}"/>
          </ac:spMkLst>
        </pc:spChg>
        <pc:spChg chg="add">
          <ac:chgData name="Darryl Vas Prabhu" userId="dad000bb70fa6a14" providerId="LiveId" clId="{7B8C462F-CCE0-4722-A89E-A1D8F0B191F8}" dt="2024-12-11T16:17:06.312" v="1015" actId="26606"/>
          <ac:spMkLst>
            <pc:docMk/>
            <pc:sldMk cId="1504171318" sldId="279"/>
            <ac:spMk id="148" creationId="{1996130F-9AB5-4DE9-8574-3AF891C5C172}"/>
          </ac:spMkLst>
        </pc:spChg>
        <pc:spChg chg="add">
          <ac:chgData name="Darryl Vas Prabhu" userId="dad000bb70fa6a14" providerId="LiveId" clId="{7B8C462F-CCE0-4722-A89E-A1D8F0B191F8}" dt="2024-12-11T16:17:06.312" v="1015" actId="26606"/>
          <ac:spMkLst>
            <pc:docMk/>
            <pc:sldMk cId="1504171318" sldId="279"/>
            <ac:spMk id="150" creationId="{7326F4E6-9131-42DA-97B2-0BA8D1E258AD}"/>
          </ac:spMkLst>
        </pc:spChg>
        <pc:spChg chg="add">
          <ac:chgData name="Darryl Vas Prabhu" userId="dad000bb70fa6a14" providerId="LiveId" clId="{7B8C462F-CCE0-4722-A89E-A1D8F0B191F8}" dt="2024-12-11T16:17:06.312" v="1015" actId="26606"/>
          <ac:spMkLst>
            <pc:docMk/>
            <pc:sldMk cId="1504171318" sldId="279"/>
            <ac:spMk id="152" creationId="{E491B121-12B5-4977-A064-636AB0B9B0BD}"/>
          </ac:spMkLst>
        </pc:spChg>
        <pc:spChg chg="add">
          <ac:chgData name="Darryl Vas Prabhu" userId="dad000bb70fa6a14" providerId="LiveId" clId="{7B8C462F-CCE0-4722-A89E-A1D8F0B191F8}" dt="2024-12-11T16:17:06.312" v="1015" actId="26606"/>
          <ac:spMkLst>
            <pc:docMk/>
            <pc:sldMk cId="1504171318" sldId="279"/>
            <ac:spMk id="154" creationId="{2ED05F70-AB3E-4472-B26B-EFE6A5A59BC8}"/>
          </ac:spMkLst>
        </pc:spChg>
        <pc:spChg chg="add">
          <ac:chgData name="Darryl Vas Prabhu" userId="dad000bb70fa6a14" providerId="LiveId" clId="{7B8C462F-CCE0-4722-A89E-A1D8F0B191F8}" dt="2024-12-11T16:17:06.312" v="1015" actId="26606"/>
          <ac:spMkLst>
            <pc:docMk/>
            <pc:sldMk cId="1504171318" sldId="279"/>
            <ac:spMk id="156" creationId="{21F6BE39-9E37-45F0-B10C-92305CFB7C77}"/>
          </ac:spMkLst>
        </pc:spChg>
        <pc:grpChg chg="add del">
          <ac:chgData name="Darryl Vas Prabhu" userId="dad000bb70fa6a14" providerId="LiveId" clId="{7B8C462F-CCE0-4722-A89E-A1D8F0B191F8}" dt="2024-12-11T16:17:06.312" v="1015" actId="26606"/>
          <ac:grpSpMkLst>
            <pc:docMk/>
            <pc:sldMk cId="1504171318" sldId="279"/>
            <ac:grpSpMk id="9" creationId="{7398C59F-5A18-487B-91D6-B955AACF2E50}"/>
          </ac:grpSpMkLst>
        </pc:grpChg>
        <pc:grpChg chg="add del">
          <ac:chgData name="Darryl Vas Prabhu" userId="dad000bb70fa6a14" providerId="LiveId" clId="{7B8C462F-CCE0-4722-A89E-A1D8F0B191F8}" dt="2024-12-11T16:14:45.697" v="987" actId="26606"/>
          <ac:grpSpMkLst>
            <pc:docMk/>
            <pc:sldMk cId="1504171318" sldId="279"/>
            <ac:grpSpMk id="10" creationId="{166BF9EE-F7AC-4FA5-AC7E-001B3A642F75}"/>
          </ac:grpSpMkLst>
        </pc:grpChg>
        <pc:grpChg chg="add del">
          <ac:chgData name="Darryl Vas Prabhu" userId="dad000bb70fa6a14" providerId="LiveId" clId="{7B8C462F-CCE0-4722-A89E-A1D8F0B191F8}" dt="2024-12-11T16:17:06.312" v="1015" actId="26606"/>
          <ac:grpSpMkLst>
            <pc:docMk/>
            <pc:sldMk cId="1504171318" sldId="279"/>
            <ac:grpSpMk id="23" creationId="{520234FB-542E-4550-9C2F-1B56FD41A1CA}"/>
          </ac:grpSpMkLst>
        </pc:grpChg>
        <pc:grpChg chg="add del">
          <ac:chgData name="Darryl Vas Prabhu" userId="dad000bb70fa6a14" providerId="LiveId" clId="{7B8C462F-CCE0-4722-A89E-A1D8F0B191F8}" dt="2024-12-11T16:14:45.697" v="987" actId="26606"/>
          <ac:grpSpMkLst>
            <pc:docMk/>
            <pc:sldMk cId="1504171318" sldId="279"/>
            <ac:grpSpMk id="24" creationId="{E312DBA5-56D8-42B2-BA94-28168C2A6703}"/>
          </ac:grpSpMkLst>
        </pc:grpChg>
        <pc:grpChg chg="add del">
          <ac:chgData name="Darryl Vas Prabhu" userId="dad000bb70fa6a14" providerId="LiveId" clId="{7B8C462F-CCE0-4722-A89E-A1D8F0B191F8}" dt="2024-12-11T16:17:06.312" v="1015" actId="26606"/>
          <ac:grpSpMkLst>
            <pc:docMk/>
            <pc:sldMk cId="1504171318" sldId="279"/>
            <ac:grpSpMk id="43" creationId="{8D6F839A-C8D9-4FBC-8EFD-9E56D12F4CD0}"/>
          </ac:grpSpMkLst>
        </pc:grpChg>
        <pc:grpChg chg="add del">
          <ac:chgData name="Darryl Vas Prabhu" userId="dad000bb70fa6a14" providerId="LiveId" clId="{7B8C462F-CCE0-4722-A89E-A1D8F0B191F8}" dt="2024-12-11T16:14:50.472" v="989" actId="26606"/>
          <ac:grpSpMkLst>
            <pc:docMk/>
            <pc:sldMk cId="1504171318" sldId="279"/>
            <ac:grpSpMk id="48" creationId="{166BF9EE-F7AC-4FA5-AC7E-001B3A642F75}"/>
          </ac:grpSpMkLst>
        </pc:grpChg>
        <pc:grpChg chg="del">
          <ac:chgData name="Darryl Vas Prabhu" userId="dad000bb70fa6a14" providerId="LiveId" clId="{7B8C462F-CCE0-4722-A89E-A1D8F0B191F8}" dt="2024-12-11T16:12:32.098" v="923"/>
          <ac:grpSpMkLst>
            <pc:docMk/>
            <pc:sldMk cId="1504171318" sldId="279"/>
            <ac:grpSpMk id="50" creationId="{FAEA8163-9F8A-593B-BA07-2D61A5F99BBB}"/>
          </ac:grpSpMkLst>
        </pc:grpChg>
        <pc:grpChg chg="add del">
          <ac:chgData name="Darryl Vas Prabhu" userId="dad000bb70fa6a14" providerId="LiveId" clId="{7B8C462F-CCE0-4722-A89E-A1D8F0B191F8}" dt="2024-12-11T16:14:50.472" v="989" actId="26606"/>
          <ac:grpSpMkLst>
            <pc:docMk/>
            <pc:sldMk cId="1504171318" sldId="279"/>
            <ac:grpSpMk id="62" creationId="{E312DBA5-56D8-42B2-BA94-28168C2A6703}"/>
          </ac:grpSpMkLst>
        </pc:grpChg>
        <pc:grpChg chg="del">
          <ac:chgData name="Darryl Vas Prabhu" userId="dad000bb70fa6a14" providerId="LiveId" clId="{7B8C462F-CCE0-4722-A89E-A1D8F0B191F8}" dt="2024-12-11T16:12:32.098" v="923"/>
          <ac:grpSpMkLst>
            <pc:docMk/>
            <pc:sldMk cId="1504171318" sldId="279"/>
            <ac:grpSpMk id="64" creationId="{874C8040-403B-46A9-F864-9AA6911A0A86}"/>
          </ac:grpSpMkLst>
        </pc:grpChg>
        <pc:grpChg chg="add del">
          <ac:chgData name="Darryl Vas Prabhu" userId="dad000bb70fa6a14" providerId="LiveId" clId="{7B8C462F-CCE0-4722-A89E-A1D8F0B191F8}" dt="2024-12-11T16:17:06.312" v="1015" actId="26606"/>
          <ac:grpSpMkLst>
            <pc:docMk/>
            <pc:sldMk cId="1504171318" sldId="279"/>
            <ac:grpSpMk id="100" creationId="{70EDA856-A216-4EEC-9AB6-A59FFC703612}"/>
          </ac:grpSpMkLst>
        </pc:grpChg>
        <pc:grpChg chg="add">
          <ac:chgData name="Darryl Vas Prabhu" userId="dad000bb70fa6a14" providerId="LiveId" clId="{7B8C462F-CCE0-4722-A89E-A1D8F0B191F8}" dt="2024-12-11T16:17:06.312" v="1015" actId="26606"/>
          <ac:grpSpMkLst>
            <pc:docMk/>
            <pc:sldMk cId="1504171318" sldId="279"/>
            <ac:grpSpMk id="120" creationId="{166BF9EE-F7AC-4FA5-AC7E-001B3A642F75}"/>
          </ac:grpSpMkLst>
        </pc:grpChg>
        <pc:grpChg chg="add">
          <ac:chgData name="Darryl Vas Prabhu" userId="dad000bb70fa6a14" providerId="LiveId" clId="{7B8C462F-CCE0-4722-A89E-A1D8F0B191F8}" dt="2024-12-11T16:17:06.312" v="1015" actId="26606"/>
          <ac:grpSpMkLst>
            <pc:docMk/>
            <pc:sldMk cId="1504171318" sldId="279"/>
            <ac:grpSpMk id="134" creationId="{E312DBA5-56D8-42B2-BA94-28168C2A6703}"/>
          </ac:grpSpMkLst>
        </pc:grpChg>
        <pc:picChg chg="del">
          <ac:chgData name="Darryl Vas Prabhu" userId="dad000bb70fa6a14" providerId="LiveId" clId="{7B8C462F-CCE0-4722-A89E-A1D8F0B191F8}" dt="2024-12-11T16:13:21.831" v="927" actId="478"/>
          <ac:picMkLst>
            <pc:docMk/>
            <pc:sldMk cId="1504171318" sldId="279"/>
            <ac:picMk id="5" creationId="{5B0658F0-FAA0-ED96-81C3-BFF2662C0FA7}"/>
          </ac:picMkLst>
        </pc:picChg>
        <pc:picChg chg="del">
          <ac:chgData name="Darryl Vas Prabhu" userId="dad000bb70fa6a14" providerId="LiveId" clId="{7B8C462F-CCE0-4722-A89E-A1D8F0B191F8}" dt="2024-12-11T16:13:21.128" v="926" actId="478"/>
          <ac:picMkLst>
            <pc:docMk/>
            <pc:sldMk cId="1504171318" sldId="279"/>
            <ac:picMk id="6" creationId="{D6E920D2-980C-7F74-7F15-FD0E430F3766}"/>
          </ac:picMkLst>
        </pc:picChg>
        <pc:picChg chg="add del">
          <ac:chgData name="Darryl Vas Prabhu" userId="dad000bb70fa6a14" providerId="LiveId" clId="{7B8C462F-CCE0-4722-A89E-A1D8F0B191F8}" dt="2024-12-11T16:14:45.697" v="987" actId="26606"/>
          <ac:picMkLst>
            <pc:docMk/>
            <pc:sldMk cId="1504171318" sldId="279"/>
            <ac:picMk id="7" creationId="{A4DCB95A-9A97-CEC6-4600-AB641595E489}"/>
          </ac:picMkLst>
        </pc:picChg>
        <pc:picChg chg="add del">
          <ac:chgData name="Darryl Vas Prabhu" userId="dad000bb70fa6a14" providerId="LiveId" clId="{7B8C462F-CCE0-4722-A89E-A1D8F0B191F8}" dt="2024-12-11T16:14:50.472" v="989" actId="26606"/>
          <ac:picMkLst>
            <pc:docMk/>
            <pc:sldMk cId="1504171318" sldId="279"/>
            <ac:picMk id="83" creationId="{CEB28C58-4343-8C55-9A8C-E0D564B5C9BD}"/>
          </ac:picMkLst>
        </pc:picChg>
        <pc:picChg chg="add mod ord">
          <ac:chgData name="Darryl Vas Prabhu" userId="dad000bb70fa6a14" providerId="LiveId" clId="{7B8C462F-CCE0-4722-A89E-A1D8F0B191F8}" dt="2024-12-11T16:17:06.312" v="1015" actId="26606"/>
          <ac:picMkLst>
            <pc:docMk/>
            <pc:sldMk cId="1504171318" sldId="279"/>
            <ac:picMk id="115" creationId="{C1173EA2-124F-32AE-3BA3-2A021AA678C1}"/>
          </ac:picMkLst>
        </pc:picChg>
      </pc:sldChg>
      <pc:sldChg chg="addSp delSp modSp add mod ord setBg modAnim delDesignElem">
        <pc:chgData name="Darryl Vas Prabhu" userId="dad000bb70fa6a14" providerId="LiveId" clId="{7B8C462F-CCE0-4722-A89E-A1D8F0B191F8}" dt="2024-12-11T17:41:31.097" v="1897"/>
        <pc:sldMkLst>
          <pc:docMk/>
          <pc:sldMk cId="2742913752" sldId="280"/>
        </pc:sldMkLst>
        <pc:spChg chg="mod">
          <ac:chgData name="Darryl Vas Prabhu" userId="dad000bb70fa6a14" providerId="LiveId" clId="{7B8C462F-CCE0-4722-A89E-A1D8F0B191F8}" dt="2024-12-11T17:01:37.642" v="1220" actId="26606"/>
          <ac:spMkLst>
            <pc:docMk/>
            <pc:sldMk cId="2742913752" sldId="280"/>
            <ac:spMk id="2" creationId="{5985B44F-783A-425D-008D-9F1508BB9E35}"/>
          </ac:spMkLst>
        </pc:spChg>
        <pc:spChg chg="mod">
          <ac:chgData name="Darryl Vas Prabhu" userId="dad000bb70fa6a14" providerId="LiveId" clId="{7B8C462F-CCE0-4722-A89E-A1D8F0B191F8}" dt="2024-12-11T17:06:18.649" v="1508" actId="20577"/>
          <ac:spMkLst>
            <pc:docMk/>
            <pc:sldMk cId="2742913752" sldId="280"/>
            <ac:spMk id="3" creationId="{2535199C-029B-4BFF-0BC3-A53FD29724AD}"/>
          </ac:spMkLst>
        </pc:spChg>
        <pc:spChg chg="add del">
          <ac:chgData name="Darryl Vas Prabhu" userId="dad000bb70fa6a14" providerId="LiveId" clId="{7B8C462F-CCE0-4722-A89E-A1D8F0B191F8}" dt="2024-12-11T17:01:37.642" v="1220" actId="26606"/>
          <ac:spMkLst>
            <pc:docMk/>
            <pc:sldMk cId="2742913752" sldId="280"/>
            <ac:spMk id="39" creationId="{1996130F-9AB5-4DE9-8574-3AF891C5C172}"/>
          </ac:spMkLst>
        </pc:spChg>
        <pc:spChg chg="add del">
          <ac:chgData name="Darryl Vas Prabhu" userId="dad000bb70fa6a14" providerId="LiveId" clId="{7B8C462F-CCE0-4722-A89E-A1D8F0B191F8}" dt="2024-12-11T17:01:37.642" v="1220" actId="26606"/>
          <ac:spMkLst>
            <pc:docMk/>
            <pc:sldMk cId="2742913752" sldId="280"/>
            <ac:spMk id="41" creationId="{7326F4E6-9131-42DA-97B2-0BA8D1E258AD}"/>
          </ac:spMkLst>
        </pc:spChg>
        <pc:spChg chg="add del">
          <ac:chgData name="Darryl Vas Prabhu" userId="dad000bb70fa6a14" providerId="LiveId" clId="{7B8C462F-CCE0-4722-A89E-A1D8F0B191F8}" dt="2024-12-11T17:01:37.642" v="1220" actId="26606"/>
          <ac:spMkLst>
            <pc:docMk/>
            <pc:sldMk cId="2742913752" sldId="280"/>
            <ac:spMk id="43" creationId="{E491B121-12B5-4977-A064-636AB0B9B0BD}"/>
          </ac:spMkLst>
        </pc:spChg>
        <pc:spChg chg="add del">
          <ac:chgData name="Darryl Vas Prabhu" userId="dad000bb70fa6a14" providerId="LiveId" clId="{7B8C462F-CCE0-4722-A89E-A1D8F0B191F8}" dt="2024-12-11T17:01:37.642" v="1220" actId="26606"/>
          <ac:spMkLst>
            <pc:docMk/>
            <pc:sldMk cId="2742913752" sldId="280"/>
            <ac:spMk id="45" creationId="{2ED05F70-AB3E-4472-B26B-EFE6A5A59BC8}"/>
          </ac:spMkLst>
        </pc:spChg>
        <pc:spChg chg="add del">
          <ac:chgData name="Darryl Vas Prabhu" userId="dad000bb70fa6a14" providerId="LiveId" clId="{7B8C462F-CCE0-4722-A89E-A1D8F0B191F8}" dt="2024-12-11T17:01:37.642" v="1220" actId="26606"/>
          <ac:spMkLst>
            <pc:docMk/>
            <pc:sldMk cId="2742913752" sldId="280"/>
            <ac:spMk id="47" creationId="{21F6BE39-9E37-45F0-B10C-92305CFB7C77}"/>
          </ac:spMkLst>
        </pc:spChg>
        <pc:spChg chg="add del">
          <ac:chgData name="Darryl Vas Prabhu" userId="dad000bb70fa6a14" providerId="LiveId" clId="{7B8C462F-CCE0-4722-A89E-A1D8F0B191F8}" dt="2024-12-11T17:01:41.212" v="1222" actId="26606"/>
          <ac:spMkLst>
            <pc:docMk/>
            <pc:sldMk cId="2742913752" sldId="280"/>
            <ac:spMk id="51" creationId="{DE91395A-2D18-4AF6-A0AC-AAA7189FED11}"/>
          </ac:spMkLst>
        </pc:spChg>
        <pc:spChg chg="add del">
          <ac:chgData name="Darryl Vas Prabhu" userId="dad000bb70fa6a14" providerId="LiveId" clId="{7B8C462F-CCE0-4722-A89E-A1D8F0B191F8}" dt="2024-12-11T17:01:41.212" v="1222" actId="26606"/>
          <ac:spMkLst>
            <pc:docMk/>
            <pc:sldMk cId="2742913752" sldId="280"/>
            <ac:spMk id="52" creationId="{A57352BE-A213-4040-BE8E-D4A925AD9DF8}"/>
          </ac:spMkLst>
        </pc:spChg>
        <pc:spChg chg="add del">
          <ac:chgData name="Darryl Vas Prabhu" userId="dad000bb70fa6a14" providerId="LiveId" clId="{7B8C462F-CCE0-4722-A89E-A1D8F0B191F8}" dt="2024-12-11T17:01:41.212" v="1222" actId="26606"/>
          <ac:spMkLst>
            <pc:docMk/>
            <pc:sldMk cId="2742913752" sldId="280"/>
            <ac:spMk id="53" creationId="{2F21E579-4785-4A4E-8D09-42E5246D8E58}"/>
          </ac:spMkLst>
        </pc:spChg>
        <pc:spChg chg="add del">
          <ac:chgData name="Darryl Vas Prabhu" userId="dad000bb70fa6a14" providerId="LiveId" clId="{7B8C462F-CCE0-4722-A89E-A1D8F0B191F8}" dt="2024-12-11T17:01:41.212" v="1222" actId="26606"/>
          <ac:spMkLst>
            <pc:docMk/>
            <pc:sldMk cId="2742913752" sldId="280"/>
            <ac:spMk id="54" creationId="{3BE96D34-9D7C-4984-961D-7165FA21612E}"/>
          </ac:spMkLst>
        </pc:spChg>
        <pc:spChg chg="add del">
          <ac:chgData name="Darryl Vas Prabhu" userId="dad000bb70fa6a14" providerId="LiveId" clId="{7B8C462F-CCE0-4722-A89E-A1D8F0B191F8}" dt="2024-12-11T17:01:41.212" v="1222" actId="26606"/>
          <ac:spMkLst>
            <pc:docMk/>
            <pc:sldMk cId="2742913752" sldId="280"/>
            <ac:spMk id="55" creationId="{C8DE1BEC-DAE3-43F4-8D9F-384C3D694130}"/>
          </ac:spMkLst>
        </pc:spChg>
        <pc:spChg chg="add del">
          <ac:chgData name="Darryl Vas Prabhu" userId="dad000bb70fa6a14" providerId="LiveId" clId="{7B8C462F-CCE0-4722-A89E-A1D8F0B191F8}" dt="2024-12-11T17:01:42.197" v="1224" actId="26606"/>
          <ac:spMkLst>
            <pc:docMk/>
            <pc:sldMk cId="2742913752" sldId="280"/>
            <ac:spMk id="83" creationId="{1996130F-9AB5-4DE9-8574-3AF891C5C172}"/>
          </ac:spMkLst>
        </pc:spChg>
        <pc:spChg chg="add del">
          <ac:chgData name="Darryl Vas Prabhu" userId="dad000bb70fa6a14" providerId="LiveId" clId="{7B8C462F-CCE0-4722-A89E-A1D8F0B191F8}" dt="2024-12-11T17:01:42.197" v="1224" actId="26606"/>
          <ac:spMkLst>
            <pc:docMk/>
            <pc:sldMk cId="2742913752" sldId="280"/>
            <ac:spMk id="84" creationId="{7326F4E6-9131-42DA-97B2-0BA8D1E258AD}"/>
          </ac:spMkLst>
        </pc:spChg>
        <pc:spChg chg="add del">
          <ac:chgData name="Darryl Vas Prabhu" userId="dad000bb70fa6a14" providerId="LiveId" clId="{7B8C462F-CCE0-4722-A89E-A1D8F0B191F8}" dt="2024-12-11T17:01:42.197" v="1224" actId="26606"/>
          <ac:spMkLst>
            <pc:docMk/>
            <pc:sldMk cId="2742913752" sldId="280"/>
            <ac:spMk id="85" creationId="{1EDD21E1-BAF0-4314-AB31-82ECB8AC9EA9}"/>
          </ac:spMkLst>
        </pc:spChg>
        <pc:spChg chg="add del">
          <ac:chgData name="Darryl Vas Prabhu" userId="dad000bb70fa6a14" providerId="LiveId" clId="{7B8C462F-CCE0-4722-A89E-A1D8F0B191F8}" dt="2024-12-11T17:01:42.197" v="1224" actId="26606"/>
          <ac:spMkLst>
            <pc:docMk/>
            <pc:sldMk cId="2742913752" sldId="280"/>
            <ac:spMk id="86" creationId="{FDC8619C-F25D-468E-95FA-2A2151D7DDD2}"/>
          </ac:spMkLst>
        </pc:spChg>
        <pc:spChg chg="add del">
          <ac:chgData name="Darryl Vas Prabhu" userId="dad000bb70fa6a14" providerId="LiveId" clId="{7B8C462F-CCE0-4722-A89E-A1D8F0B191F8}" dt="2024-12-11T17:01:42.197" v="1224" actId="26606"/>
          <ac:spMkLst>
            <pc:docMk/>
            <pc:sldMk cId="2742913752" sldId="280"/>
            <ac:spMk id="87" creationId="{7D9439D6-DEAD-4CEB-A61B-BE3D64D1B598}"/>
          </ac:spMkLst>
        </pc:spChg>
        <pc:spChg chg="add">
          <ac:chgData name="Darryl Vas Prabhu" userId="dad000bb70fa6a14" providerId="LiveId" clId="{7B8C462F-CCE0-4722-A89E-A1D8F0B191F8}" dt="2024-12-11T17:01:42.226" v="1225" actId="26606"/>
          <ac:spMkLst>
            <pc:docMk/>
            <pc:sldMk cId="2742913752" sldId="280"/>
            <ac:spMk id="91" creationId="{DE91395A-2D18-4AF6-A0AC-AAA7189FED11}"/>
          </ac:spMkLst>
        </pc:spChg>
        <pc:spChg chg="add">
          <ac:chgData name="Darryl Vas Prabhu" userId="dad000bb70fa6a14" providerId="LiveId" clId="{7B8C462F-CCE0-4722-A89E-A1D8F0B191F8}" dt="2024-12-11T17:01:42.226" v="1225" actId="26606"/>
          <ac:spMkLst>
            <pc:docMk/>
            <pc:sldMk cId="2742913752" sldId="280"/>
            <ac:spMk id="92" creationId="{A57352BE-A213-4040-BE8E-D4A925AD9DF8}"/>
          </ac:spMkLst>
        </pc:spChg>
        <pc:spChg chg="add">
          <ac:chgData name="Darryl Vas Prabhu" userId="dad000bb70fa6a14" providerId="LiveId" clId="{7B8C462F-CCE0-4722-A89E-A1D8F0B191F8}" dt="2024-12-11T17:01:42.226" v="1225" actId="26606"/>
          <ac:spMkLst>
            <pc:docMk/>
            <pc:sldMk cId="2742913752" sldId="280"/>
            <ac:spMk id="93" creationId="{2F21E579-4785-4A4E-8D09-42E5246D8E58}"/>
          </ac:spMkLst>
        </pc:spChg>
        <pc:spChg chg="add">
          <ac:chgData name="Darryl Vas Prabhu" userId="dad000bb70fa6a14" providerId="LiveId" clId="{7B8C462F-CCE0-4722-A89E-A1D8F0B191F8}" dt="2024-12-11T17:01:42.226" v="1225" actId="26606"/>
          <ac:spMkLst>
            <pc:docMk/>
            <pc:sldMk cId="2742913752" sldId="280"/>
            <ac:spMk id="94" creationId="{3BE96D34-9D7C-4984-961D-7165FA21612E}"/>
          </ac:spMkLst>
        </pc:spChg>
        <pc:spChg chg="add">
          <ac:chgData name="Darryl Vas Prabhu" userId="dad000bb70fa6a14" providerId="LiveId" clId="{7B8C462F-CCE0-4722-A89E-A1D8F0B191F8}" dt="2024-12-11T17:01:42.226" v="1225" actId="26606"/>
          <ac:spMkLst>
            <pc:docMk/>
            <pc:sldMk cId="2742913752" sldId="280"/>
            <ac:spMk id="95" creationId="{C8DE1BEC-DAE3-43F4-8D9F-384C3D694130}"/>
          </ac:spMkLst>
        </pc:spChg>
        <pc:spChg chg="del">
          <ac:chgData name="Darryl Vas Prabhu" userId="dad000bb70fa6a14" providerId="LiveId" clId="{7B8C462F-CCE0-4722-A89E-A1D8F0B191F8}" dt="2024-12-11T17:00:12.013" v="1182"/>
          <ac:spMkLst>
            <pc:docMk/>
            <pc:sldMk cId="2742913752" sldId="280"/>
            <ac:spMk id="517" creationId="{187A8D81-F9E5-ABF8-3FDB-5F1CF0AED440}"/>
          </ac:spMkLst>
        </pc:spChg>
        <pc:spChg chg="del">
          <ac:chgData name="Darryl Vas Prabhu" userId="dad000bb70fa6a14" providerId="LiveId" clId="{7B8C462F-CCE0-4722-A89E-A1D8F0B191F8}" dt="2024-12-11T17:00:12.013" v="1182"/>
          <ac:spMkLst>
            <pc:docMk/>
            <pc:sldMk cId="2742913752" sldId="280"/>
            <ac:spMk id="544" creationId="{4AF5F6EA-A998-A7E5-2FDF-C2EBE5002809}"/>
          </ac:spMkLst>
        </pc:spChg>
        <pc:spChg chg="del">
          <ac:chgData name="Darryl Vas Prabhu" userId="dad000bb70fa6a14" providerId="LiveId" clId="{7B8C462F-CCE0-4722-A89E-A1D8F0B191F8}" dt="2024-12-11T17:00:12.013" v="1182"/>
          <ac:spMkLst>
            <pc:docMk/>
            <pc:sldMk cId="2742913752" sldId="280"/>
            <ac:spMk id="545" creationId="{B2310F34-F3DC-956C-A596-85D1874C5CA6}"/>
          </ac:spMkLst>
        </pc:spChg>
        <pc:spChg chg="del">
          <ac:chgData name="Darryl Vas Prabhu" userId="dad000bb70fa6a14" providerId="LiveId" clId="{7B8C462F-CCE0-4722-A89E-A1D8F0B191F8}" dt="2024-12-11T17:00:12.013" v="1182"/>
          <ac:spMkLst>
            <pc:docMk/>
            <pc:sldMk cId="2742913752" sldId="280"/>
            <ac:spMk id="546" creationId="{B5814E65-1FAB-CDD5-9588-75BA571AB68E}"/>
          </ac:spMkLst>
        </pc:spChg>
        <pc:spChg chg="del">
          <ac:chgData name="Darryl Vas Prabhu" userId="dad000bb70fa6a14" providerId="LiveId" clId="{7B8C462F-CCE0-4722-A89E-A1D8F0B191F8}" dt="2024-12-11T17:00:12.013" v="1182"/>
          <ac:spMkLst>
            <pc:docMk/>
            <pc:sldMk cId="2742913752" sldId="280"/>
            <ac:spMk id="547" creationId="{4CFF306E-EF31-8E17-D23E-4B8DBFFA103D}"/>
          </ac:spMkLst>
        </pc:spChg>
        <pc:spChg chg="del">
          <ac:chgData name="Darryl Vas Prabhu" userId="dad000bb70fa6a14" providerId="LiveId" clId="{7B8C462F-CCE0-4722-A89E-A1D8F0B191F8}" dt="2024-12-11T17:00:12.013" v="1182"/>
          <ac:spMkLst>
            <pc:docMk/>
            <pc:sldMk cId="2742913752" sldId="280"/>
            <ac:spMk id="548" creationId="{3ABB310D-31C0-4B73-DFEA-DEBC6CCF098F}"/>
          </ac:spMkLst>
        </pc:spChg>
        <pc:grpChg chg="add del">
          <ac:chgData name="Darryl Vas Prabhu" userId="dad000bb70fa6a14" providerId="LiveId" clId="{7B8C462F-CCE0-4722-A89E-A1D8F0B191F8}" dt="2024-12-11T17:01:37.642" v="1220" actId="26606"/>
          <ac:grpSpMkLst>
            <pc:docMk/>
            <pc:sldMk cId="2742913752" sldId="280"/>
            <ac:grpSpMk id="11" creationId="{166BF9EE-F7AC-4FA5-AC7E-001B3A642F75}"/>
          </ac:grpSpMkLst>
        </pc:grpChg>
        <pc:grpChg chg="add del">
          <ac:chgData name="Darryl Vas Prabhu" userId="dad000bb70fa6a14" providerId="LiveId" clId="{7B8C462F-CCE0-4722-A89E-A1D8F0B191F8}" dt="2024-12-11T17:01:37.642" v="1220" actId="26606"/>
          <ac:grpSpMkLst>
            <pc:docMk/>
            <pc:sldMk cId="2742913752" sldId="280"/>
            <ac:grpSpMk id="25" creationId="{E312DBA5-56D8-42B2-BA94-28168C2A6703}"/>
          </ac:grpSpMkLst>
        </pc:grpChg>
        <pc:grpChg chg="add del">
          <ac:chgData name="Darryl Vas Prabhu" userId="dad000bb70fa6a14" providerId="LiveId" clId="{7B8C462F-CCE0-4722-A89E-A1D8F0B191F8}" dt="2024-12-11T17:01:41.212" v="1222" actId="26606"/>
          <ac:grpSpMkLst>
            <pc:docMk/>
            <pc:sldMk cId="2742913752" sldId="280"/>
            <ac:grpSpMk id="49" creationId="{7398C59F-5A18-487B-91D6-B955AACF2E50}"/>
          </ac:grpSpMkLst>
        </pc:grpChg>
        <pc:grpChg chg="add del">
          <ac:chgData name="Darryl Vas Prabhu" userId="dad000bb70fa6a14" providerId="LiveId" clId="{7B8C462F-CCE0-4722-A89E-A1D8F0B191F8}" dt="2024-12-11T17:01:41.212" v="1222" actId="26606"/>
          <ac:grpSpMkLst>
            <pc:docMk/>
            <pc:sldMk cId="2742913752" sldId="280"/>
            <ac:grpSpMk id="50" creationId="{520234FB-542E-4550-9C2F-1B56FD41A1CA}"/>
          </ac:grpSpMkLst>
        </pc:grpChg>
        <pc:grpChg chg="add del">
          <ac:chgData name="Darryl Vas Prabhu" userId="dad000bb70fa6a14" providerId="LiveId" clId="{7B8C462F-CCE0-4722-A89E-A1D8F0B191F8}" dt="2024-12-11T17:01:42.197" v="1224" actId="26606"/>
          <ac:grpSpMkLst>
            <pc:docMk/>
            <pc:sldMk cId="2742913752" sldId="280"/>
            <ac:grpSpMk id="57" creationId="{166BF9EE-F7AC-4FA5-AC7E-001B3A642F75}"/>
          </ac:grpSpMkLst>
        </pc:grpChg>
        <pc:grpChg chg="add del">
          <ac:chgData name="Darryl Vas Prabhu" userId="dad000bb70fa6a14" providerId="LiveId" clId="{7B8C462F-CCE0-4722-A89E-A1D8F0B191F8}" dt="2024-12-11T17:01:42.197" v="1224" actId="26606"/>
          <ac:grpSpMkLst>
            <pc:docMk/>
            <pc:sldMk cId="2742913752" sldId="280"/>
            <ac:grpSpMk id="70" creationId="{E312DBA5-56D8-42B2-BA94-28168C2A6703}"/>
          </ac:grpSpMkLst>
        </pc:grpChg>
        <pc:grpChg chg="add">
          <ac:chgData name="Darryl Vas Prabhu" userId="dad000bb70fa6a14" providerId="LiveId" clId="{7B8C462F-CCE0-4722-A89E-A1D8F0B191F8}" dt="2024-12-11T17:01:42.226" v="1225" actId="26606"/>
          <ac:grpSpMkLst>
            <pc:docMk/>
            <pc:sldMk cId="2742913752" sldId="280"/>
            <ac:grpSpMk id="89" creationId="{7398C59F-5A18-487B-91D6-B955AACF2E50}"/>
          </ac:grpSpMkLst>
        </pc:grpChg>
        <pc:grpChg chg="add">
          <ac:chgData name="Darryl Vas Prabhu" userId="dad000bb70fa6a14" providerId="LiveId" clId="{7B8C462F-CCE0-4722-A89E-A1D8F0B191F8}" dt="2024-12-11T17:01:42.226" v="1225" actId="26606"/>
          <ac:grpSpMkLst>
            <pc:docMk/>
            <pc:sldMk cId="2742913752" sldId="280"/>
            <ac:grpSpMk id="90" creationId="{520234FB-542E-4550-9C2F-1B56FD41A1CA}"/>
          </ac:grpSpMkLst>
        </pc:grpChg>
        <pc:grpChg chg="del">
          <ac:chgData name="Darryl Vas Prabhu" userId="dad000bb70fa6a14" providerId="LiveId" clId="{7B8C462F-CCE0-4722-A89E-A1D8F0B191F8}" dt="2024-12-11T17:00:12.013" v="1182"/>
          <ac:grpSpMkLst>
            <pc:docMk/>
            <pc:sldMk cId="2742913752" sldId="280"/>
            <ac:grpSpMk id="518" creationId="{D4E10733-2777-364E-9940-82D6C7B06F94}"/>
          </ac:grpSpMkLst>
        </pc:grpChg>
        <pc:grpChg chg="del">
          <ac:chgData name="Darryl Vas Prabhu" userId="dad000bb70fa6a14" providerId="LiveId" clId="{7B8C462F-CCE0-4722-A89E-A1D8F0B191F8}" dt="2024-12-11T17:00:12.013" v="1182"/>
          <ac:grpSpMkLst>
            <pc:docMk/>
            <pc:sldMk cId="2742913752" sldId="280"/>
            <ac:grpSpMk id="531" creationId="{F7ED5DA2-CE7C-1888-65DA-A0AC91328371}"/>
          </ac:grpSpMkLst>
        </pc:grpChg>
        <pc:picChg chg="del">
          <ac:chgData name="Darryl Vas Prabhu" userId="dad000bb70fa6a14" providerId="LiveId" clId="{7B8C462F-CCE0-4722-A89E-A1D8F0B191F8}" dt="2024-12-11T17:01:27.746" v="1214" actId="478"/>
          <ac:picMkLst>
            <pc:docMk/>
            <pc:sldMk cId="2742913752" sldId="280"/>
            <ac:picMk id="5" creationId="{BC588FC2-E866-A50E-72AF-17A058D1271F}"/>
          </ac:picMkLst>
        </pc:picChg>
        <pc:picChg chg="add mod modCrop">
          <ac:chgData name="Darryl Vas Prabhu" userId="dad000bb70fa6a14" providerId="LiveId" clId="{7B8C462F-CCE0-4722-A89E-A1D8F0B191F8}" dt="2024-12-11T17:01:52.480" v="1226" actId="732"/>
          <ac:picMkLst>
            <pc:docMk/>
            <pc:sldMk cId="2742913752" sldId="280"/>
            <ac:picMk id="6" creationId="{14CBEB96-AE0F-DA92-69E8-7776FEA73365}"/>
          </ac:picMkLst>
        </pc:picChg>
        <pc:picChg chg="del">
          <ac:chgData name="Darryl Vas Prabhu" userId="dad000bb70fa6a14" providerId="LiveId" clId="{7B8C462F-CCE0-4722-A89E-A1D8F0B191F8}" dt="2024-12-11T17:01:28.651" v="1215" actId="478"/>
          <ac:picMkLst>
            <pc:docMk/>
            <pc:sldMk cId="2742913752" sldId="280"/>
            <ac:picMk id="7" creationId="{1FDAF295-269D-7A94-FE49-AFB9ACDD58E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16:23:41.234"/>
    </inkml:context>
    <inkml:brush xml:id="br0">
      <inkml:brushProperty name="width" value="0.035" units="cm"/>
      <inkml:brushProperty name="height" value="0.035" units="cm"/>
      <inkml:brushProperty name="color" value="#FFFFFF"/>
    </inkml:brush>
  </inkml:definitions>
  <inkml:trace contextRef="#ctx0" brushRef="#br0">144 0 888,'-29'30'5259,"-28"40"0,57-70-5233,0 0 0,0 0 0,0 0 0,0 0 0,0 0 1,0 0-1,0 0 0,0 1 0,0-1 0,0 0 0,0 0 0,0 0 0,1 0 1,-1 0-1,0 0 0,0 0 0,0 0 0,0 0 0,0 0 0,0 0 1,0 0-1,0 1 0,0-1 0,0 0 0,0 0 0,0 0 0,0 0 0,0 0 1,0 0-1,0 0 0,-1 0 0,1 0 0,0 0 0,0 0 0,0 1 0,0-1 1,0 0-1,0 0 0,0 0 0,11-8 161,15-18-232,-23 21 417,-6 5-97,-10 9 42,-19 18-235,27-20-87,-1 0-1,1 1 0,0-1 1,1 1-1,0 0 1,0 1-1,1-1 0,0 1 1,0-1-1,1 1 1,0 0-1,0 0 0,1 0 1,1 0-1,-1 0 1,2 14-1,0-16 4,0 1-1,0-1 1,1 0-1,0 0 1,0 0 0,0 0-1,1 0 1,0 0-1,0-1 1,1 1 0,0-1-1,0 0 1,1 0 0,-1-1-1,1 1 1,0-1-1,1 0 1,-1 0 0,1 0-1,11 6 1,-15-10 5,1 0 0,-1 1 0,1-1 1,0 0-1,-1 0 0,1 0 0,0-1 0,0 1 1,-1 0-1,1-1 0,0 0 0,0 0 0,0 0 1,-1 0-1,1 0 0,0-1 0,0 1 0,0-1 1,-1 0-1,1 1 0,0-1 0,-1-1 0,1 1 1,-1 0-1,1-1 0,-1 1 0,1-1 0,-1 0 1,0 1-1,0-1 0,0 0 0,0 0 0,0-1 1,-1 1-1,1 0 0,0-1 0,-1 1 0,2-5 1,2-3 16,-1 0 0,0 0 0,0 0 0,-1-1 1,0 1-1,-1-1 0,0 0 0,0-19 1,-2 29-5,1 0 1,0 0 0,0 0 0,0 0-1,-1 0 1,1 0 0,0 0 0,0 0-1,0 0 1,0 0 0,1 1 0,-1-1-1,0 0 1,0 1 0,0-1 0,0 1 0,2-1-1,24-6 583,-24 12-565,-2 0 0,1 0 1,-1 0-1,1 0 0,-1 0 0,0 11 1,0-2-264,3 27 833,-4-39-828,1 0-1,-1-1 1,1 1-1,-1 0 1,1 0-1,-1-1 1,1 1-1,0-1 1,0 1-1,0-1 1,0 1-1,0-1 1,0 1-1,0-1 1,0 0-1,1 1 1,2 1-1,-3-3-110,0 0-1,0 0 1,0 0 0,0 0 0,1 0-1,-1 0 1,0 0 0,0 0-1,0-1 1,0 1 0,0 0 0,0-1-1,0 1 1,0-1 0,0 1-1,0-1 1,0 1 0,0-1 0,0 0-1,0 0 1,0 1 0,0-1-1,-1 0 1,2-2 0,7-7-1490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16:23:41.627"/>
    </inkml:context>
    <inkml:brush xml:id="br0">
      <inkml:brushProperty name="width" value="0.035" units="cm"/>
      <inkml:brushProperty name="height" value="0.035" units="cm"/>
      <inkml:brushProperty name="color" value="#FFFFFF"/>
    </inkml:brush>
  </inkml:definitions>
  <inkml:trace contextRef="#ctx0" brushRef="#br0">17 40 696,'1'-40'5216,"-1"40"-5144,0 0 0,0 0 0,-1 0 0,1 1 503,0-1-503,0 0 0,0 0 0,0 0 0,0 0-1,0 0 1,0 0 0,0 0 0,0 0 0,-1 0 0,1 0 0,0 0 0,0 0 0,0 0 0,0 0-1,0 0 1,0 0 0,0 0 0,0 0 0,0 0 0,0 0 0,0 0 0,-1 0 0,1 0-1,0 0 1,0 0 0,0 0 0,0 0 0,0 0 0,0 0 0,0 0 0,0 0 143,0 0-143,-5 24 1007,0 14-313,2 0-1,2 1 1,1-1 0,9 68 0,-9-105-775,1 1-1,-1 0 0,0 0 0,1 0 1,-1-1-1,1 1 0,0 0 1,-1-1-1,1 1 0,0-1 0,0 1 1,0 0-1,0-1 0,0 0 1,1 1-1,-1-1 0,0 0 0,1 0 1,-1 0-1,1 0 0,-1 0 0,1 0 1,-1 0-1,1 0 0,0 0 1,-1-1-1,1 1 0,0-1 0,-1 1 1,1-1-1,0 0 0,0 0 1,0 0-1,-1 0 0,1 0 0,0 0 1,0 0-1,0 0 0,-1-1 1,1 1-1,0-1 0,0 1 0,-1-1 1,3-1-1,0 1-366,0-1-1,0 0 1,0 0-1,0-1 1,0 1 0,-1-1-1,8-6 1,-9 7-239,0 0 0,0-1 1,0 1-1,0 0 0,-1-1 0,1 0 1,-1 1-1,1-1 0,-1 0 0,0 0 0,1-5 1,0-7-1161,-4-3 296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16:23:41.978"/>
    </inkml:context>
    <inkml:brush xml:id="br0">
      <inkml:brushProperty name="width" value="0.035" units="cm"/>
      <inkml:brushProperty name="height" value="0.035" units="cm"/>
      <inkml:brushProperty name="color" value="#FFFFFF"/>
    </inkml:brush>
  </inkml:definitions>
  <inkml:trace contextRef="#ctx0" brushRef="#br0">12 43 60,'-7'-5'1232,"5"3"232,0 0 192,4 2-155,3-2-325,1 0-284,3 2-228,-2-3-284,2 3-412,-5-2-560,1 0-620,-1 0-336,-2-3-173,0-1-27,-2-3 176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16:23:42.347"/>
    </inkml:context>
    <inkml:brush xml:id="br0">
      <inkml:brushProperty name="width" value="0.035" units="cm"/>
      <inkml:brushProperty name="height" value="0.035" units="cm"/>
      <inkml:brushProperty name="color" value="#FFFFFF"/>
    </inkml:brush>
  </inkml:definitions>
  <inkml:trace contextRef="#ctx0" brushRef="#br0">1 73 1100,'0'-4'1520,"0"-3"192,2 1-11,3-1-309,1-2-368,3 2-288,0-2-220,0 3-264,2-3-380,-4 7-536,2-1-644,-3 1-356,3 2-177,-2 0-19,-1-2 184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16:23:42.697"/>
    </inkml:context>
    <inkml:brush xml:id="br0">
      <inkml:brushProperty name="width" value="0.035" units="cm"/>
      <inkml:brushProperty name="height" value="0.035" units="cm"/>
      <inkml:brushProperty name="color" value="#FFFFFF"/>
    </inkml:brush>
  </inkml:definitions>
  <inkml:trace contextRef="#ctx0" brushRef="#br0">9 1 436,'-4'93'8718,"-1"-21"-7431,8 1-3505,-3-68 1412,1 6-829,0-3-2423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16:23:43.048"/>
    </inkml:context>
    <inkml:brush xml:id="br0">
      <inkml:brushProperty name="width" value="0.035" units="cm"/>
      <inkml:brushProperty name="height" value="0.035" units="cm"/>
      <inkml:brushProperty name="color" value="#FFFFFF"/>
    </inkml:brush>
  </inkml:definitions>
  <inkml:trace contextRef="#ctx0" brushRef="#br0">8 148 688,'-1'-1'201,"1"1"0,-1-1-1,0 0 1,1 0 0,-1 0 0,1 1-1,-1-1 1,1 0 0,-1 0 0,1 0-1,0 0 1,-1 0 0,1 0 0,0 0-1,0 0 1,0 0 0,0 0 0,0 0-1,0 0 1,0 0 0,0 0 0,0 0-1,0 0 1,1 0 0,-1 0 0,0 1 0,1-1-1,-1 0 1,0 0 0,1 0 0,-1 0-1,1 0 1,0 1 0,-1-1 0,1 0-1,-1 0 1,2 0 0,3-2 231,0 0 0,0 1 1,0 0-1,0 0 0,0 0 1,6-1-1,-10 3-439,18-7 155,0-1-1,-1 0 0,1-1 1,-2-1-1,20-15 0,-7 6-2367,-30 18 2150,1 0-264,1 0 0,-1 0 1,0 0-1,1 1 0,-1-1 1,1 0-1,-1 1 1,1-1-1,-1 0 0,1 1 1,-1 0-1,1-1 0,0 1 1,-1 0-1,1 0 0,-1 0 1,1 0-1,2 0 0,5 3-1744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16:23:46.980"/>
    </inkml:context>
    <inkml:brush xml:id="br0">
      <inkml:brushProperty name="width" value="0.035" units="cm"/>
      <inkml:brushProperty name="height" value="0.035" units="cm"/>
      <inkml:brushProperty name="color" value="#FFFFFF"/>
    </inkml:brush>
  </inkml:definitions>
  <inkml:trace contextRef="#ctx0" brushRef="#br0">32 49 452,'0'0'569,"-11"5"5145,-9 4-3721,20-9-1781,0 0-179,1 1 0,0-1 1,-1 1-1,1-1 0,0 1 0,0-1 0,-1 1 0,1-1 0,0 0 0,0 1 0,0-1 1,0 0-1,0 0 0,-1 0 0,1 0 0,0 0 0,0 0 0,0 0 0,0 0 1,0 0-1,0 0 0,0 0 0,-1 0 0,1-1 0,0 1 0,1-1 0,28-6-227,-27 5-341,0 0 1,0 0-1,1 0 1,-1 0 0,0-1-1,-1 1 1,1-1 0,0 0-1,-1 0 1,1 0 0,-1 0-1,0 0 1,0-1 0,2-4-1,3-5-953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16:23:47.651"/>
    </inkml:context>
    <inkml:brush xml:id="br0">
      <inkml:brushProperty name="width" value="0.035" units="cm"/>
      <inkml:brushProperty name="height" value="0.035" units="cm"/>
      <inkml:brushProperty name="color" value="#FFFFFF"/>
    </inkml:brush>
  </inkml:definitions>
  <inkml:trace contextRef="#ctx0" brushRef="#br0">1 70 932,'8'-2'6112,"26"-8"-4343,19-11-2470,-4-8-5231,-40 22 4352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C0C3C-251C-4E80-AB0E-7F522D4E472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3795743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C0C3C-251C-4E80-AB0E-7F522D4E472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397706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C0C3C-251C-4E80-AB0E-7F522D4E472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354175-B776-4557-BDC6-7F08186FD8F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54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58C0C3C-251C-4E80-AB0E-7F522D4E4728}"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1065838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58C0C3C-251C-4E80-AB0E-7F522D4E4728}"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354175-B776-4557-BDC6-7F08186FD8F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4269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58C0C3C-251C-4E80-AB0E-7F522D4E4728}"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3423551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C0C3C-251C-4E80-AB0E-7F522D4E472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860882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C0C3C-251C-4E80-AB0E-7F522D4E472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3223093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C0C3C-251C-4E80-AB0E-7F522D4E472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411013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C0C3C-251C-4E80-AB0E-7F522D4E472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131586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C0C3C-251C-4E80-AB0E-7F522D4E4728}"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184850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C0C3C-251C-4E80-AB0E-7F522D4E4728}"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180309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C0C3C-251C-4E80-AB0E-7F522D4E4728}"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277546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C0C3C-251C-4E80-AB0E-7F522D4E4728}"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226410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C0C3C-251C-4E80-AB0E-7F522D4E4728}"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2424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C0C3C-251C-4E80-AB0E-7F522D4E4728}"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354175-B776-4557-BDC6-7F08186FD8FA}" type="slidenum">
              <a:rPr lang="en-US" smtClean="0"/>
              <a:t>‹#›</a:t>
            </a:fld>
            <a:endParaRPr lang="en-US"/>
          </a:p>
        </p:txBody>
      </p:sp>
    </p:spTree>
    <p:extLst>
      <p:ext uri="{BB962C8B-B14F-4D97-AF65-F5344CB8AC3E}">
        <p14:creationId xmlns:p14="http://schemas.microsoft.com/office/powerpoint/2010/main" val="60897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8C0C3C-251C-4E80-AB0E-7F522D4E4728}" type="datetimeFigureOut">
              <a:rPr lang="en-US" smtClean="0"/>
              <a:t>12/11/2024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354175-B776-4557-BDC6-7F08186FD8FA}" type="slidenum">
              <a:rPr lang="en-US" smtClean="0"/>
              <a:t>‹#›</a:t>
            </a:fld>
            <a:endParaRPr lang="en-US"/>
          </a:p>
        </p:txBody>
      </p:sp>
    </p:spTree>
    <p:extLst>
      <p:ext uri="{BB962C8B-B14F-4D97-AF65-F5344CB8AC3E}">
        <p14:creationId xmlns:p14="http://schemas.microsoft.com/office/powerpoint/2010/main" val="1192633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vp-git/Tab-Jum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1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6.xml"/><Relationship Id="rId17" Type="http://schemas.openxmlformats.org/officeDocument/2006/relationships/image" Target="../media/image10.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4DAD-3CCF-6DF5-D797-10EFFCA9881D}"/>
              </a:ext>
            </a:extLst>
          </p:cNvPr>
          <p:cNvSpPr>
            <a:spLocks noGrp="1"/>
          </p:cNvSpPr>
          <p:nvPr>
            <p:ph type="ctrTitle"/>
          </p:nvPr>
        </p:nvSpPr>
        <p:spPr>
          <a:xfrm>
            <a:off x="1260927" y="69783"/>
            <a:ext cx="8915399" cy="2262781"/>
          </a:xfrm>
        </p:spPr>
        <p:txBody>
          <a:bodyPr/>
          <a:lstStyle/>
          <a:p>
            <a:r>
              <a:rPr lang="en-US" dirty="0"/>
              <a:t>Tab-Jump</a:t>
            </a:r>
          </a:p>
        </p:txBody>
      </p:sp>
      <p:sp>
        <p:nvSpPr>
          <p:cNvPr id="3" name="Subtitle 2">
            <a:extLst>
              <a:ext uri="{FF2B5EF4-FFF2-40B4-BE49-F238E27FC236}">
                <a16:creationId xmlns:a16="http://schemas.microsoft.com/office/drawing/2014/main" id="{779EB5AE-D15B-FF70-7BA6-4FEF35FDA859}"/>
              </a:ext>
            </a:extLst>
          </p:cNvPr>
          <p:cNvSpPr>
            <a:spLocks noGrp="1"/>
          </p:cNvSpPr>
          <p:nvPr>
            <p:ph type="subTitle" idx="1"/>
          </p:nvPr>
        </p:nvSpPr>
        <p:spPr>
          <a:xfrm>
            <a:off x="1260926" y="2765699"/>
            <a:ext cx="8915399" cy="1126283"/>
          </a:xfrm>
        </p:spPr>
        <p:txBody>
          <a:bodyPr>
            <a:normAutofit lnSpcReduction="10000"/>
          </a:bodyPr>
          <a:lstStyle/>
          <a:p>
            <a:r>
              <a:rPr lang="en-US" dirty="0"/>
              <a:t>By Darryl Vas Prabhu</a:t>
            </a:r>
          </a:p>
          <a:p>
            <a:endParaRPr lang="en-US" dirty="0"/>
          </a:p>
          <a:p>
            <a:r>
              <a:rPr lang="en-US" dirty="0">
                <a:hlinkClick r:id="rId2"/>
              </a:rPr>
              <a:t>https://github.com/dvp-git/Tab-Jump</a:t>
            </a:r>
            <a:r>
              <a:rPr lang="en-US" dirty="0"/>
              <a:t> </a:t>
            </a:r>
          </a:p>
          <a:p>
            <a:endParaRPr lang="en-US" dirty="0"/>
          </a:p>
          <a:p>
            <a:endParaRPr lang="en-US" dirty="0"/>
          </a:p>
        </p:txBody>
      </p:sp>
    </p:spTree>
    <p:extLst>
      <p:ext uri="{BB962C8B-B14F-4D97-AF65-F5344CB8AC3E}">
        <p14:creationId xmlns:p14="http://schemas.microsoft.com/office/powerpoint/2010/main" val="80354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FFC7309A-6E81-B76B-C934-77DD76835ED6}"/>
            </a:ext>
          </a:extLst>
        </p:cNvPr>
        <p:cNvGrpSpPr/>
        <p:nvPr/>
      </p:nvGrpSpPr>
      <p:grpSpPr>
        <a:xfrm>
          <a:off x="0" y="0"/>
          <a:ext cx="0" cy="0"/>
          <a:chOff x="0" y="0"/>
          <a:chExt cx="0" cy="0"/>
        </a:xfrm>
      </p:grpSpPr>
      <p:grpSp>
        <p:nvGrpSpPr>
          <p:cNvPr id="180" name="Group 179">
            <a:extLst>
              <a:ext uri="{FF2B5EF4-FFF2-40B4-BE49-F238E27FC236}">
                <a16:creationId xmlns:a16="http://schemas.microsoft.com/office/drawing/2014/main" id="{5D1F2FD8-11FD-4495-9EFA-1D11D791D8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81" name="Freeform 11">
              <a:extLst>
                <a:ext uri="{FF2B5EF4-FFF2-40B4-BE49-F238E27FC236}">
                  <a16:creationId xmlns:a16="http://schemas.microsoft.com/office/drawing/2014/main" id="{F07E62E0-C435-4556-B265-2AC622C08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82" name="Freeform 12">
              <a:extLst>
                <a:ext uri="{FF2B5EF4-FFF2-40B4-BE49-F238E27FC236}">
                  <a16:creationId xmlns:a16="http://schemas.microsoft.com/office/drawing/2014/main" id="{A31AA73F-4D24-48A1-B14B-50392BB2C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83" name="Freeform 13">
              <a:extLst>
                <a:ext uri="{FF2B5EF4-FFF2-40B4-BE49-F238E27FC236}">
                  <a16:creationId xmlns:a16="http://schemas.microsoft.com/office/drawing/2014/main" id="{B1A912C9-FD8E-4C0D-A7B5-5240BF154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84" name="Freeform 14">
              <a:extLst>
                <a:ext uri="{FF2B5EF4-FFF2-40B4-BE49-F238E27FC236}">
                  <a16:creationId xmlns:a16="http://schemas.microsoft.com/office/drawing/2014/main" id="{0C687240-9008-4C95-9A83-BAE72BF3D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85" name="Freeform 15">
              <a:extLst>
                <a:ext uri="{FF2B5EF4-FFF2-40B4-BE49-F238E27FC236}">
                  <a16:creationId xmlns:a16="http://schemas.microsoft.com/office/drawing/2014/main" id="{7E87EBB2-C786-4064-9E78-21C52E76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86" name="Freeform 16">
              <a:extLst>
                <a:ext uri="{FF2B5EF4-FFF2-40B4-BE49-F238E27FC236}">
                  <a16:creationId xmlns:a16="http://schemas.microsoft.com/office/drawing/2014/main" id="{6AEC0C10-BB8D-4A8E-8160-9B514B5F7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7" name="Freeform 17">
              <a:extLst>
                <a:ext uri="{FF2B5EF4-FFF2-40B4-BE49-F238E27FC236}">
                  <a16:creationId xmlns:a16="http://schemas.microsoft.com/office/drawing/2014/main" id="{3E2AE5E5-81C4-4817-85A9-6700C135C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8" name="Freeform 18">
              <a:extLst>
                <a:ext uri="{FF2B5EF4-FFF2-40B4-BE49-F238E27FC236}">
                  <a16:creationId xmlns:a16="http://schemas.microsoft.com/office/drawing/2014/main" id="{0E29C0C2-2A04-4AC1-9181-B811A06B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89" name="Freeform 19">
              <a:extLst>
                <a:ext uri="{FF2B5EF4-FFF2-40B4-BE49-F238E27FC236}">
                  <a16:creationId xmlns:a16="http://schemas.microsoft.com/office/drawing/2014/main" id="{13DA17A5-17E1-4B7D-9ABD-C7ED44F1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90" name="Freeform 20">
              <a:extLst>
                <a:ext uri="{FF2B5EF4-FFF2-40B4-BE49-F238E27FC236}">
                  <a16:creationId xmlns:a16="http://schemas.microsoft.com/office/drawing/2014/main" id="{7C6F6843-161E-4C29-A663-8DBA4D483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91" name="Freeform 21">
              <a:extLst>
                <a:ext uri="{FF2B5EF4-FFF2-40B4-BE49-F238E27FC236}">
                  <a16:creationId xmlns:a16="http://schemas.microsoft.com/office/drawing/2014/main" id="{A516671D-8E1D-4713-BE9D-81B0C35FE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92" name="Freeform 22">
              <a:extLst>
                <a:ext uri="{FF2B5EF4-FFF2-40B4-BE49-F238E27FC236}">
                  <a16:creationId xmlns:a16="http://schemas.microsoft.com/office/drawing/2014/main" id="{4E04D4C8-7532-4BBD-9AF8-3249324AF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94" name="Group 193">
            <a:extLst>
              <a:ext uri="{FF2B5EF4-FFF2-40B4-BE49-F238E27FC236}">
                <a16:creationId xmlns:a16="http://schemas.microsoft.com/office/drawing/2014/main" id="{B87488CD-16CF-4BC7-BD9F-4F4EB13B0B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95" name="Freeform 27">
              <a:extLst>
                <a:ext uri="{FF2B5EF4-FFF2-40B4-BE49-F238E27FC236}">
                  <a16:creationId xmlns:a16="http://schemas.microsoft.com/office/drawing/2014/main" id="{40224168-C932-4F63-8CEA-2465E192B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96" name="Freeform 28">
              <a:extLst>
                <a:ext uri="{FF2B5EF4-FFF2-40B4-BE49-F238E27FC236}">
                  <a16:creationId xmlns:a16="http://schemas.microsoft.com/office/drawing/2014/main" id="{F2291983-5E57-490B-B713-0A78B584F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97" name="Freeform 29">
              <a:extLst>
                <a:ext uri="{FF2B5EF4-FFF2-40B4-BE49-F238E27FC236}">
                  <a16:creationId xmlns:a16="http://schemas.microsoft.com/office/drawing/2014/main" id="{815C3A19-E287-48A6-9ECB-D0409D37F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98" name="Freeform 30">
              <a:extLst>
                <a:ext uri="{FF2B5EF4-FFF2-40B4-BE49-F238E27FC236}">
                  <a16:creationId xmlns:a16="http://schemas.microsoft.com/office/drawing/2014/main" id="{0196FC81-2B97-4747-859B-2475FFD12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99" name="Freeform 31">
              <a:extLst>
                <a:ext uri="{FF2B5EF4-FFF2-40B4-BE49-F238E27FC236}">
                  <a16:creationId xmlns:a16="http://schemas.microsoft.com/office/drawing/2014/main" id="{43A76FF0-4A33-44A0-AE53-92146AA81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00" name="Freeform 32">
              <a:extLst>
                <a:ext uri="{FF2B5EF4-FFF2-40B4-BE49-F238E27FC236}">
                  <a16:creationId xmlns:a16="http://schemas.microsoft.com/office/drawing/2014/main" id="{B94FC67F-70D7-496B-BFA2-B2AACF2ED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01" name="Freeform 33">
              <a:extLst>
                <a:ext uri="{FF2B5EF4-FFF2-40B4-BE49-F238E27FC236}">
                  <a16:creationId xmlns:a16="http://schemas.microsoft.com/office/drawing/2014/main" id="{761C78BD-A48E-4171-AC10-D066FDF46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202" name="Freeform 34">
              <a:extLst>
                <a:ext uri="{FF2B5EF4-FFF2-40B4-BE49-F238E27FC236}">
                  <a16:creationId xmlns:a16="http://schemas.microsoft.com/office/drawing/2014/main" id="{8DD13455-5B55-48B7-AA52-981C48B3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203" name="Freeform 35">
              <a:extLst>
                <a:ext uri="{FF2B5EF4-FFF2-40B4-BE49-F238E27FC236}">
                  <a16:creationId xmlns:a16="http://schemas.microsoft.com/office/drawing/2014/main" id="{8AFF35F4-12AC-44F3-AC19-88F2E3F9B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204" name="Freeform 36">
              <a:extLst>
                <a:ext uri="{FF2B5EF4-FFF2-40B4-BE49-F238E27FC236}">
                  <a16:creationId xmlns:a16="http://schemas.microsoft.com/office/drawing/2014/main" id="{410D4BFE-B9DB-440B-BF78-21B4F317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205" name="Freeform 37">
              <a:extLst>
                <a:ext uri="{FF2B5EF4-FFF2-40B4-BE49-F238E27FC236}">
                  <a16:creationId xmlns:a16="http://schemas.microsoft.com/office/drawing/2014/main" id="{8F0E6EB0-F23E-4342-9FBD-3178F4B81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206" name="Freeform 38">
              <a:extLst>
                <a:ext uri="{FF2B5EF4-FFF2-40B4-BE49-F238E27FC236}">
                  <a16:creationId xmlns:a16="http://schemas.microsoft.com/office/drawing/2014/main" id="{3A4E0803-C8CF-4E6B-95EF-BBEBF237E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08" name="Rectangle 207">
            <a:extLst>
              <a:ext uri="{FF2B5EF4-FFF2-40B4-BE49-F238E27FC236}">
                <a16:creationId xmlns:a16="http://schemas.microsoft.com/office/drawing/2014/main" id="{F6D9986E-2FC4-4377-B163-42766AD82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0" name="Freeform 11">
            <a:extLst>
              <a:ext uri="{FF2B5EF4-FFF2-40B4-BE49-F238E27FC236}">
                <a16:creationId xmlns:a16="http://schemas.microsoft.com/office/drawing/2014/main" id="{50807C25-453D-4A47-A22C-3AE0C4E0E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212" name="Rectangle 211">
            <a:extLst>
              <a:ext uri="{FF2B5EF4-FFF2-40B4-BE49-F238E27FC236}">
                <a16:creationId xmlns:a16="http://schemas.microsoft.com/office/drawing/2014/main" id="{A2D9D015-5987-4234-82BC-93087550C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27E95-2A1F-696F-83F8-1AC1EA836C14}"/>
              </a:ext>
            </a:extLst>
          </p:cNvPr>
          <p:cNvSpPr>
            <a:spLocks noGrp="1"/>
          </p:cNvSpPr>
          <p:nvPr>
            <p:ph type="ctrTitle"/>
          </p:nvPr>
        </p:nvSpPr>
        <p:spPr>
          <a:xfrm>
            <a:off x="649223" y="645106"/>
            <a:ext cx="7158917" cy="1259894"/>
          </a:xfrm>
        </p:spPr>
        <p:txBody>
          <a:bodyPr vert="horz" lIns="91440" tIns="45720" rIns="91440" bIns="45720" rtlCol="0" anchor="t">
            <a:normAutofit/>
          </a:bodyPr>
          <a:lstStyle/>
          <a:p>
            <a:r>
              <a:rPr lang="en-US" sz="3600"/>
              <a:t>Code Walkthrough</a:t>
            </a:r>
          </a:p>
        </p:txBody>
      </p:sp>
      <p:sp>
        <p:nvSpPr>
          <p:cNvPr id="214" name="Rectangle 213">
            <a:extLst>
              <a:ext uri="{FF2B5EF4-FFF2-40B4-BE49-F238E27FC236}">
                <a16:creationId xmlns:a16="http://schemas.microsoft.com/office/drawing/2014/main" id="{A1F3517F-F8D0-4E8C-9855-18326A842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BB9BC5BE-058D-1D5E-693B-583E3D7A0F98}"/>
              </a:ext>
            </a:extLst>
          </p:cNvPr>
          <p:cNvSpPr>
            <a:spLocks noGrp="1"/>
          </p:cNvSpPr>
          <p:nvPr>
            <p:ph type="subTitle" idx="1"/>
          </p:nvPr>
        </p:nvSpPr>
        <p:spPr>
          <a:xfrm>
            <a:off x="649224" y="2133600"/>
            <a:ext cx="7158916" cy="3759253"/>
          </a:xfrm>
        </p:spPr>
        <p:txBody>
          <a:bodyPr vert="horz" lIns="91440" tIns="45720" rIns="91440" bIns="45720" rtlCol="0">
            <a:normAutofit/>
          </a:bodyPr>
          <a:lstStyle/>
          <a:p>
            <a:pPr marL="0" marR="0">
              <a:buFont typeface="Wingdings 3" charset="2"/>
              <a:buChar char=""/>
            </a:pPr>
            <a:r>
              <a:rPr lang="en-US" b="1" dirty="0">
                <a:solidFill>
                  <a:schemeClr val="tx1">
                    <a:lumMod val="75000"/>
                    <a:lumOff val="25000"/>
                  </a:schemeClr>
                </a:solidFill>
                <a:effectLst/>
              </a:rPr>
              <a:t>Tab restoration Logic:  </a:t>
            </a:r>
            <a:r>
              <a:rPr lang="en-US" b="1" dirty="0">
                <a:solidFill>
                  <a:schemeClr val="tx1">
                    <a:lumMod val="75000"/>
                    <a:lumOff val="25000"/>
                  </a:schemeClr>
                </a:solidFill>
              </a:rPr>
              <a:t>download_.js</a:t>
            </a:r>
          </a:p>
          <a:p>
            <a:pPr marL="0" marR="0">
              <a:buFont typeface="Wingdings 3" charset="2"/>
              <a:buChar char=""/>
            </a:pPr>
            <a:r>
              <a:rPr lang="en-US" b="1" dirty="0">
                <a:solidFill>
                  <a:schemeClr val="tx1">
                    <a:lumMod val="75000"/>
                    <a:lumOff val="25000"/>
                  </a:schemeClr>
                </a:solidFill>
                <a:effectLst/>
              </a:rPr>
              <a:t>Security</a:t>
            </a:r>
            <a:r>
              <a:rPr lang="en-US" dirty="0">
                <a:solidFill>
                  <a:schemeClr val="tx1">
                    <a:lumMod val="75000"/>
                    <a:lumOff val="25000"/>
                  </a:schemeClr>
                </a:solidFill>
                <a:effectLst/>
              </a:rPr>
              <a:t>: The chrome browser does not allow scripts to run if they are explicitly input via text string to prevent injection attacks. </a:t>
            </a:r>
          </a:p>
          <a:p>
            <a:pPr marL="0" marR="0">
              <a:buFont typeface="Wingdings 3" charset="2"/>
              <a:buChar char=""/>
            </a:pPr>
            <a:r>
              <a:rPr lang="en-US" dirty="0">
                <a:solidFill>
                  <a:schemeClr val="tx1">
                    <a:lumMod val="75000"/>
                    <a:lumOff val="25000"/>
                  </a:schemeClr>
                </a:solidFill>
                <a:effectLst/>
              </a:rPr>
              <a:t>In order to allow our script to run, the meta HTML tags need to contain the script with additional attributes. But the recommended way is to hash the script and send it over to tighten the security. </a:t>
            </a:r>
          </a:p>
          <a:p>
            <a:pPr marL="0" marR="0">
              <a:buFont typeface="Wingdings 3" charset="2"/>
              <a:buChar char=""/>
            </a:pPr>
            <a:r>
              <a:rPr lang="en-US" dirty="0">
                <a:solidFill>
                  <a:schemeClr val="tx1">
                    <a:lumMod val="75000"/>
                    <a:lumOff val="25000"/>
                  </a:schemeClr>
                </a:solidFill>
                <a:effectLst/>
              </a:rPr>
              <a:t>This </a:t>
            </a:r>
            <a:r>
              <a:rPr lang="en-US" b="1" dirty="0">
                <a:solidFill>
                  <a:schemeClr val="tx1">
                    <a:lumMod val="75000"/>
                    <a:lumOff val="25000"/>
                  </a:schemeClr>
                </a:solidFill>
                <a:effectLst/>
              </a:rPr>
              <a:t>ensures only the scripts included i.e. the scriptHash256 for </a:t>
            </a:r>
            <a:r>
              <a:rPr lang="en-US" b="1" dirty="0" err="1">
                <a:solidFill>
                  <a:schemeClr val="tx1">
                    <a:lumMod val="75000"/>
                    <a:lumOff val="25000"/>
                  </a:schemeClr>
                </a:solidFill>
                <a:effectLst/>
              </a:rPr>
              <a:t>Javascript</a:t>
            </a:r>
            <a:r>
              <a:rPr lang="en-US" b="1" dirty="0">
                <a:solidFill>
                  <a:schemeClr val="tx1">
                    <a:lumMod val="75000"/>
                    <a:lumOff val="25000"/>
                  </a:schemeClr>
                </a:solidFill>
                <a:effectLst/>
              </a:rPr>
              <a:t> and stylehash256 for CSS embedded code are executed by the browser environment.</a:t>
            </a:r>
          </a:p>
          <a:p>
            <a:pPr marL="342900" indent="-342900">
              <a:buSzPts val="1000"/>
              <a:buFont typeface="Wingdings 3" charset="2"/>
              <a:buChar char=""/>
              <a:tabLst>
                <a:tab pos="457200" algn="l"/>
              </a:tabLst>
            </a:pPr>
            <a:endParaRPr lang="en-US" dirty="0">
              <a:solidFill>
                <a:schemeClr val="tx1">
                  <a:lumMod val="75000"/>
                  <a:lumOff val="25000"/>
                </a:schemeClr>
              </a:solidFill>
              <a:effectLst/>
            </a:endParaRPr>
          </a:p>
          <a:p>
            <a:pPr marL="342900" marR="0" lvl="0" indent="-342900">
              <a:buSzPts val="1000"/>
              <a:buFont typeface="Wingdings 3" charset="2"/>
              <a:buChar char=""/>
              <a:tabLst>
                <a:tab pos="457200" algn="l"/>
              </a:tabLst>
            </a:pPr>
            <a:endParaRPr lang="en-US" dirty="0">
              <a:solidFill>
                <a:schemeClr val="tx1">
                  <a:lumMod val="75000"/>
                  <a:lumOff val="25000"/>
                </a:schemeClr>
              </a:solidFill>
              <a:effectLst/>
            </a:endParaRPr>
          </a:p>
          <a:p>
            <a:pPr marL="342900" marR="0" lvl="0" indent="-342900">
              <a:buSzPts val="1000"/>
              <a:buFont typeface="Wingdings 3" charset="2"/>
              <a:buChar char=""/>
              <a:tabLst>
                <a:tab pos="457200" algn="l"/>
              </a:tabLst>
            </a:pPr>
            <a:endParaRPr lang="en-US" dirty="0">
              <a:solidFill>
                <a:schemeClr val="tx1">
                  <a:lumMod val="75000"/>
                  <a:lumOff val="25000"/>
                </a:schemeClr>
              </a:solidFill>
              <a:effectLst/>
            </a:endParaRPr>
          </a:p>
          <a:p>
            <a:pPr>
              <a:buFont typeface="Wingdings 3" charset="2"/>
              <a:buChar char=""/>
            </a:pPr>
            <a:endParaRPr lang="en-US" dirty="0">
              <a:solidFill>
                <a:schemeClr val="tx1">
                  <a:lumMod val="75000"/>
                  <a:lumOff val="25000"/>
                </a:schemeClr>
              </a:solidFill>
            </a:endParaRPr>
          </a:p>
        </p:txBody>
      </p:sp>
      <p:sp>
        <p:nvSpPr>
          <p:cNvPr id="216" name="Rectangle 215">
            <a:extLst>
              <a:ext uri="{FF2B5EF4-FFF2-40B4-BE49-F238E27FC236}">
                <a16:creationId xmlns:a16="http://schemas.microsoft.com/office/drawing/2014/main" id="{EF678D13-F887-40D4-908F-294CE460C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5106"/>
            <a:ext cx="3423671"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program&#10;&#10;Description automatically generated">
            <a:extLst>
              <a:ext uri="{FF2B5EF4-FFF2-40B4-BE49-F238E27FC236}">
                <a16:creationId xmlns:a16="http://schemas.microsoft.com/office/drawing/2014/main" id="{A6EC82F6-FA6E-4D65-ECC2-5AC04A62D0C2}"/>
              </a:ext>
            </a:extLst>
          </p:cNvPr>
          <p:cNvPicPr>
            <a:picLocks noChangeAspect="1"/>
          </p:cNvPicPr>
          <p:nvPr/>
        </p:nvPicPr>
        <p:blipFill>
          <a:blip r:embed="rId2"/>
          <a:stretch>
            <a:fillRect/>
          </a:stretch>
        </p:blipFill>
        <p:spPr>
          <a:xfrm>
            <a:off x="9161833" y="809698"/>
            <a:ext cx="1355231" cy="1535673"/>
          </a:xfrm>
          <a:prstGeom prst="rect">
            <a:avLst/>
          </a:prstGeom>
        </p:spPr>
      </p:pic>
      <p:pic>
        <p:nvPicPr>
          <p:cNvPr id="9" name="Picture 8">
            <a:extLst>
              <a:ext uri="{FF2B5EF4-FFF2-40B4-BE49-F238E27FC236}">
                <a16:creationId xmlns:a16="http://schemas.microsoft.com/office/drawing/2014/main" id="{28C1EC04-F046-9DE1-0B0B-2D1DE9125E67}"/>
              </a:ext>
            </a:extLst>
          </p:cNvPr>
          <p:cNvPicPr>
            <a:picLocks noChangeAspect="1"/>
          </p:cNvPicPr>
          <p:nvPr/>
        </p:nvPicPr>
        <p:blipFill>
          <a:blip r:embed="rId3"/>
          <a:stretch>
            <a:fillRect/>
          </a:stretch>
        </p:blipFill>
        <p:spPr>
          <a:xfrm>
            <a:off x="8299080" y="2542516"/>
            <a:ext cx="3139581" cy="1483451"/>
          </a:xfrm>
          <a:prstGeom prst="rect">
            <a:avLst/>
          </a:prstGeom>
        </p:spPr>
      </p:pic>
      <p:pic>
        <p:nvPicPr>
          <p:cNvPr id="5" name="Picture 4">
            <a:extLst>
              <a:ext uri="{FF2B5EF4-FFF2-40B4-BE49-F238E27FC236}">
                <a16:creationId xmlns:a16="http://schemas.microsoft.com/office/drawing/2014/main" id="{29C95025-93F3-0959-676A-45EBC9F7640A}"/>
              </a:ext>
            </a:extLst>
          </p:cNvPr>
          <p:cNvPicPr>
            <a:picLocks noChangeAspect="1"/>
          </p:cNvPicPr>
          <p:nvPr/>
        </p:nvPicPr>
        <p:blipFill>
          <a:blip r:embed="rId4"/>
          <a:stretch>
            <a:fillRect/>
          </a:stretch>
        </p:blipFill>
        <p:spPr>
          <a:xfrm>
            <a:off x="8196666" y="4278962"/>
            <a:ext cx="3346110" cy="242593"/>
          </a:xfrm>
          <a:prstGeom prst="rect">
            <a:avLst/>
          </a:prstGeom>
        </p:spPr>
      </p:pic>
      <p:sp>
        <p:nvSpPr>
          <p:cNvPr id="218" name="Freeform 11">
            <a:extLst>
              <a:ext uri="{FF2B5EF4-FFF2-40B4-BE49-F238E27FC236}">
                <a16:creationId xmlns:a16="http://schemas.microsoft.com/office/drawing/2014/main" id="{D2F136E7-E4C7-4E9B-BD04-A4CA65BA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6C5CCD07-5AA2-1B9B-5BC0-6B0906464EB7}"/>
            </a:ext>
          </a:extLst>
        </p:cNvPr>
        <p:cNvGrpSpPr/>
        <p:nvPr/>
      </p:nvGrpSpPr>
      <p:grpSpPr>
        <a:xfrm>
          <a:off x="0" y="0"/>
          <a:ext cx="0" cy="0"/>
          <a:chOff x="0" y="0"/>
          <a:chExt cx="0" cy="0"/>
        </a:xfrm>
      </p:grpSpPr>
      <p:grpSp>
        <p:nvGrpSpPr>
          <p:cNvPr id="91" name="Group 90">
            <a:extLst>
              <a:ext uri="{FF2B5EF4-FFF2-40B4-BE49-F238E27FC236}">
                <a16:creationId xmlns:a16="http://schemas.microsoft.com/office/drawing/2014/main" id="{F8A8AD26-C06F-49CE-AB92-7F05D0BD88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6" name="Freeform 11">
              <a:extLst>
                <a:ext uri="{FF2B5EF4-FFF2-40B4-BE49-F238E27FC236}">
                  <a16:creationId xmlns:a16="http://schemas.microsoft.com/office/drawing/2014/main" id="{7B9CA4A4-3706-4BBC-920D-10B61E903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7" name="Freeform 12">
              <a:extLst>
                <a:ext uri="{FF2B5EF4-FFF2-40B4-BE49-F238E27FC236}">
                  <a16:creationId xmlns:a16="http://schemas.microsoft.com/office/drawing/2014/main" id="{E9AEFAD7-4DC0-4775-B278-443CAC864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8" name="Freeform 13">
              <a:extLst>
                <a:ext uri="{FF2B5EF4-FFF2-40B4-BE49-F238E27FC236}">
                  <a16:creationId xmlns:a16="http://schemas.microsoft.com/office/drawing/2014/main" id="{95A2EB89-70BA-48F4-BAFF-2C7561291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9" name="Freeform 14">
              <a:extLst>
                <a:ext uri="{FF2B5EF4-FFF2-40B4-BE49-F238E27FC236}">
                  <a16:creationId xmlns:a16="http://schemas.microsoft.com/office/drawing/2014/main" id="{7F9F7D8E-8CDE-4DC5-85E8-4E0627B10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0" name="Freeform 15">
              <a:extLst>
                <a:ext uri="{FF2B5EF4-FFF2-40B4-BE49-F238E27FC236}">
                  <a16:creationId xmlns:a16="http://schemas.microsoft.com/office/drawing/2014/main" id="{393A9604-57DC-435F-8D02-267C0E3FE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1" name="Freeform 16">
              <a:extLst>
                <a:ext uri="{FF2B5EF4-FFF2-40B4-BE49-F238E27FC236}">
                  <a16:creationId xmlns:a16="http://schemas.microsoft.com/office/drawing/2014/main" id="{BF551FAC-C8A0-424D-A9AB-B4D87ED05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2" name="Freeform 17">
              <a:extLst>
                <a:ext uri="{FF2B5EF4-FFF2-40B4-BE49-F238E27FC236}">
                  <a16:creationId xmlns:a16="http://schemas.microsoft.com/office/drawing/2014/main" id="{5FC7B832-CD9A-475E-A23A-282E2D9D2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3" name="Freeform 18">
              <a:extLst>
                <a:ext uri="{FF2B5EF4-FFF2-40B4-BE49-F238E27FC236}">
                  <a16:creationId xmlns:a16="http://schemas.microsoft.com/office/drawing/2014/main" id="{3405D3F7-11EB-4F41-842F-BC30C5BA7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4" name="Freeform 19">
              <a:extLst>
                <a:ext uri="{FF2B5EF4-FFF2-40B4-BE49-F238E27FC236}">
                  <a16:creationId xmlns:a16="http://schemas.microsoft.com/office/drawing/2014/main" id="{85045B1A-5280-45D4-8595-463F1366A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5" name="Freeform 20">
              <a:extLst>
                <a:ext uri="{FF2B5EF4-FFF2-40B4-BE49-F238E27FC236}">
                  <a16:creationId xmlns:a16="http://schemas.microsoft.com/office/drawing/2014/main" id="{059FB722-E5B1-4CB5-8D09-E3AC70209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6" name="Freeform 21">
              <a:extLst>
                <a:ext uri="{FF2B5EF4-FFF2-40B4-BE49-F238E27FC236}">
                  <a16:creationId xmlns:a16="http://schemas.microsoft.com/office/drawing/2014/main" id="{2AF74CE9-4009-4B55-851A-6EC1419CD5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7" name="Freeform 22">
              <a:extLst>
                <a:ext uri="{FF2B5EF4-FFF2-40B4-BE49-F238E27FC236}">
                  <a16:creationId xmlns:a16="http://schemas.microsoft.com/office/drawing/2014/main" id="{0A77AB78-F870-4BCC-8746-488F0E09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92" name="Group 91">
            <a:extLst>
              <a:ext uri="{FF2B5EF4-FFF2-40B4-BE49-F238E27FC236}">
                <a16:creationId xmlns:a16="http://schemas.microsoft.com/office/drawing/2014/main" id="{1C50F7A2-3BDC-423D-85F1-EE031C2145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0" name="Freeform 27">
              <a:extLst>
                <a:ext uri="{FF2B5EF4-FFF2-40B4-BE49-F238E27FC236}">
                  <a16:creationId xmlns:a16="http://schemas.microsoft.com/office/drawing/2014/main" id="{80C7F85B-CE12-4F37-A66A-31DF1991F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1" name="Freeform 28">
              <a:extLst>
                <a:ext uri="{FF2B5EF4-FFF2-40B4-BE49-F238E27FC236}">
                  <a16:creationId xmlns:a16="http://schemas.microsoft.com/office/drawing/2014/main" id="{7E391A02-6C84-4F20-8784-AD1AB8279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2" name="Freeform 29">
              <a:extLst>
                <a:ext uri="{FF2B5EF4-FFF2-40B4-BE49-F238E27FC236}">
                  <a16:creationId xmlns:a16="http://schemas.microsoft.com/office/drawing/2014/main" id="{674CF377-E511-4F42-9D68-51CB4191E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3" name="Freeform 30">
              <a:extLst>
                <a:ext uri="{FF2B5EF4-FFF2-40B4-BE49-F238E27FC236}">
                  <a16:creationId xmlns:a16="http://schemas.microsoft.com/office/drawing/2014/main" id="{14119359-AB96-4A01-A096-ABCC56101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4" name="Freeform 31">
              <a:extLst>
                <a:ext uri="{FF2B5EF4-FFF2-40B4-BE49-F238E27FC236}">
                  <a16:creationId xmlns:a16="http://schemas.microsoft.com/office/drawing/2014/main" id="{6753D864-28A5-4E32-91E5-AD7C721A4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5" name="Freeform 32">
              <a:extLst>
                <a:ext uri="{FF2B5EF4-FFF2-40B4-BE49-F238E27FC236}">
                  <a16:creationId xmlns:a16="http://schemas.microsoft.com/office/drawing/2014/main" id="{70B3E479-AB6A-4B12-A3D5-B2D3B3DA2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6" name="Freeform 33">
              <a:extLst>
                <a:ext uri="{FF2B5EF4-FFF2-40B4-BE49-F238E27FC236}">
                  <a16:creationId xmlns:a16="http://schemas.microsoft.com/office/drawing/2014/main" id="{7FBAB753-F3BA-478C-8E6C-EEFD4D17C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7" name="Freeform 34">
              <a:extLst>
                <a:ext uri="{FF2B5EF4-FFF2-40B4-BE49-F238E27FC236}">
                  <a16:creationId xmlns:a16="http://schemas.microsoft.com/office/drawing/2014/main" id="{47AD49C2-29A7-4BCF-AE3B-5DD422BA4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8" name="Freeform 35">
              <a:extLst>
                <a:ext uri="{FF2B5EF4-FFF2-40B4-BE49-F238E27FC236}">
                  <a16:creationId xmlns:a16="http://schemas.microsoft.com/office/drawing/2014/main" id="{A3FD5355-1EFB-4D0E-9041-7054C62C6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9" name="Freeform 36">
              <a:extLst>
                <a:ext uri="{FF2B5EF4-FFF2-40B4-BE49-F238E27FC236}">
                  <a16:creationId xmlns:a16="http://schemas.microsoft.com/office/drawing/2014/main" id="{009C505D-91C5-4318-AB8A-1983EE775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40" name="Freeform 37">
              <a:extLst>
                <a:ext uri="{FF2B5EF4-FFF2-40B4-BE49-F238E27FC236}">
                  <a16:creationId xmlns:a16="http://schemas.microsoft.com/office/drawing/2014/main" id="{A141DF61-1492-46DA-B3A9-0E8357DF4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41" name="Freeform 38">
              <a:extLst>
                <a:ext uri="{FF2B5EF4-FFF2-40B4-BE49-F238E27FC236}">
                  <a16:creationId xmlns:a16="http://schemas.microsoft.com/office/drawing/2014/main" id="{0823937D-506D-4FE0-8DA8-FFFA280C3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93" name="Rectangle 92">
            <a:extLst>
              <a:ext uri="{FF2B5EF4-FFF2-40B4-BE49-F238E27FC236}">
                <a16:creationId xmlns:a16="http://schemas.microsoft.com/office/drawing/2014/main" id="{502A7C95-AB91-4503-A49F-FB44EDCBD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 name="Freeform 11">
            <a:extLst>
              <a:ext uri="{FF2B5EF4-FFF2-40B4-BE49-F238E27FC236}">
                <a16:creationId xmlns:a16="http://schemas.microsoft.com/office/drawing/2014/main" id="{36B23F17-5681-4D21-9841-77AB8B73E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95" name="Rectangle 94">
            <a:extLst>
              <a:ext uri="{FF2B5EF4-FFF2-40B4-BE49-F238E27FC236}">
                <a16:creationId xmlns:a16="http://schemas.microsoft.com/office/drawing/2014/main" id="{4F6D33A1-ABA4-433F-BD53-C9DE7304C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D62CD-3CFA-18D1-0654-91153C9EB3C9}"/>
              </a:ext>
            </a:extLst>
          </p:cNvPr>
          <p:cNvSpPr>
            <a:spLocks noGrp="1"/>
          </p:cNvSpPr>
          <p:nvPr>
            <p:ph type="ctrTitle"/>
          </p:nvPr>
        </p:nvSpPr>
        <p:spPr>
          <a:xfrm>
            <a:off x="649223" y="645106"/>
            <a:ext cx="5446777" cy="1259894"/>
          </a:xfrm>
        </p:spPr>
        <p:txBody>
          <a:bodyPr vert="horz" lIns="91440" tIns="45720" rIns="91440" bIns="45720" rtlCol="0" anchor="t">
            <a:normAutofit/>
          </a:bodyPr>
          <a:lstStyle/>
          <a:p>
            <a:r>
              <a:rPr lang="en-US" sz="3600"/>
              <a:t>Code Walkthrough</a:t>
            </a:r>
          </a:p>
        </p:txBody>
      </p:sp>
      <p:sp>
        <p:nvSpPr>
          <p:cNvPr id="96" name="Rectangle 95">
            <a:extLst>
              <a:ext uri="{FF2B5EF4-FFF2-40B4-BE49-F238E27FC236}">
                <a16:creationId xmlns:a16="http://schemas.microsoft.com/office/drawing/2014/main" id="{BDD1E804-483D-4118-A6F8-BE77D65B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EEDA4155-BEA1-78B9-6441-15ACF329FF8B}"/>
              </a:ext>
            </a:extLst>
          </p:cNvPr>
          <p:cNvSpPr>
            <a:spLocks noGrp="1"/>
          </p:cNvSpPr>
          <p:nvPr>
            <p:ph type="subTitle" idx="1"/>
          </p:nvPr>
        </p:nvSpPr>
        <p:spPr>
          <a:xfrm>
            <a:off x="649224" y="2133600"/>
            <a:ext cx="5446776" cy="3759253"/>
          </a:xfrm>
        </p:spPr>
        <p:txBody>
          <a:bodyPr vert="horz" lIns="91440" tIns="45720" rIns="91440" bIns="45720" rtlCol="0">
            <a:normAutofit/>
          </a:bodyPr>
          <a:lstStyle/>
          <a:p>
            <a:pPr marL="0" marR="0">
              <a:buFont typeface="Wingdings 3" charset="2"/>
              <a:buChar char=""/>
            </a:pPr>
            <a:r>
              <a:rPr lang="en-US" b="1" dirty="0">
                <a:solidFill>
                  <a:schemeClr val="tx1">
                    <a:lumMod val="75000"/>
                    <a:lumOff val="25000"/>
                  </a:schemeClr>
                </a:solidFill>
                <a:effectLst/>
              </a:rPr>
              <a:t>Tab restoration Logic:  </a:t>
            </a:r>
            <a:r>
              <a:rPr lang="en-US" b="1" dirty="0">
                <a:solidFill>
                  <a:schemeClr val="tx1">
                    <a:lumMod val="75000"/>
                    <a:lumOff val="25000"/>
                  </a:schemeClr>
                </a:solidFill>
              </a:rPr>
              <a:t>download_.js  </a:t>
            </a:r>
          </a:p>
          <a:p>
            <a:pPr marL="0" marR="0">
              <a:buFont typeface="Wingdings 3" charset="2"/>
              <a:buChar char=""/>
            </a:pPr>
            <a:r>
              <a:rPr lang="en-US" b="1" dirty="0">
                <a:solidFill>
                  <a:schemeClr val="tx1">
                    <a:lumMod val="75000"/>
                    <a:lumOff val="25000"/>
                  </a:schemeClr>
                </a:solidFill>
                <a:effectLst/>
              </a:rPr>
              <a:t>Export: </a:t>
            </a:r>
            <a:r>
              <a:rPr lang="en-US" dirty="0">
                <a:solidFill>
                  <a:schemeClr val="tx1">
                    <a:lumMod val="75000"/>
                    <a:lumOff val="25000"/>
                  </a:schemeClr>
                </a:solidFill>
                <a:effectLst/>
              </a:rPr>
              <a:t>Export the entire document created by the download.js file</a:t>
            </a:r>
          </a:p>
          <a:p>
            <a:pPr marL="342900" indent="-342900">
              <a:buSzPts val="1000"/>
              <a:buFont typeface="Wingdings 3" charset="2"/>
              <a:buChar char=""/>
              <a:tabLst>
                <a:tab pos="457200" algn="l"/>
              </a:tabLst>
            </a:pPr>
            <a:endParaRPr lang="en-US" dirty="0">
              <a:solidFill>
                <a:schemeClr val="tx1">
                  <a:lumMod val="75000"/>
                  <a:lumOff val="25000"/>
                </a:schemeClr>
              </a:solidFill>
              <a:effectLst/>
            </a:endParaRPr>
          </a:p>
          <a:p>
            <a:pPr marL="342900" marR="0" lvl="0" indent="-342900">
              <a:buSzPts val="1000"/>
              <a:buFont typeface="Wingdings 3" charset="2"/>
              <a:buChar char=""/>
              <a:tabLst>
                <a:tab pos="457200" algn="l"/>
              </a:tabLst>
            </a:pPr>
            <a:endParaRPr lang="en-US" dirty="0">
              <a:solidFill>
                <a:schemeClr val="tx1">
                  <a:lumMod val="75000"/>
                  <a:lumOff val="25000"/>
                </a:schemeClr>
              </a:solidFill>
              <a:effectLst/>
            </a:endParaRPr>
          </a:p>
          <a:p>
            <a:pPr marL="342900" marR="0" lvl="0" indent="-342900">
              <a:buSzPts val="1000"/>
              <a:buFont typeface="Wingdings 3" charset="2"/>
              <a:buChar char=""/>
              <a:tabLst>
                <a:tab pos="457200" algn="l"/>
              </a:tabLst>
            </a:pPr>
            <a:endParaRPr lang="en-US" dirty="0">
              <a:solidFill>
                <a:schemeClr val="tx1">
                  <a:lumMod val="75000"/>
                  <a:lumOff val="25000"/>
                </a:schemeClr>
              </a:solidFill>
              <a:effectLst/>
            </a:endParaRPr>
          </a:p>
          <a:p>
            <a:pPr>
              <a:buFont typeface="Wingdings 3" charset="2"/>
              <a:buChar char=""/>
            </a:pPr>
            <a:endParaRPr lang="en-US" dirty="0">
              <a:solidFill>
                <a:schemeClr val="tx1">
                  <a:lumMod val="75000"/>
                  <a:lumOff val="25000"/>
                </a:schemeClr>
              </a:solidFill>
            </a:endParaRPr>
          </a:p>
        </p:txBody>
      </p:sp>
      <p:sp>
        <p:nvSpPr>
          <p:cNvPr id="97" name="Rectangle 96">
            <a:extLst>
              <a:ext uri="{FF2B5EF4-FFF2-40B4-BE49-F238E27FC236}">
                <a16:creationId xmlns:a16="http://schemas.microsoft.com/office/drawing/2014/main" id="{578C74F2-9B45-4541-99B0-F75C00269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168" y="645106"/>
            <a:ext cx="5111374"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1">
            <a:extLst>
              <a:ext uri="{FF2B5EF4-FFF2-40B4-BE49-F238E27FC236}">
                <a16:creationId xmlns:a16="http://schemas.microsoft.com/office/drawing/2014/main" id="{0A810ADD-16AA-4C2E-BBFA-2802A0630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shot of a program&#10;&#10;Description automatically generated">
            <a:extLst>
              <a:ext uri="{FF2B5EF4-FFF2-40B4-BE49-F238E27FC236}">
                <a16:creationId xmlns:a16="http://schemas.microsoft.com/office/drawing/2014/main" id="{6EE761E1-C709-B18B-B9F0-E85BD90DA402}"/>
              </a:ext>
            </a:extLst>
          </p:cNvPr>
          <p:cNvPicPr>
            <a:picLocks noChangeAspect="1"/>
          </p:cNvPicPr>
          <p:nvPr/>
        </p:nvPicPr>
        <p:blipFill>
          <a:blip r:embed="rId2"/>
          <a:stretch>
            <a:fillRect/>
          </a:stretch>
        </p:blipFill>
        <p:spPr>
          <a:xfrm>
            <a:off x="6615812" y="812081"/>
            <a:ext cx="4744085" cy="2962275"/>
          </a:xfrm>
          <a:prstGeom prst="rect">
            <a:avLst/>
          </a:prstGeom>
        </p:spPr>
      </p:pic>
    </p:spTree>
    <p:extLst>
      <p:ext uri="{BB962C8B-B14F-4D97-AF65-F5344CB8AC3E}">
        <p14:creationId xmlns:p14="http://schemas.microsoft.com/office/powerpoint/2010/main" val="344537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A368A0CA-3881-2796-740F-9CF53BADFF47}"/>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2"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3"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4"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5"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6"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7"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8"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9"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60"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61"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62"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4" name="Group 63">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6"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7"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8"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9"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70"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71"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72"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3"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4"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5"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6"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8" name="Rectangle 77">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82" name="Rectangle 81">
            <a:extLst>
              <a:ext uri="{FF2B5EF4-FFF2-40B4-BE49-F238E27FC236}">
                <a16:creationId xmlns:a16="http://schemas.microsoft.com/office/drawing/2014/main" id="{55BDDF5B-1133-45D7-A901-9F28E0872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A8916-E5CB-6789-4318-CEF0B63CD6BA}"/>
              </a:ext>
            </a:extLst>
          </p:cNvPr>
          <p:cNvSpPr>
            <a:spLocks noGrp="1"/>
          </p:cNvSpPr>
          <p:nvPr>
            <p:ph type="ctrTitle"/>
          </p:nvPr>
        </p:nvSpPr>
        <p:spPr>
          <a:xfrm>
            <a:off x="649224" y="645106"/>
            <a:ext cx="5122652" cy="1259894"/>
          </a:xfrm>
        </p:spPr>
        <p:txBody>
          <a:bodyPr vert="horz" lIns="91440" tIns="45720" rIns="91440" bIns="45720" rtlCol="0" anchor="t">
            <a:normAutofit/>
          </a:bodyPr>
          <a:lstStyle/>
          <a:p>
            <a:r>
              <a:rPr lang="en-US" sz="3600" dirty="0"/>
              <a:t>Performance Metrics</a:t>
            </a:r>
          </a:p>
        </p:txBody>
      </p:sp>
      <p:sp>
        <p:nvSpPr>
          <p:cNvPr id="84" name="Rectangle 83">
            <a:extLst>
              <a:ext uri="{FF2B5EF4-FFF2-40B4-BE49-F238E27FC236}">
                <a16:creationId xmlns:a16="http://schemas.microsoft.com/office/drawing/2014/main" id="{F22C7101-14DA-4743-898E-3563B0FC9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00D04C47-0A48-650C-7990-C3FC1250E435}"/>
              </a:ext>
            </a:extLst>
          </p:cNvPr>
          <p:cNvSpPr>
            <a:spLocks noGrp="1"/>
          </p:cNvSpPr>
          <p:nvPr>
            <p:ph type="subTitle" idx="1"/>
          </p:nvPr>
        </p:nvSpPr>
        <p:spPr>
          <a:xfrm>
            <a:off x="649225" y="2133600"/>
            <a:ext cx="5122652" cy="3759253"/>
          </a:xfrm>
        </p:spPr>
        <p:txBody>
          <a:bodyPr vert="horz" lIns="91440" tIns="45720" rIns="91440" bIns="45720" rtlCol="0">
            <a:normAutofit lnSpcReduction="10000"/>
          </a:bodyPr>
          <a:lstStyle/>
          <a:p>
            <a:pPr marL="342900" marR="0" lvl="0" indent="-342900">
              <a:buSzPts val="1000"/>
              <a:buFont typeface="Wingdings 3" charset="2"/>
              <a:buChar char=""/>
              <a:tabLst>
                <a:tab pos="457200" algn="l"/>
              </a:tabLst>
            </a:pPr>
            <a:r>
              <a:rPr lang="en-US" dirty="0">
                <a:solidFill>
                  <a:schemeClr val="tx1">
                    <a:lumMod val="75000"/>
                    <a:lumOff val="25000"/>
                  </a:schemeClr>
                </a:solidFill>
                <a:effectLst/>
              </a:rPr>
              <a:t>Response Times: Near-instantaneous response for search queries.</a:t>
            </a:r>
          </a:p>
          <a:p>
            <a:pPr marL="342900" marR="0" lvl="0" indent="-342900">
              <a:buSzPts val="1000"/>
              <a:buFont typeface="Wingdings 3" charset="2"/>
              <a:buChar char=""/>
              <a:tabLst>
                <a:tab pos="457200" algn="l"/>
              </a:tabLst>
            </a:pPr>
            <a:r>
              <a:rPr lang="en-US" dirty="0">
                <a:solidFill>
                  <a:schemeClr val="tx1">
                    <a:lumMod val="75000"/>
                    <a:lumOff val="25000"/>
                  </a:schemeClr>
                </a:solidFill>
                <a:effectLst/>
              </a:rPr>
              <a:t>With throttling as well, the response time is not too bad.</a:t>
            </a:r>
          </a:p>
          <a:p>
            <a:pPr marL="342900" marR="0" lvl="0" indent="-342900">
              <a:buSzPts val="1000"/>
              <a:buFont typeface="Wingdings 3" charset="2"/>
              <a:buChar char=""/>
              <a:tabLst>
                <a:tab pos="457200" algn="l"/>
              </a:tabLst>
            </a:pPr>
            <a:r>
              <a:rPr lang="en-US" b="0" i="0" dirty="0">
                <a:effectLst/>
                <a:latin typeface="__fkGroteskNeue_598ab8"/>
              </a:rPr>
              <a:t>INP measures the responsiveness of a web page which is crucial for browser extensions as they often involve user interactions. It is defined as the </a:t>
            </a:r>
            <a:r>
              <a:rPr lang="en-US" b="1" i="0" dirty="0">
                <a:effectLst/>
                <a:latin typeface="__fkGroteskNeue_598ab8"/>
              </a:rPr>
              <a:t>delay between a user's input (such as clicking a button or typing) and the visible response on the screen.</a:t>
            </a:r>
          </a:p>
          <a:p>
            <a:pPr marL="342900" marR="0" lvl="0" indent="-342900">
              <a:buSzPts val="1000"/>
              <a:buFont typeface="Wingdings 3" charset="2"/>
              <a:buChar char=""/>
              <a:tabLst>
                <a:tab pos="457200" algn="l"/>
              </a:tabLst>
            </a:pPr>
            <a:r>
              <a:rPr lang="en-US" b="1" dirty="0">
                <a:latin typeface="__fkGroteskNeue_598ab8"/>
              </a:rPr>
              <a:t>INP is considered good if below 200ms and needs improvement if between 200 – 500ms.</a:t>
            </a:r>
            <a:endParaRPr lang="en-US" b="1" i="0" dirty="0">
              <a:effectLst/>
              <a:latin typeface="__fkGroteskNeue_598ab8"/>
            </a:endParaRPr>
          </a:p>
          <a:p>
            <a:pPr marL="342900" marR="0" lvl="0" indent="-342900">
              <a:buSzPts val="1000"/>
              <a:buFont typeface="Wingdings 3" charset="2"/>
              <a:buChar char=""/>
              <a:tabLst>
                <a:tab pos="457200" algn="l"/>
              </a:tabLst>
            </a:pPr>
            <a:endParaRPr lang="en-US" b="1" dirty="0">
              <a:solidFill>
                <a:schemeClr val="tx1">
                  <a:lumMod val="75000"/>
                  <a:lumOff val="25000"/>
                </a:schemeClr>
              </a:solidFill>
              <a:effectLst/>
            </a:endParaRPr>
          </a:p>
          <a:p>
            <a:pPr marL="342900" indent="-342900">
              <a:buSzPts val="1000"/>
              <a:buFont typeface="Wingdings 3" charset="2"/>
              <a:buChar char=""/>
              <a:tabLst>
                <a:tab pos="457200" algn="l"/>
              </a:tabLst>
            </a:pPr>
            <a:endParaRPr lang="en-US" dirty="0">
              <a:solidFill>
                <a:schemeClr val="tx1">
                  <a:lumMod val="75000"/>
                  <a:lumOff val="25000"/>
                </a:schemeClr>
              </a:solidFill>
              <a:effectLst/>
            </a:endParaRPr>
          </a:p>
          <a:p>
            <a:pPr marL="342900" marR="0" lvl="0" indent="-342900">
              <a:buSzPts val="1000"/>
              <a:buFont typeface="Wingdings 3" charset="2"/>
              <a:buChar char=""/>
              <a:tabLst>
                <a:tab pos="457200" algn="l"/>
              </a:tabLst>
            </a:pPr>
            <a:endParaRPr lang="en-US" dirty="0">
              <a:solidFill>
                <a:schemeClr val="tx1">
                  <a:lumMod val="75000"/>
                  <a:lumOff val="25000"/>
                </a:schemeClr>
              </a:solidFill>
              <a:effectLst/>
            </a:endParaRPr>
          </a:p>
          <a:p>
            <a:pPr marL="342900" marR="0" lvl="0" indent="-342900">
              <a:buSzPts val="1000"/>
              <a:buFont typeface="Wingdings 3" charset="2"/>
              <a:buChar char=""/>
              <a:tabLst>
                <a:tab pos="457200" algn="l"/>
              </a:tabLst>
            </a:pPr>
            <a:endParaRPr lang="en-US" dirty="0">
              <a:solidFill>
                <a:schemeClr val="tx1">
                  <a:lumMod val="75000"/>
                  <a:lumOff val="25000"/>
                </a:schemeClr>
              </a:solidFill>
              <a:effectLst/>
            </a:endParaRPr>
          </a:p>
          <a:p>
            <a:pPr>
              <a:buFont typeface="Wingdings 3" charset="2"/>
              <a:buChar char=""/>
            </a:pPr>
            <a:endParaRPr lang="en-US" dirty="0">
              <a:solidFill>
                <a:schemeClr val="tx1">
                  <a:lumMod val="75000"/>
                  <a:lumOff val="25000"/>
                </a:schemeClr>
              </a:solidFill>
            </a:endParaRPr>
          </a:p>
        </p:txBody>
      </p:sp>
      <p:sp>
        <p:nvSpPr>
          <p:cNvPr id="86" name="Rectangle 85">
            <a:extLst>
              <a:ext uri="{FF2B5EF4-FFF2-40B4-BE49-F238E27FC236}">
                <a16:creationId xmlns:a16="http://schemas.microsoft.com/office/drawing/2014/main" id="{EDD0748D-5151-4F2A-8DD0-FC4BB9444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F845014F-9CD3-40C7-2160-6BB4EABD5179}"/>
              </a:ext>
            </a:extLst>
          </p:cNvPr>
          <p:cNvPicPr>
            <a:picLocks noChangeAspect="1"/>
          </p:cNvPicPr>
          <p:nvPr/>
        </p:nvPicPr>
        <p:blipFill>
          <a:blip r:embed="rId2"/>
          <a:stretch>
            <a:fillRect/>
          </a:stretch>
        </p:blipFill>
        <p:spPr>
          <a:xfrm>
            <a:off x="6248230" y="905656"/>
            <a:ext cx="5119835" cy="2342323"/>
          </a:xfrm>
          <a:prstGeom prst="rect">
            <a:avLst/>
          </a:prstGeom>
        </p:spPr>
      </p:pic>
      <p:pic>
        <p:nvPicPr>
          <p:cNvPr id="5" name="Picture 4">
            <a:extLst>
              <a:ext uri="{FF2B5EF4-FFF2-40B4-BE49-F238E27FC236}">
                <a16:creationId xmlns:a16="http://schemas.microsoft.com/office/drawing/2014/main" id="{48C167DA-2550-0E64-1C9F-0D29D05B6DA1}"/>
              </a:ext>
            </a:extLst>
          </p:cNvPr>
          <p:cNvPicPr>
            <a:picLocks noChangeAspect="1"/>
          </p:cNvPicPr>
          <p:nvPr/>
        </p:nvPicPr>
        <p:blipFill>
          <a:blip r:embed="rId3"/>
          <a:stretch>
            <a:fillRect/>
          </a:stretch>
        </p:blipFill>
        <p:spPr>
          <a:xfrm>
            <a:off x="6391105" y="3508529"/>
            <a:ext cx="4841496" cy="2214984"/>
          </a:xfrm>
          <a:prstGeom prst="rect">
            <a:avLst/>
          </a:prstGeom>
        </p:spPr>
      </p:pic>
      <p:sp>
        <p:nvSpPr>
          <p:cNvPr id="88" name="Freeform 12">
            <a:extLst>
              <a:ext uri="{FF2B5EF4-FFF2-40B4-BE49-F238E27FC236}">
                <a16:creationId xmlns:a16="http://schemas.microsoft.com/office/drawing/2014/main" id="{EE1A7EAA-DE31-45FD-8A51-7ADE79018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96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24A73A13-C3CC-35E8-0035-5D59BA3AAB0E}"/>
            </a:ext>
          </a:extLst>
        </p:cNvPr>
        <p:cNvGrpSpPr/>
        <p:nvPr/>
      </p:nvGrpSpPr>
      <p:grpSpPr>
        <a:xfrm>
          <a:off x="0" y="0"/>
          <a:ext cx="0" cy="0"/>
          <a:chOff x="0" y="0"/>
          <a:chExt cx="0" cy="0"/>
        </a:xfrm>
      </p:grpSpPr>
      <p:grpSp>
        <p:nvGrpSpPr>
          <p:cNvPr id="120" name="Group 11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2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2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2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2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2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2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3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3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3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34" name="Group 13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3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3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3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3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4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4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4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4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4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4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4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48" name="Rectangle 14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0"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152" name="Rectangle 15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815E5-8025-51B4-2C7F-F079A018FE79}"/>
              </a:ext>
            </a:extLst>
          </p:cNvPr>
          <p:cNvSpPr>
            <a:spLocks noGrp="1"/>
          </p:cNvSpPr>
          <p:nvPr>
            <p:ph type="ctrTitle"/>
          </p:nvPr>
        </p:nvSpPr>
        <p:spPr>
          <a:xfrm>
            <a:off x="649224" y="645106"/>
            <a:ext cx="6574536" cy="1259894"/>
          </a:xfrm>
        </p:spPr>
        <p:txBody>
          <a:bodyPr vert="horz" lIns="91440" tIns="45720" rIns="91440" bIns="45720" rtlCol="0" anchor="t">
            <a:normAutofit/>
          </a:bodyPr>
          <a:lstStyle/>
          <a:p>
            <a:r>
              <a:rPr lang="en-US" sz="3600" dirty="0">
                <a:effectLst/>
              </a:rPr>
              <a:t>Lessons Learned</a:t>
            </a:r>
            <a:endParaRPr lang="en-US" sz="3600" dirty="0"/>
          </a:p>
        </p:txBody>
      </p:sp>
      <p:sp>
        <p:nvSpPr>
          <p:cNvPr id="154" name="Rectangle 15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BE8D1462-81BF-FC27-4A87-37B6AA20538C}"/>
              </a:ext>
            </a:extLst>
          </p:cNvPr>
          <p:cNvSpPr>
            <a:spLocks noGrp="1"/>
          </p:cNvSpPr>
          <p:nvPr>
            <p:ph type="subTitle" idx="1"/>
          </p:nvPr>
        </p:nvSpPr>
        <p:spPr>
          <a:xfrm>
            <a:off x="649224" y="2133600"/>
            <a:ext cx="6574535" cy="3759253"/>
          </a:xfrm>
        </p:spPr>
        <p:txBody>
          <a:bodyPr vert="horz" lIns="91440" tIns="45720" rIns="91440" bIns="45720" rtlCol="0">
            <a:normAutofit/>
          </a:bodyPr>
          <a:lstStyle/>
          <a:p>
            <a:pPr marL="342900" marR="0" lvl="0" indent="-342900">
              <a:lnSpc>
                <a:spcPct val="90000"/>
              </a:lnSpc>
              <a:buSzPts val="1000"/>
              <a:buFont typeface="Wingdings 3" charset="2"/>
              <a:buChar char=""/>
              <a:tabLst>
                <a:tab pos="457200" algn="l"/>
              </a:tabLst>
            </a:pPr>
            <a:r>
              <a:rPr lang="en-US" sz="1100" b="1" dirty="0">
                <a:solidFill>
                  <a:schemeClr val="tx1">
                    <a:lumMod val="75000"/>
                    <a:lumOff val="25000"/>
                  </a:schemeClr>
                </a:solidFill>
                <a:effectLst/>
              </a:rPr>
              <a:t>Technical Insights</a:t>
            </a:r>
            <a:r>
              <a:rPr lang="en-US" sz="1100" dirty="0">
                <a:solidFill>
                  <a:schemeClr val="tx1">
                    <a:lumMod val="75000"/>
                    <a:lumOff val="25000"/>
                  </a:schemeClr>
                </a:solidFill>
                <a:effectLst/>
              </a:rPr>
              <a:t>: Importance of efficient usage of </a:t>
            </a:r>
            <a:r>
              <a:rPr lang="en-US" sz="1100" b="1" dirty="0">
                <a:solidFill>
                  <a:schemeClr val="tx1">
                    <a:lumMod val="75000"/>
                    <a:lumOff val="25000"/>
                  </a:schemeClr>
                </a:solidFill>
                <a:effectLst/>
              </a:rPr>
              <a:t>manifest v3 and chrome API</a:t>
            </a:r>
          </a:p>
          <a:p>
            <a:pPr marL="342900" marR="0" lvl="0" indent="-342900">
              <a:lnSpc>
                <a:spcPct val="90000"/>
              </a:lnSpc>
              <a:buSzPts val="1000"/>
              <a:buFont typeface="Wingdings 3" charset="2"/>
              <a:buChar char=""/>
              <a:tabLst>
                <a:tab pos="457200" algn="l"/>
              </a:tabLst>
            </a:pPr>
            <a:r>
              <a:rPr lang="en-US" sz="1100" b="1" dirty="0">
                <a:solidFill>
                  <a:schemeClr val="tx1">
                    <a:lumMod val="75000"/>
                    <a:lumOff val="25000"/>
                  </a:schemeClr>
                </a:solidFill>
                <a:effectLst/>
              </a:rPr>
              <a:t>Process Improvements: </a:t>
            </a:r>
            <a:r>
              <a:rPr lang="en-US" sz="1100" dirty="0">
                <a:solidFill>
                  <a:schemeClr val="tx1">
                    <a:lumMod val="75000"/>
                    <a:lumOff val="25000"/>
                  </a:schemeClr>
                </a:solidFill>
                <a:effectLst/>
              </a:rPr>
              <a:t>Iterative development </a:t>
            </a:r>
            <a:r>
              <a:rPr lang="en-US" sz="1100" b="1" dirty="0">
                <a:solidFill>
                  <a:schemeClr val="tx1">
                    <a:lumMod val="75000"/>
                    <a:lumOff val="25000"/>
                  </a:schemeClr>
                </a:solidFill>
                <a:effectLst/>
              </a:rPr>
              <a:t>( GitHub ) with user feedback.</a:t>
            </a:r>
          </a:p>
          <a:p>
            <a:pPr marL="342900" marR="0" lvl="0" indent="-342900">
              <a:lnSpc>
                <a:spcPct val="90000"/>
              </a:lnSpc>
              <a:buSzPts val="1000"/>
              <a:buFont typeface="Wingdings 3" charset="2"/>
              <a:buChar char=""/>
              <a:tabLst>
                <a:tab pos="457200" algn="l"/>
              </a:tabLst>
            </a:pPr>
            <a:r>
              <a:rPr lang="en-US" sz="1100" b="1" dirty="0">
                <a:solidFill>
                  <a:schemeClr val="tx1">
                    <a:lumMod val="75000"/>
                    <a:lumOff val="25000"/>
                  </a:schemeClr>
                </a:solidFill>
                <a:effectLst/>
              </a:rPr>
              <a:t>Personal Growth: </a:t>
            </a:r>
            <a:r>
              <a:rPr lang="en-US" sz="1100" dirty="0">
                <a:solidFill>
                  <a:schemeClr val="tx1">
                    <a:lumMod val="75000"/>
                    <a:lumOff val="25000"/>
                  </a:schemeClr>
                </a:solidFill>
                <a:effectLst/>
              </a:rPr>
              <a:t>What began as a daily annoyance became a powerful learning experience that transcended mere code writing.</a:t>
            </a:r>
          </a:p>
          <a:p>
            <a:pPr marL="800100" lvl="1" indent="-342900" algn="l">
              <a:lnSpc>
                <a:spcPct val="90000"/>
              </a:lnSpc>
              <a:buSzPts val="1000"/>
              <a:buFont typeface="Wingdings 3" charset="2"/>
              <a:buChar char=""/>
              <a:tabLst>
                <a:tab pos="457200" algn="l"/>
              </a:tabLst>
            </a:pPr>
            <a:r>
              <a:rPr lang="en-US" sz="1100" b="1" dirty="0">
                <a:solidFill>
                  <a:schemeClr val="tx1">
                    <a:lumMod val="75000"/>
                    <a:lumOff val="25000"/>
                  </a:schemeClr>
                </a:solidFill>
                <a:effectLst/>
              </a:rPr>
              <a:t>JavaScript Mastery</a:t>
            </a:r>
            <a:r>
              <a:rPr lang="en-US" sz="1100" dirty="0">
                <a:solidFill>
                  <a:schemeClr val="tx1">
                    <a:lumMod val="75000"/>
                    <a:lumOff val="25000"/>
                  </a:schemeClr>
                </a:solidFill>
                <a:effectLst/>
              </a:rPr>
              <a:t>: Diving deep into the nuanced world of Chrome API extension development.</a:t>
            </a:r>
          </a:p>
          <a:p>
            <a:pPr marL="800100" lvl="1" indent="-342900" algn="l">
              <a:lnSpc>
                <a:spcPct val="90000"/>
              </a:lnSpc>
              <a:buSzPts val="1000"/>
              <a:buFont typeface="Wingdings 3" charset="2"/>
              <a:buChar char=""/>
              <a:tabLst>
                <a:tab pos="457200" algn="l"/>
              </a:tabLst>
            </a:pPr>
            <a:r>
              <a:rPr lang="en-US" sz="1100" b="1" dirty="0">
                <a:solidFill>
                  <a:schemeClr val="tx1">
                    <a:lumMod val="75000"/>
                    <a:lumOff val="25000"/>
                  </a:schemeClr>
                </a:solidFill>
                <a:effectLst/>
              </a:rPr>
              <a:t>Problem-Solving Architecture</a:t>
            </a:r>
            <a:r>
              <a:rPr lang="en-US" sz="1100" dirty="0">
                <a:solidFill>
                  <a:schemeClr val="tx1">
                    <a:lumMod val="75000"/>
                    <a:lumOff val="25000"/>
                  </a:schemeClr>
                </a:solidFill>
                <a:effectLst/>
              </a:rPr>
              <a:t>: Translating real-world friction into elegant solutions.</a:t>
            </a:r>
          </a:p>
          <a:p>
            <a:pPr marL="800100" lvl="1" indent="-342900" algn="l">
              <a:lnSpc>
                <a:spcPct val="90000"/>
              </a:lnSpc>
              <a:buSzPts val="1000"/>
              <a:buFont typeface="Wingdings 3" charset="2"/>
              <a:buChar char=""/>
              <a:tabLst>
                <a:tab pos="457200" algn="l"/>
              </a:tabLst>
            </a:pPr>
            <a:r>
              <a:rPr lang="en-US" sz="1100" b="1" dirty="0">
                <a:solidFill>
                  <a:schemeClr val="tx1">
                    <a:lumMod val="75000"/>
                    <a:lumOff val="25000"/>
                  </a:schemeClr>
                </a:solidFill>
                <a:effectLst/>
              </a:rPr>
              <a:t>API Interaction Skills</a:t>
            </a:r>
            <a:r>
              <a:rPr lang="en-US" sz="1100" dirty="0">
                <a:solidFill>
                  <a:schemeClr val="tx1">
                    <a:lumMod val="75000"/>
                    <a:lumOff val="25000"/>
                  </a:schemeClr>
                </a:solidFill>
                <a:effectLst/>
              </a:rPr>
              <a:t>: Navigating the complex ecosystem of browser-level programming.</a:t>
            </a:r>
          </a:p>
          <a:p>
            <a:pPr marR="0" lvl="0">
              <a:lnSpc>
                <a:spcPct val="90000"/>
              </a:lnSpc>
              <a:buSzPts val="1000"/>
              <a:buFont typeface="Wingdings 3" charset="2"/>
              <a:buChar char=""/>
              <a:tabLst>
                <a:tab pos="457200" algn="l"/>
              </a:tabLst>
            </a:pPr>
            <a:endParaRPr lang="en-US" sz="1100" dirty="0">
              <a:solidFill>
                <a:schemeClr val="tx1">
                  <a:lumMod val="75000"/>
                  <a:lumOff val="25000"/>
                </a:schemeClr>
              </a:solidFill>
              <a:effectLst/>
            </a:endParaRPr>
          </a:p>
          <a:p>
            <a:pPr marL="342900" marR="0" lvl="0" indent="-342900">
              <a:lnSpc>
                <a:spcPct val="90000"/>
              </a:lnSpc>
              <a:buSzPts val="1000"/>
              <a:buFont typeface="Wingdings 3" charset="2"/>
              <a:buChar char=""/>
              <a:tabLst>
                <a:tab pos="457200" algn="l"/>
              </a:tabLst>
            </a:pPr>
            <a:r>
              <a:rPr lang="en-US" sz="1100" b="1" dirty="0">
                <a:solidFill>
                  <a:schemeClr val="tx1">
                    <a:lumMod val="75000"/>
                    <a:lumOff val="25000"/>
                  </a:schemeClr>
                </a:solidFill>
                <a:effectLst/>
              </a:rPr>
              <a:t>Challenges Overcome:</a:t>
            </a:r>
          </a:p>
          <a:p>
            <a:pPr marL="457200" marR="0">
              <a:lnSpc>
                <a:spcPct val="90000"/>
              </a:lnSpc>
              <a:buFont typeface="Wingdings 3" charset="2"/>
              <a:buChar char=""/>
            </a:pPr>
            <a:r>
              <a:rPr lang="en-US" sz="1100" dirty="0">
                <a:solidFill>
                  <a:schemeClr val="tx1">
                    <a:lumMod val="75000"/>
                    <a:lumOff val="25000"/>
                  </a:schemeClr>
                </a:solidFill>
                <a:effectLst/>
              </a:rPr>
              <a:t>Created a context-aware search mechanism that surfaces tabs instantly, eliminating navigation friction with a minimal, </a:t>
            </a:r>
            <a:r>
              <a:rPr lang="en-US" sz="1100" b="1" dirty="0">
                <a:solidFill>
                  <a:schemeClr val="tx1">
                    <a:lumMod val="75000"/>
                    <a:lumOff val="25000"/>
                  </a:schemeClr>
                </a:solidFill>
                <a:effectLst/>
              </a:rPr>
              <a:t>intuitive design that appears and disappears seamlessly.</a:t>
            </a:r>
          </a:p>
          <a:p>
            <a:pPr marL="457200" marR="0">
              <a:lnSpc>
                <a:spcPct val="90000"/>
              </a:lnSpc>
              <a:buFont typeface="Wingdings 3" charset="2"/>
              <a:buChar char=""/>
            </a:pPr>
            <a:r>
              <a:rPr lang="en-US" sz="1100" dirty="0">
                <a:solidFill>
                  <a:schemeClr val="tx1">
                    <a:lumMod val="75000"/>
                    <a:lumOff val="25000"/>
                  </a:schemeClr>
                </a:solidFill>
                <a:effectLst/>
              </a:rPr>
              <a:t>Engineered a </a:t>
            </a:r>
            <a:r>
              <a:rPr lang="en-US" sz="1100" b="1" dirty="0">
                <a:solidFill>
                  <a:schemeClr val="tx1">
                    <a:lumMod val="75000"/>
                    <a:lumOff val="25000"/>
                  </a:schemeClr>
                </a:solidFill>
                <a:effectLst/>
              </a:rPr>
              <a:t>one-click session recovery system </a:t>
            </a:r>
            <a:r>
              <a:rPr lang="en-US" sz="1100" dirty="0">
                <a:solidFill>
                  <a:schemeClr val="tx1">
                    <a:lumMod val="75000"/>
                    <a:lumOff val="25000"/>
                  </a:schemeClr>
                </a:solidFill>
                <a:effectLst/>
              </a:rPr>
              <a:t>that bypasses Chrome's </a:t>
            </a:r>
            <a:br>
              <a:rPr lang="en-US" sz="1100" dirty="0">
                <a:solidFill>
                  <a:schemeClr val="tx1">
                    <a:lumMod val="75000"/>
                    <a:lumOff val="25000"/>
                  </a:schemeClr>
                </a:solidFill>
                <a:effectLst/>
              </a:rPr>
            </a:br>
            <a:r>
              <a:rPr lang="en-US" sz="1100" dirty="0">
                <a:solidFill>
                  <a:schemeClr val="tx1">
                    <a:lumMod val="75000"/>
                    <a:lumOff val="25000"/>
                  </a:schemeClr>
                </a:solidFill>
                <a:effectLst/>
              </a:rPr>
              <a:t>history page, ensuring users never lose critical browsing context again.</a:t>
            </a:r>
          </a:p>
          <a:p>
            <a:pPr marL="342900" marR="0" lvl="0" indent="-342900">
              <a:lnSpc>
                <a:spcPct val="90000"/>
              </a:lnSpc>
              <a:buSzPts val="1000"/>
              <a:buFont typeface="Wingdings 3" charset="2"/>
              <a:buChar char=""/>
              <a:tabLst>
                <a:tab pos="457200" algn="l"/>
              </a:tabLst>
            </a:pPr>
            <a:endParaRPr lang="en-US" sz="1100" b="1" dirty="0">
              <a:solidFill>
                <a:schemeClr val="tx1">
                  <a:lumMod val="75000"/>
                  <a:lumOff val="25000"/>
                </a:schemeClr>
              </a:solidFill>
              <a:effectLst/>
            </a:endParaRPr>
          </a:p>
          <a:p>
            <a:pPr marL="342900" indent="-342900">
              <a:lnSpc>
                <a:spcPct val="90000"/>
              </a:lnSpc>
              <a:buSzPts val="1000"/>
              <a:buFont typeface="Wingdings 3" charset="2"/>
              <a:buChar char=""/>
              <a:tabLst>
                <a:tab pos="457200" algn="l"/>
              </a:tabLst>
            </a:pPr>
            <a:endParaRPr lang="en-US" sz="1100" dirty="0">
              <a:solidFill>
                <a:schemeClr val="tx1">
                  <a:lumMod val="75000"/>
                  <a:lumOff val="25000"/>
                </a:schemeClr>
              </a:solidFill>
              <a:effectLst/>
            </a:endParaRPr>
          </a:p>
          <a:p>
            <a:pPr marL="342900" marR="0" lvl="0" indent="-342900">
              <a:lnSpc>
                <a:spcPct val="90000"/>
              </a:lnSpc>
              <a:buSzPts val="1000"/>
              <a:buFont typeface="Wingdings 3" charset="2"/>
              <a:buChar char=""/>
              <a:tabLst>
                <a:tab pos="457200" algn="l"/>
              </a:tabLst>
            </a:pPr>
            <a:endParaRPr lang="en-US" sz="1100" dirty="0">
              <a:solidFill>
                <a:schemeClr val="tx1">
                  <a:lumMod val="75000"/>
                  <a:lumOff val="25000"/>
                </a:schemeClr>
              </a:solidFill>
              <a:effectLst/>
            </a:endParaRPr>
          </a:p>
          <a:p>
            <a:pPr marL="342900" marR="0" lvl="0" indent="-342900">
              <a:lnSpc>
                <a:spcPct val="90000"/>
              </a:lnSpc>
              <a:buSzPts val="1000"/>
              <a:buFont typeface="Wingdings 3" charset="2"/>
              <a:buChar char=""/>
              <a:tabLst>
                <a:tab pos="457200" algn="l"/>
              </a:tabLst>
            </a:pPr>
            <a:endParaRPr lang="en-US" sz="1100" dirty="0">
              <a:solidFill>
                <a:schemeClr val="tx1">
                  <a:lumMod val="75000"/>
                  <a:lumOff val="25000"/>
                </a:schemeClr>
              </a:solidFill>
              <a:effectLst/>
            </a:endParaRPr>
          </a:p>
          <a:p>
            <a:pPr>
              <a:lnSpc>
                <a:spcPct val="90000"/>
              </a:lnSpc>
              <a:buFont typeface="Wingdings 3" charset="2"/>
              <a:buChar char=""/>
            </a:pPr>
            <a:endParaRPr lang="en-US" sz="1100" dirty="0">
              <a:solidFill>
                <a:schemeClr val="tx1">
                  <a:lumMod val="75000"/>
                  <a:lumOff val="25000"/>
                </a:schemeClr>
              </a:solidFill>
            </a:endParaRPr>
          </a:p>
        </p:txBody>
      </p:sp>
      <p:pic>
        <p:nvPicPr>
          <p:cNvPr id="115" name="Picture 114" descr="Books on an armchair">
            <a:extLst>
              <a:ext uri="{FF2B5EF4-FFF2-40B4-BE49-F238E27FC236}">
                <a16:creationId xmlns:a16="http://schemas.microsoft.com/office/drawing/2014/main" id="{C1173EA2-124F-32AE-3BA3-2A021AA678C1}"/>
              </a:ext>
            </a:extLst>
          </p:cNvPr>
          <p:cNvPicPr>
            <a:picLocks noChangeAspect="1"/>
          </p:cNvPicPr>
          <p:nvPr/>
        </p:nvPicPr>
        <p:blipFill>
          <a:blip r:embed="rId2"/>
          <a:srcRect l="29577" r="44043"/>
          <a:stretch/>
        </p:blipFill>
        <p:spPr>
          <a:xfrm>
            <a:off x="8511947" y="645106"/>
            <a:ext cx="2081737" cy="5247747"/>
          </a:xfrm>
          <a:prstGeom prst="rect">
            <a:avLst/>
          </a:prstGeom>
        </p:spPr>
      </p:pic>
      <p:sp>
        <p:nvSpPr>
          <p:cNvPr id="156"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17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73F98B94-6027-AF35-BFB8-1F3B7E703D83}"/>
            </a:ext>
          </a:extLst>
        </p:cNvPr>
        <p:cNvGrpSpPr/>
        <p:nvPr/>
      </p:nvGrpSpPr>
      <p:grpSpPr>
        <a:xfrm>
          <a:off x="0" y="0"/>
          <a:ext cx="0" cy="0"/>
          <a:chOff x="0" y="0"/>
          <a:chExt cx="0" cy="0"/>
        </a:xfrm>
      </p:grpSpPr>
      <p:grpSp>
        <p:nvGrpSpPr>
          <p:cNvPr id="91" name="Group 9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9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9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9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9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9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9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9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0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0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0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0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04" name="Group 10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0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0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0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0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1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1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1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1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1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1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1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17" name="Rectangle 11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8"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119" name="Rectangle 118">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9C482-2320-78A1-7945-C96F2A338E0C}"/>
              </a:ext>
            </a:extLst>
          </p:cNvPr>
          <p:cNvSpPr>
            <a:spLocks noGrp="1"/>
          </p:cNvSpPr>
          <p:nvPr>
            <p:ph type="ctrTitle"/>
          </p:nvPr>
        </p:nvSpPr>
        <p:spPr>
          <a:xfrm>
            <a:off x="649224" y="645106"/>
            <a:ext cx="6574536" cy="1259894"/>
          </a:xfrm>
        </p:spPr>
        <p:txBody>
          <a:bodyPr vert="horz" lIns="91440" tIns="45720" rIns="91440" bIns="45720" rtlCol="0" anchor="t">
            <a:normAutofit/>
          </a:bodyPr>
          <a:lstStyle/>
          <a:p>
            <a:r>
              <a:rPr lang="en-US" sz="3600" dirty="0">
                <a:effectLst/>
              </a:rPr>
              <a:t>Future Enhancements</a:t>
            </a:r>
            <a:endParaRPr lang="en-US" sz="3600" dirty="0"/>
          </a:p>
        </p:txBody>
      </p:sp>
      <p:sp>
        <p:nvSpPr>
          <p:cNvPr id="120" name="Rectangle 119">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E78A9923-FDFE-0C51-C1B7-F162FC1DE130}"/>
              </a:ext>
            </a:extLst>
          </p:cNvPr>
          <p:cNvSpPr>
            <a:spLocks noGrp="1"/>
          </p:cNvSpPr>
          <p:nvPr>
            <p:ph type="subTitle" idx="1"/>
          </p:nvPr>
        </p:nvSpPr>
        <p:spPr>
          <a:xfrm>
            <a:off x="649224" y="2133600"/>
            <a:ext cx="6574535" cy="3759253"/>
          </a:xfrm>
        </p:spPr>
        <p:txBody>
          <a:bodyPr vert="horz" lIns="91440" tIns="45720" rIns="91440" bIns="45720" rtlCol="0">
            <a:normAutofit/>
          </a:bodyPr>
          <a:lstStyle/>
          <a:p>
            <a:pPr marL="342900" marR="0" lvl="0" indent="-342900">
              <a:buSzPts val="1000"/>
              <a:buFont typeface="Wingdings 3" charset="2"/>
              <a:buChar char=""/>
              <a:tabLst>
                <a:tab pos="685800" algn="l"/>
              </a:tabLst>
            </a:pPr>
            <a:r>
              <a:rPr lang="en-US" b="1" dirty="0">
                <a:solidFill>
                  <a:schemeClr val="tx1">
                    <a:lumMod val="75000"/>
                    <a:lumOff val="25000"/>
                  </a:schemeClr>
                </a:solidFill>
                <a:effectLst/>
              </a:rPr>
              <a:t>Publishing the chrome extension in chrome store </a:t>
            </a:r>
            <a:r>
              <a:rPr lang="en-US" dirty="0">
                <a:solidFill>
                  <a:schemeClr val="tx1">
                    <a:lumMod val="75000"/>
                    <a:lumOff val="25000"/>
                  </a:schemeClr>
                </a:solidFill>
                <a:effectLst/>
              </a:rPr>
              <a:t>is in the roadmap after more rigorous testing and possible future enhancements.</a:t>
            </a:r>
          </a:p>
          <a:p>
            <a:pPr marL="342900" marR="0" lvl="0" indent="-342900">
              <a:buSzPts val="1000"/>
              <a:buFont typeface="Wingdings 3" charset="2"/>
              <a:buChar char=""/>
              <a:tabLst>
                <a:tab pos="685800" algn="l"/>
              </a:tabLst>
            </a:pPr>
            <a:r>
              <a:rPr lang="en-US" dirty="0">
                <a:solidFill>
                  <a:schemeClr val="tx1">
                    <a:lumMod val="75000"/>
                    <a:lumOff val="25000"/>
                  </a:schemeClr>
                </a:solidFill>
                <a:effectLst/>
              </a:rPr>
              <a:t>Adding more customization options for users.</a:t>
            </a:r>
          </a:p>
          <a:p>
            <a:pPr marL="685800" marR="0">
              <a:buFont typeface="Wingdings 3" charset="2"/>
              <a:buChar char=""/>
            </a:pPr>
            <a:r>
              <a:rPr lang="en-US" dirty="0">
                <a:solidFill>
                  <a:schemeClr val="tx1">
                    <a:lumMod val="75000"/>
                    <a:lumOff val="25000"/>
                  </a:schemeClr>
                </a:solidFill>
                <a:effectLst/>
              </a:rPr>
              <a:t>History of websites </a:t>
            </a:r>
            <a:r>
              <a:rPr lang="en-US" b="1" dirty="0">
                <a:solidFill>
                  <a:schemeClr val="tx1">
                    <a:lumMod val="75000"/>
                    <a:lumOff val="25000"/>
                  </a:schemeClr>
                </a:solidFill>
                <a:effectLst/>
              </a:rPr>
              <a:t>actually read by user.</a:t>
            </a:r>
          </a:p>
          <a:p>
            <a:pPr marL="685800" marR="0">
              <a:buFont typeface="Wingdings 3" charset="2"/>
              <a:buChar char=""/>
            </a:pPr>
            <a:r>
              <a:rPr lang="en-US" b="1" dirty="0">
                <a:solidFill>
                  <a:schemeClr val="tx1">
                    <a:lumMod val="75000"/>
                    <a:lumOff val="25000"/>
                  </a:schemeClr>
                </a:solidFill>
                <a:effectLst/>
              </a:rPr>
              <a:t>Analytics of time spent on each tab </a:t>
            </a:r>
            <a:r>
              <a:rPr lang="en-US" dirty="0">
                <a:solidFill>
                  <a:schemeClr val="tx1">
                    <a:lumMod val="75000"/>
                    <a:lumOff val="25000"/>
                  </a:schemeClr>
                </a:solidFill>
                <a:effectLst/>
              </a:rPr>
              <a:t>to understand user reading habits.</a:t>
            </a:r>
          </a:p>
          <a:p>
            <a:pPr marL="342900" marR="0" lvl="0" indent="-342900">
              <a:buSzPts val="1000"/>
              <a:buFont typeface="Wingdings 3" charset="2"/>
              <a:buChar char=""/>
              <a:tabLst>
                <a:tab pos="685800" algn="l"/>
              </a:tabLst>
            </a:pPr>
            <a:r>
              <a:rPr lang="en-US" dirty="0">
                <a:solidFill>
                  <a:schemeClr val="tx1">
                    <a:lumMod val="75000"/>
                    <a:lumOff val="25000"/>
                  </a:schemeClr>
                </a:solidFill>
                <a:effectLst/>
              </a:rPr>
              <a:t>Explore integration with other browsers </a:t>
            </a:r>
            <a:r>
              <a:rPr lang="en-US" b="1" dirty="0">
                <a:solidFill>
                  <a:schemeClr val="tx1">
                    <a:lumMod val="75000"/>
                    <a:lumOff val="25000"/>
                  </a:schemeClr>
                </a:solidFill>
                <a:effectLst/>
              </a:rPr>
              <a:t>like Firefox.</a:t>
            </a:r>
          </a:p>
          <a:p>
            <a:pPr>
              <a:buFont typeface="Wingdings 3" charset="2"/>
              <a:buChar char=""/>
            </a:pPr>
            <a:endParaRPr lang="en-US" dirty="0">
              <a:solidFill>
                <a:schemeClr val="tx1">
                  <a:lumMod val="75000"/>
                  <a:lumOff val="25000"/>
                </a:schemeClr>
              </a:solidFill>
            </a:endParaRPr>
          </a:p>
        </p:txBody>
      </p:sp>
      <p:pic>
        <p:nvPicPr>
          <p:cNvPr id="7" name="Graphic 6" descr="Upward trend">
            <a:extLst>
              <a:ext uri="{FF2B5EF4-FFF2-40B4-BE49-F238E27FC236}">
                <a16:creationId xmlns:a16="http://schemas.microsoft.com/office/drawing/2014/main" id="{1194BC7A-9CF3-CD1E-429F-1CC7F5C10B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2088" y="1278252"/>
            <a:ext cx="3981455" cy="3981455"/>
          </a:xfrm>
          <a:prstGeom prst="rect">
            <a:avLst/>
          </a:prstGeom>
        </p:spPr>
      </p:pic>
      <p:sp>
        <p:nvSpPr>
          <p:cNvPr id="121"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7129528B-5B91-6193-F593-C109DFD491A5}"/>
            </a:ext>
          </a:extLst>
        </p:cNvPr>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72" name="Group 171">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173"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74"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75"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6"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77"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8"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9"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0"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81"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2"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83"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84"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86" name="Group 185">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187"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88"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89"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90"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91"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92"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93"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94"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95"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96"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97"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98"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31131A2C-F7B5-2D61-D6BB-F5A05EDD50BD}"/>
              </a:ext>
            </a:extLst>
          </p:cNvPr>
          <p:cNvSpPr>
            <a:spLocks noGrp="1"/>
          </p:cNvSpPr>
          <p:nvPr>
            <p:ph type="ctrTitle"/>
          </p:nvPr>
        </p:nvSpPr>
        <p:spPr>
          <a:xfrm>
            <a:off x="5825066" y="2514600"/>
            <a:ext cx="5681134" cy="2262781"/>
          </a:xfrm>
        </p:spPr>
        <p:txBody>
          <a:bodyPr>
            <a:normAutofit/>
          </a:bodyPr>
          <a:lstStyle/>
          <a:p>
            <a:pPr marL="0" marR="0">
              <a:spcAft>
                <a:spcPts val="800"/>
              </a:spcAft>
            </a:pPr>
            <a:r>
              <a:rPr lang="en-US" sz="4400" kern="100" dirty="0">
                <a:effectLst/>
                <a:latin typeface="Aptos" panose="020B0004020202020204" pitchFamily="34" charset="0"/>
                <a:ea typeface="Aptos" panose="020B0004020202020204" pitchFamily="34" charset="0"/>
                <a:cs typeface="Times New Roman" panose="02020603050405020304" pitchFamily="18" charset="0"/>
              </a:rPr>
              <a:t>Conclusion </a:t>
            </a: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4400" dirty="0"/>
          </a:p>
        </p:txBody>
      </p:sp>
      <p:sp>
        <p:nvSpPr>
          <p:cNvPr id="3" name="Subtitle 2">
            <a:extLst>
              <a:ext uri="{FF2B5EF4-FFF2-40B4-BE49-F238E27FC236}">
                <a16:creationId xmlns:a16="http://schemas.microsoft.com/office/drawing/2014/main" id="{8762F9A2-4F58-D8FB-AFAE-1DA74B38E91F}"/>
              </a:ext>
            </a:extLst>
          </p:cNvPr>
          <p:cNvSpPr>
            <a:spLocks noGrp="1"/>
          </p:cNvSpPr>
          <p:nvPr>
            <p:ph type="subTitle" idx="1"/>
          </p:nvPr>
        </p:nvSpPr>
        <p:spPr>
          <a:xfrm>
            <a:off x="5825066" y="3739290"/>
            <a:ext cx="5681134" cy="1126283"/>
          </a:xfrm>
        </p:spPr>
        <p:txBody>
          <a:bodyPr>
            <a:normAutofit fontScale="92500" lnSpcReduction="10000"/>
          </a:bodyPr>
          <a:lstStyle/>
          <a:p>
            <a:pPr>
              <a:lnSpc>
                <a:spcPct val="90000"/>
              </a:lnSpc>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Project Impact: Improved user productivity by simplifying tab management and tab restoration</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endParaRPr lang="en-US" sz="1400" kern="100" dirty="0">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Please </a:t>
            </a:r>
            <a:r>
              <a:rPr lang="en-US" sz="1400" kern="100" dirty="0">
                <a:latin typeface="Aptos" panose="020B0004020202020204" pitchFamily="34" charset="0"/>
                <a:ea typeface="Aptos" panose="020B0004020202020204" pitchFamily="34" charset="0"/>
                <a:cs typeface="Times New Roman" panose="02020603050405020304" pitchFamily="18" charset="0"/>
              </a:rPr>
              <a:t>feel free to ask any q</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uestions</a:t>
            </a:r>
            <a:r>
              <a:rPr lang="en-US" sz="1400" kern="100" dirty="0">
                <a:latin typeface="Aptos" panose="020B0004020202020204" pitchFamily="34" charset="0"/>
                <a:ea typeface="Aptos" panose="020B0004020202020204" pitchFamily="34" charset="0"/>
                <a:cs typeface="Times New Roman" panose="02020603050405020304" pitchFamily="18" charset="0"/>
              </a:rPr>
              <a: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endParaRPr lang="en-US" sz="1400" kern="100" dirty="0">
              <a:latin typeface="Aptos" panose="020B0004020202020204" pitchFamily="34" charset="0"/>
              <a:cs typeface="Times New Roman" panose="02020603050405020304" pitchFamily="18" charset="0"/>
            </a:endParaRPr>
          </a:p>
          <a:p>
            <a:pPr>
              <a:lnSpc>
                <a:spcPct val="90000"/>
              </a:lnSpc>
            </a:pPr>
            <a:endParaRPr lang="en-US" sz="1400" dirty="0"/>
          </a:p>
        </p:txBody>
      </p:sp>
      <p:sp>
        <p:nvSpPr>
          <p:cNvPr id="200" name="Rectangle 199">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2"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pic>
        <p:nvPicPr>
          <p:cNvPr id="166" name="Picture 165" descr="Pen placed on top of a signature line">
            <a:extLst>
              <a:ext uri="{FF2B5EF4-FFF2-40B4-BE49-F238E27FC236}">
                <a16:creationId xmlns:a16="http://schemas.microsoft.com/office/drawing/2014/main" id="{1650B77B-E7FC-289E-CF7B-A0668D5EC2DA}"/>
              </a:ext>
            </a:extLst>
          </p:cNvPr>
          <p:cNvPicPr>
            <a:picLocks noChangeAspect="1"/>
          </p:cNvPicPr>
          <p:nvPr/>
        </p:nvPicPr>
        <p:blipFill>
          <a:blip r:embed="rId2"/>
          <a:srcRect l="57033" r="7138" b="-1"/>
          <a:stretch/>
        </p:blipFill>
        <p:spPr>
          <a:xfrm>
            <a:off x="-2650" y="10"/>
            <a:ext cx="3681047" cy="6857990"/>
          </a:xfrm>
          <a:prstGeom prst="rect">
            <a:avLst/>
          </a:prstGeom>
        </p:spPr>
      </p:pic>
    </p:spTree>
    <p:extLst>
      <p:ext uri="{BB962C8B-B14F-4D97-AF65-F5344CB8AC3E}">
        <p14:creationId xmlns:p14="http://schemas.microsoft.com/office/powerpoint/2010/main" val="20840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EBB395EA-2012-DAB8-FD63-0526B59936DF}"/>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B2936A6-0273-0312-3423-C7D3AF6D46C5}"/>
              </a:ext>
            </a:extLst>
          </p:cNvPr>
          <p:cNvSpPr>
            <a:spLocks noGrp="1"/>
          </p:cNvSpPr>
          <p:nvPr>
            <p:ph type="ctrTitle"/>
          </p:nvPr>
        </p:nvSpPr>
        <p:spPr>
          <a:xfrm>
            <a:off x="540279" y="967417"/>
            <a:ext cx="3778870" cy="3943250"/>
          </a:xfrm>
        </p:spPr>
        <p:txBody>
          <a:bodyPr>
            <a:normAutofit/>
          </a:bodyPr>
          <a:lstStyle/>
          <a:p>
            <a:r>
              <a:rPr lang="en-US" sz="4000">
                <a:solidFill>
                  <a:srgbClr val="FEFFFF"/>
                </a:solidFill>
              </a:rPr>
              <a:t>THANK YOU</a:t>
            </a:r>
          </a:p>
        </p:txBody>
      </p:sp>
      <p:sp>
        <p:nvSpPr>
          <p:cNvPr id="5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2D381747-D62D-E9BF-6EB9-A901F985D7C5}"/>
              </a:ext>
            </a:extLst>
          </p:cNvPr>
          <p:cNvSpPr>
            <a:spLocks noGrp="1"/>
          </p:cNvSpPr>
          <p:nvPr>
            <p:ph type="subTitle" idx="1"/>
          </p:nvPr>
        </p:nvSpPr>
        <p:spPr>
          <a:xfrm>
            <a:off x="540279" y="5189400"/>
            <a:ext cx="3778870" cy="544260"/>
          </a:xfrm>
        </p:spPr>
        <p:txBody>
          <a:bodyPr anchor="ctr">
            <a:normAutofit/>
          </a:bodyPr>
          <a:lstStyle/>
          <a:p>
            <a:endParaRPr lang="en-US" sz="1600" dirty="0">
              <a:solidFill>
                <a:srgbClr val="FEFFFF"/>
              </a:solidFill>
            </a:endParaRPr>
          </a:p>
        </p:txBody>
      </p:sp>
      <p:pic>
        <p:nvPicPr>
          <p:cNvPr id="7" name="Graphic 6" descr="Smiling Face with No Fill">
            <a:extLst>
              <a:ext uri="{FF2B5EF4-FFF2-40B4-BE49-F238E27FC236}">
                <a16:creationId xmlns:a16="http://schemas.microsoft.com/office/drawing/2014/main" id="{A5D0B7E7-B47D-8C0D-27A0-F50DA1D54F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10803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0251A27C-6FF7-E0A2-EFC2-56EAE7F723F7}"/>
            </a:ext>
          </a:extLst>
        </p:cNvPr>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22589B50-D615-4630-B6F7-29E99FF2C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B87A83DF-4E7A-4A81-867E-10E29C4BD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2D093DF-E823-C6AF-3853-2F7F63EA570E}"/>
              </a:ext>
            </a:extLst>
          </p:cNvPr>
          <p:cNvSpPr>
            <a:spLocks noGrp="1"/>
          </p:cNvSpPr>
          <p:nvPr>
            <p:ph type="ctrTitle"/>
          </p:nvPr>
        </p:nvSpPr>
        <p:spPr>
          <a:xfrm>
            <a:off x="540278" y="911977"/>
            <a:ext cx="5280460" cy="3943250"/>
          </a:xfrm>
        </p:spPr>
        <p:txBody>
          <a:bodyPr>
            <a:normAutofit/>
          </a:bodyPr>
          <a:lstStyle/>
          <a:p>
            <a:r>
              <a:rPr lang="en-US" sz="4000" dirty="0">
                <a:solidFill>
                  <a:srgbClr val="FEFFFF"/>
                </a:solidFill>
              </a:rPr>
              <a:t>Problem Statement</a:t>
            </a:r>
          </a:p>
        </p:txBody>
      </p:sp>
      <p:sp>
        <p:nvSpPr>
          <p:cNvPr id="169" name="Freeform 27">
            <a:extLst>
              <a:ext uri="{FF2B5EF4-FFF2-40B4-BE49-F238E27FC236}">
                <a16:creationId xmlns:a16="http://schemas.microsoft.com/office/drawing/2014/main" id="{435515D7-4CE9-4558-BA93-E245EFB64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 name="Subtitle 2">
            <a:extLst>
              <a:ext uri="{FF2B5EF4-FFF2-40B4-BE49-F238E27FC236}">
                <a16:creationId xmlns:a16="http://schemas.microsoft.com/office/drawing/2014/main" id="{96B700CD-9C75-8121-8B52-7F08A84037A4}"/>
              </a:ext>
            </a:extLst>
          </p:cNvPr>
          <p:cNvSpPr>
            <a:spLocks noGrp="1"/>
          </p:cNvSpPr>
          <p:nvPr>
            <p:ph type="subTitle" idx="1"/>
          </p:nvPr>
        </p:nvSpPr>
        <p:spPr>
          <a:xfrm>
            <a:off x="443509" y="5371673"/>
            <a:ext cx="5764501" cy="518381"/>
          </a:xfrm>
        </p:spPr>
        <p:txBody>
          <a:bodyPr anchor="ctr">
            <a:noAutofit/>
          </a:bodyPr>
          <a:lstStyle/>
          <a:p>
            <a:pPr>
              <a:lnSpc>
                <a:spcPct val="90000"/>
              </a:lnSpc>
            </a:pPr>
            <a:r>
              <a:rPr lang="en-US" sz="1050" kern="100" dirty="0">
                <a:solidFill>
                  <a:srgbClr val="FEFFFF"/>
                </a:solidFill>
                <a:effectLst/>
                <a:latin typeface="Aptos" panose="020B0004020202020204" pitchFamily="34" charset="0"/>
                <a:ea typeface="Aptos" panose="020B0004020202020204" pitchFamily="34" charset="0"/>
                <a:cs typeface="Times New Roman" panose="02020603050405020304" pitchFamily="18" charset="0"/>
              </a:rPr>
              <a:t>You're deep in research, frantically opening tab after tab. Fifteen minutes later, your browser looks like a complex web of interconnected thoughts – half of which you'll never find again. Worse yet, some of those tabs contain sensitive information you'd rather not have lingering in your browser history but would like to check at a later point in time,</a:t>
            </a:r>
          </a:p>
          <a:p>
            <a:pPr>
              <a:lnSpc>
                <a:spcPct val="90000"/>
              </a:lnSpc>
            </a:pPr>
            <a:endParaRPr lang="en-US" sz="1050" dirty="0">
              <a:solidFill>
                <a:srgbClr val="FEFFFF"/>
              </a:solidFill>
            </a:endParaRPr>
          </a:p>
        </p:txBody>
      </p:sp>
      <p:pic>
        <p:nvPicPr>
          <p:cNvPr id="44" name="Graphic 43" descr="Warning">
            <a:extLst>
              <a:ext uri="{FF2B5EF4-FFF2-40B4-BE49-F238E27FC236}">
                <a16:creationId xmlns:a16="http://schemas.microsoft.com/office/drawing/2014/main" id="{CEFDD76E-EB9D-DD25-21AB-61D0AEC2A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4745" y="1349117"/>
            <a:ext cx="4153750" cy="4153750"/>
          </a:xfrm>
          <a:prstGeom prst="rect">
            <a:avLst/>
          </a:prstGeom>
        </p:spPr>
      </p:pic>
    </p:spTree>
    <p:extLst>
      <p:ext uri="{BB962C8B-B14F-4D97-AF65-F5344CB8AC3E}">
        <p14:creationId xmlns:p14="http://schemas.microsoft.com/office/powerpoint/2010/main" val="293245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336463E-E95C-EF41-B63D-3065D7042A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1"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2"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3"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4"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5"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6"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7"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18"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19"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0"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24"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US"/>
          </a:p>
        </p:txBody>
      </p:sp>
      <p:sp>
        <p:nvSpPr>
          <p:cNvPr id="2" name="Title 1">
            <a:extLst>
              <a:ext uri="{FF2B5EF4-FFF2-40B4-BE49-F238E27FC236}">
                <a16:creationId xmlns:a16="http://schemas.microsoft.com/office/drawing/2014/main" id="{4CE107FF-AED2-523B-0A11-06CC8248652A}"/>
              </a:ext>
            </a:extLst>
          </p:cNvPr>
          <p:cNvSpPr>
            <a:spLocks noGrp="1"/>
          </p:cNvSpPr>
          <p:nvPr>
            <p:ph type="ctrTitle"/>
          </p:nvPr>
        </p:nvSpPr>
        <p:spPr>
          <a:xfrm>
            <a:off x="946161" y="311891"/>
            <a:ext cx="5102159" cy="4220820"/>
          </a:xfrm>
        </p:spPr>
        <p:txBody>
          <a:bodyPr anchor="ctr">
            <a:normAutofit/>
          </a:bodyPr>
          <a:lstStyle/>
          <a:p>
            <a:pPr marR="0" lvl="0">
              <a:lnSpc>
                <a:spcPct val="90000"/>
              </a:lnSpc>
              <a:spcAft>
                <a:spcPts val="800"/>
              </a:spcAft>
              <a:tabLst>
                <a:tab pos="457200" algn="l"/>
              </a:tabLst>
            </a:pPr>
            <a:r>
              <a:rPr lang="en-US" sz="1800" b="1"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The Challenge: </a:t>
            </a:r>
            <a:r>
              <a:rPr lang="en-US" sz="18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How can we transform the chaotic, overwhelming experience of browser tab management into an intelligent, intuitive system that respects both productivity and privacy?</a:t>
            </a:r>
            <a:br>
              <a:rPr lang="en-US" sz="18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br>
              <a:rPr lang="en-US" sz="18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br>
              <a:rPr lang="en-US" sz="18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en-US" sz="1800" dirty="0">
              <a:solidFill>
                <a:srgbClr val="FFFFFF"/>
              </a:solidFill>
            </a:endParaRPr>
          </a:p>
        </p:txBody>
      </p:sp>
      <p:sp>
        <p:nvSpPr>
          <p:cNvPr id="3" name="Subtitle 2">
            <a:extLst>
              <a:ext uri="{FF2B5EF4-FFF2-40B4-BE49-F238E27FC236}">
                <a16:creationId xmlns:a16="http://schemas.microsoft.com/office/drawing/2014/main" id="{0B4177EF-3511-51FA-7E15-1FBC86B4D4D6}"/>
              </a:ext>
            </a:extLst>
          </p:cNvPr>
          <p:cNvSpPr>
            <a:spLocks noGrp="1"/>
          </p:cNvSpPr>
          <p:nvPr>
            <p:ph type="subTitle" idx="1"/>
          </p:nvPr>
        </p:nvSpPr>
        <p:spPr>
          <a:xfrm>
            <a:off x="7712032" y="804334"/>
            <a:ext cx="3675634" cy="5249332"/>
          </a:xfrm>
        </p:spPr>
        <p:txBody>
          <a:bodyPr anchor="ctr">
            <a:normAutofit/>
          </a:bodyPr>
          <a:lstStyle/>
          <a:p>
            <a:endParaRPr lang="en-US">
              <a:solidFill>
                <a:schemeClr val="tx1"/>
              </a:solidFill>
            </a:endParaRPr>
          </a:p>
        </p:txBody>
      </p:sp>
      <p:sp>
        <p:nvSpPr>
          <p:cNvPr id="4" name="Title 1">
            <a:extLst>
              <a:ext uri="{FF2B5EF4-FFF2-40B4-BE49-F238E27FC236}">
                <a16:creationId xmlns:a16="http://schemas.microsoft.com/office/drawing/2014/main" id="{0D43E835-8758-BEF0-EEC1-14FC7A46FCA5}"/>
              </a:ext>
            </a:extLst>
          </p:cNvPr>
          <p:cNvSpPr txBox="1">
            <a:spLocks/>
          </p:cNvSpPr>
          <p:nvPr/>
        </p:nvSpPr>
        <p:spPr>
          <a:xfrm>
            <a:off x="930011" y="1971598"/>
            <a:ext cx="5102159" cy="281163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800"/>
              </a:spcAft>
              <a:tabLst>
                <a:tab pos="457200" algn="l"/>
              </a:tabLst>
            </a:pPr>
            <a:b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b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r>
              <a:rPr lang="en-US" sz="1800" b="1"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t>Why this Problem Needed Solving: </a:t>
            </a:r>
            <a:b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t>- Finding the right webpage feels daunting when you have 100+ tabs open.</a:t>
            </a:r>
            <a:b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t>- Productive momentum gets derailed by navigational friction.</a:t>
            </a:r>
            <a:b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t>- Privacy concerns and loss of information on clearing browser history.</a:t>
            </a:r>
            <a:b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endParaRPr lang="en-US" sz="1800" dirty="0">
              <a:solidFill>
                <a:srgbClr val="FFFFFF"/>
              </a:solidFill>
            </a:endParaRPr>
          </a:p>
        </p:txBody>
      </p:sp>
      <p:sp>
        <p:nvSpPr>
          <p:cNvPr id="5" name="Title 1">
            <a:extLst>
              <a:ext uri="{FF2B5EF4-FFF2-40B4-BE49-F238E27FC236}">
                <a16:creationId xmlns:a16="http://schemas.microsoft.com/office/drawing/2014/main" id="{8D0BB075-6CEC-6029-A25B-8BF6CB39C50B}"/>
              </a:ext>
            </a:extLst>
          </p:cNvPr>
          <p:cNvSpPr txBox="1">
            <a:spLocks/>
          </p:cNvSpPr>
          <p:nvPr/>
        </p:nvSpPr>
        <p:spPr>
          <a:xfrm>
            <a:off x="861379" y="3419646"/>
            <a:ext cx="5102159" cy="281163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800"/>
              </a:spcAft>
              <a:tabLst>
                <a:tab pos="457200" algn="l"/>
              </a:tabLst>
            </a:pPr>
            <a:b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b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r>
              <a:rPr lang="en-US" sz="1800" b="1"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Key Constraints or Limitations: </a:t>
            </a:r>
            <a:br>
              <a:rPr lang="en-US" sz="18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r>
              <a:rPr lang="en-US" sz="18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Must work seamlessly within the Chrome browser / edge browser and be user-friendly.</a:t>
            </a:r>
            <a:br>
              <a:rPr lang="en-US" sz="1800" kern="100" dirty="0">
                <a:solidFill>
                  <a:srgbClr val="FFFFFF"/>
                </a:solidFill>
                <a:latin typeface="Aptos" panose="020B0004020202020204" pitchFamily="34" charset="0"/>
                <a:ea typeface="Aptos" panose="020B0004020202020204" pitchFamily="34" charset="0"/>
                <a:cs typeface="Times New Roman" panose="02020603050405020304" pitchFamily="18" charset="0"/>
              </a:rPr>
            </a:br>
            <a:endParaRPr lang="en-US" sz="1800" dirty="0">
              <a:solidFill>
                <a:srgbClr val="FFFFFF"/>
              </a:solidFill>
            </a:endParaRPr>
          </a:p>
        </p:txBody>
      </p:sp>
    </p:spTree>
    <p:extLst>
      <p:ext uri="{BB962C8B-B14F-4D97-AF65-F5344CB8AC3E}">
        <p14:creationId xmlns:p14="http://schemas.microsoft.com/office/powerpoint/2010/main" val="268686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D72CB265-D673-476D-20D4-45E8F02D2847}"/>
            </a:ext>
          </a:extLst>
        </p:cNvPr>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F2EA518E-6C90-4FB8-9D88-C59B7498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712A9-E2EC-128E-089F-D74FBCF1F010}"/>
              </a:ext>
            </a:extLst>
          </p:cNvPr>
          <p:cNvSpPr>
            <a:spLocks noGrp="1"/>
          </p:cNvSpPr>
          <p:nvPr>
            <p:ph type="ctrTitle"/>
          </p:nvPr>
        </p:nvSpPr>
        <p:spPr>
          <a:xfrm>
            <a:off x="1742873" y="782782"/>
            <a:ext cx="9008254" cy="3410475"/>
          </a:xfrm>
        </p:spPr>
        <p:txBody>
          <a:bodyPr anchor="ctr">
            <a:normAutofit/>
          </a:bodyPr>
          <a:lstStyle/>
          <a:p>
            <a:r>
              <a:rPr lang="en-US" sz="6000" dirty="0"/>
              <a:t>Fear Not! </a:t>
            </a:r>
            <a:r>
              <a:rPr lang="en-US" sz="6000" b="1" dirty="0"/>
              <a:t>Tab-Jump</a:t>
            </a:r>
            <a:r>
              <a:rPr lang="en-US" sz="6000" dirty="0"/>
              <a:t> is here</a:t>
            </a:r>
            <a:br>
              <a:rPr lang="en-US" sz="6000" dirty="0"/>
            </a:br>
            <a:endParaRPr lang="en-US" sz="6000" dirty="0"/>
          </a:p>
        </p:txBody>
      </p:sp>
      <p:sp>
        <p:nvSpPr>
          <p:cNvPr id="87" name="Rectangle 86">
            <a:extLst>
              <a:ext uri="{FF2B5EF4-FFF2-40B4-BE49-F238E27FC236}">
                <a16:creationId xmlns:a16="http://schemas.microsoft.com/office/drawing/2014/main" id="{51AFC3C9-5F6F-4B0C-B9BC-4538C1E6F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CF00BAF-62AB-4911-9E8C-B80858A998A4}"/>
              </a:ext>
            </a:extLst>
          </p:cNvPr>
          <p:cNvSpPr>
            <a:spLocks noGrp="1"/>
          </p:cNvSpPr>
          <p:nvPr>
            <p:ph type="subTitle" idx="1"/>
          </p:nvPr>
        </p:nvSpPr>
        <p:spPr>
          <a:xfrm>
            <a:off x="1794165" y="4709627"/>
            <a:ext cx="8956962" cy="1126283"/>
          </a:xfrm>
        </p:spPr>
        <p:txBody>
          <a:bodyPr anchor="ctr">
            <a:normAutofit/>
          </a:bodyPr>
          <a:lstStyle/>
          <a:p>
            <a:endParaRPr lang="en-US">
              <a:solidFill>
                <a:schemeClr val="bg1"/>
              </a:solidFill>
            </a:endParaRPr>
          </a:p>
        </p:txBody>
      </p:sp>
      <p:sp>
        <p:nvSpPr>
          <p:cNvPr id="88" name="Freeform 11">
            <a:extLst>
              <a:ext uri="{FF2B5EF4-FFF2-40B4-BE49-F238E27FC236}">
                <a16:creationId xmlns:a16="http://schemas.microsoft.com/office/drawing/2014/main" id="{BA844245-4805-4DD5-AF47-842A0B27F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val="322048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E1A63443-E666-2139-9391-11B4A8726FD7}"/>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C407C-48E1-B8FC-8BB9-E39B3DBB6E8D}"/>
              </a:ext>
            </a:extLst>
          </p:cNvPr>
          <p:cNvSpPr>
            <a:spLocks noGrp="1"/>
          </p:cNvSpPr>
          <p:nvPr>
            <p:ph type="ctrTitle"/>
          </p:nvPr>
        </p:nvSpPr>
        <p:spPr>
          <a:xfrm>
            <a:off x="3373062" y="1864865"/>
            <a:ext cx="8131550" cy="2262781"/>
          </a:xfrm>
        </p:spPr>
        <p:txBody>
          <a:bodyPr>
            <a:normAutofit/>
          </a:bodyPr>
          <a:lstStyle/>
          <a:p>
            <a:pPr>
              <a:lnSpc>
                <a:spcPct val="90000"/>
              </a:lnSpc>
            </a:pPr>
            <a:r>
              <a:rPr lang="en-US" sz="3000" b="1" i="0" dirty="0" err="1">
                <a:effectLst/>
                <a:latin typeface="__fkGroteskNeue_598ab8"/>
              </a:rPr>
              <a:t>TabJump</a:t>
            </a:r>
            <a:r>
              <a:rPr lang="en-US" sz="3000" b="0" i="0" dirty="0">
                <a:effectLst/>
                <a:latin typeface="__fkGroteskNeue_598ab8"/>
              </a:rPr>
              <a:t> is a Chrome extension that offers intelligent tab navigation and management features. It provides an easy-to-use search box for navigating multiple tabs, but its functionality extends beyond simple tab searching.</a:t>
            </a:r>
            <a:endParaRPr lang="en-US" sz="3000" dirty="0"/>
          </a:p>
        </p:txBody>
      </p:sp>
      <p:sp>
        <p:nvSpPr>
          <p:cNvPr id="3" name="Subtitle 2">
            <a:extLst>
              <a:ext uri="{FF2B5EF4-FFF2-40B4-BE49-F238E27FC236}">
                <a16:creationId xmlns:a16="http://schemas.microsoft.com/office/drawing/2014/main" id="{E3984886-B792-88D1-8EBD-4EE24BEE7C67}"/>
              </a:ext>
            </a:extLst>
          </p:cNvPr>
          <p:cNvSpPr>
            <a:spLocks noGrp="1"/>
          </p:cNvSpPr>
          <p:nvPr>
            <p:ph type="subTitle" idx="1"/>
          </p:nvPr>
        </p:nvSpPr>
        <p:spPr>
          <a:xfrm>
            <a:off x="3373062" y="4127644"/>
            <a:ext cx="8131550" cy="1126283"/>
          </a:xfrm>
        </p:spPr>
        <p:txBody>
          <a:bodyPr>
            <a:normAutofit/>
          </a:bodyPr>
          <a:lstStyle/>
          <a:p>
            <a:endParaRPr lang="en-US" dirty="0"/>
          </a:p>
        </p:txBody>
      </p:sp>
      <p:sp>
        <p:nvSpPr>
          <p:cNvPr id="88" name="Rectangle 87">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52"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53"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54"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55"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56"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57"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58"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59"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60"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61"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62"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89"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65" name="Group 64">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90"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91"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92"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93"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70"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71"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72"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73"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74"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75"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76"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77"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79"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val="275700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69C893ED-CBC2-37EE-F56F-66949B9B980B}"/>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94AFF-F9DC-FAD7-5405-1162C228241C}"/>
              </a:ext>
            </a:extLst>
          </p:cNvPr>
          <p:cNvSpPr>
            <a:spLocks noGrp="1"/>
          </p:cNvSpPr>
          <p:nvPr>
            <p:ph type="ctrTitle"/>
          </p:nvPr>
        </p:nvSpPr>
        <p:spPr>
          <a:xfrm>
            <a:off x="1828817" y="4918535"/>
            <a:ext cx="8915399" cy="823448"/>
          </a:xfrm>
        </p:spPr>
        <p:txBody>
          <a:bodyPr>
            <a:normAutofit/>
          </a:bodyPr>
          <a:lstStyle/>
          <a:p>
            <a:r>
              <a:rPr lang="en-US" sz="4400" dirty="0">
                <a:effectLst/>
                <a:latin typeface="Aptos" panose="020B0004020202020204" pitchFamily="34" charset="0"/>
                <a:ea typeface="Aptos" panose="020B0004020202020204" pitchFamily="34" charset="0"/>
                <a:cs typeface="Times New Roman" panose="02020603050405020304" pitchFamily="18" charset="0"/>
              </a:rPr>
              <a:t> Technical Architecture: </a:t>
            </a:r>
            <a:r>
              <a:rPr lang="en-US" sz="1400" dirty="0">
                <a:effectLst/>
                <a:latin typeface="Aptos" panose="020B0004020202020204" pitchFamily="34" charset="0"/>
                <a:ea typeface="Aptos" panose="020B0004020202020204" pitchFamily="34" charset="0"/>
                <a:cs typeface="Times New Roman" panose="02020603050405020304" pitchFamily="18" charset="0"/>
              </a:rPr>
              <a:t>HTML, CSS, JavaScript, Chrome API</a:t>
            </a:r>
            <a:endParaRPr lang="en-US" sz="1400" dirty="0"/>
          </a:p>
        </p:txBody>
      </p:sp>
      <p:sp>
        <p:nvSpPr>
          <p:cNvPr id="20" name="Rectangle 19">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grpSp>
        <p:nvGrpSpPr>
          <p:cNvPr id="30" name="Group 29">
            <a:extLst>
              <a:ext uri="{FF2B5EF4-FFF2-40B4-BE49-F238E27FC236}">
                <a16:creationId xmlns:a16="http://schemas.microsoft.com/office/drawing/2014/main" id="{BA09D503-BD11-BACD-B196-E576E464BAB2}"/>
              </a:ext>
            </a:extLst>
          </p:cNvPr>
          <p:cNvGrpSpPr/>
          <p:nvPr/>
        </p:nvGrpSpPr>
        <p:grpSpPr>
          <a:xfrm>
            <a:off x="3998027" y="3511347"/>
            <a:ext cx="307800" cy="191520"/>
            <a:chOff x="3998027" y="3511347"/>
            <a:chExt cx="307800" cy="191520"/>
          </a:xfrm>
        </p:grpSpPr>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E686CEF5-871A-A283-0AE4-402371806217}"/>
                    </a:ext>
                  </a:extLst>
                </p14:cNvPr>
                <p14:cNvContentPartPr/>
                <p14:nvPr/>
              </p14:nvContentPartPr>
              <p14:xfrm>
                <a:off x="3998027" y="3557427"/>
                <a:ext cx="117720" cy="145440"/>
              </p14:xfrm>
            </p:contentPart>
          </mc:Choice>
          <mc:Fallback>
            <p:pic>
              <p:nvPicPr>
                <p:cNvPr id="18" name="Ink 17">
                  <a:extLst>
                    <a:ext uri="{FF2B5EF4-FFF2-40B4-BE49-F238E27FC236}">
                      <a16:creationId xmlns:a16="http://schemas.microsoft.com/office/drawing/2014/main" id="{E686CEF5-871A-A283-0AE4-402371806217}"/>
                    </a:ext>
                  </a:extLst>
                </p:cNvPr>
                <p:cNvPicPr/>
                <p:nvPr/>
              </p:nvPicPr>
              <p:blipFill>
                <a:blip r:embed="rId3"/>
                <a:stretch>
                  <a:fillRect/>
                </a:stretch>
              </p:blipFill>
              <p:spPr>
                <a:xfrm>
                  <a:off x="3991907" y="3551307"/>
                  <a:ext cx="1299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3AAD84B1-70F9-3E7E-B2C1-5874F065EC47}"/>
                    </a:ext>
                  </a:extLst>
                </p14:cNvPr>
                <p14:cNvContentPartPr/>
                <p14:nvPr/>
              </p14:nvContentPartPr>
              <p14:xfrm>
                <a:off x="4143827" y="3557427"/>
                <a:ext cx="47520" cy="116280"/>
              </p14:xfrm>
            </p:contentPart>
          </mc:Choice>
          <mc:Fallback>
            <p:pic>
              <p:nvPicPr>
                <p:cNvPr id="22" name="Ink 21">
                  <a:extLst>
                    <a:ext uri="{FF2B5EF4-FFF2-40B4-BE49-F238E27FC236}">
                      <a16:creationId xmlns:a16="http://schemas.microsoft.com/office/drawing/2014/main" id="{3AAD84B1-70F9-3E7E-B2C1-5874F065EC47}"/>
                    </a:ext>
                  </a:extLst>
                </p:cNvPr>
                <p:cNvPicPr/>
                <p:nvPr/>
              </p:nvPicPr>
              <p:blipFill>
                <a:blip r:embed="rId5"/>
                <a:stretch>
                  <a:fillRect/>
                </a:stretch>
              </p:blipFill>
              <p:spPr>
                <a:xfrm>
                  <a:off x="4137707" y="3551307"/>
                  <a:ext cx="597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3" name="Ink 22">
                  <a:extLst>
                    <a:ext uri="{FF2B5EF4-FFF2-40B4-BE49-F238E27FC236}">
                      <a16:creationId xmlns:a16="http://schemas.microsoft.com/office/drawing/2014/main" id="{C8A869E7-A9D6-DBFC-3D79-57169CD77022}"/>
                    </a:ext>
                  </a:extLst>
                </p14:cNvPr>
                <p14:cNvContentPartPr/>
                <p14:nvPr/>
              </p14:nvContentPartPr>
              <p14:xfrm>
                <a:off x="4142387" y="3581187"/>
                <a:ext cx="20520" cy="15480"/>
              </p14:xfrm>
            </p:contentPart>
          </mc:Choice>
          <mc:Fallback>
            <p:pic>
              <p:nvPicPr>
                <p:cNvPr id="23" name="Ink 22">
                  <a:extLst>
                    <a:ext uri="{FF2B5EF4-FFF2-40B4-BE49-F238E27FC236}">
                      <a16:creationId xmlns:a16="http://schemas.microsoft.com/office/drawing/2014/main" id="{C8A869E7-A9D6-DBFC-3D79-57169CD77022}"/>
                    </a:ext>
                  </a:extLst>
                </p:cNvPr>
                <p:cNvPicPr/>
                <p:nvPr/>
              </p:nvPicPr>
              <p:blipFill>
                <a:blip r:embed="rId7"/>
                <a:stretch>
                  <a:fillRect/>
                </a:stretch>
              </p:blipFill>
              <p:spPr>
                <a:xfrm>
                  <a:off x="4136267" y="3575067"/>
                  <a:ext cx="32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72FA2DB5-9A9E-56A9-9E56-0213A138AAF0}"/>
                    </a:ext>
                  </a:extLst>
                </p14:cNvPr>
                <p14:cNvContentPartPr/>
                <p14:nvPr/>
              </p14:nvContentPartPr>
              <p14:xfrm>
                <a:off x="4142387" y="3535827"/>
                <a:ext cx="34920" cy="26640"/>
              </p14:xfrm>
            </p:contentPart>
          </mc:Choice>
          <mc:Fallback>
            <p:pic>
              <p:nvPicPr>
                <p:cNvPr id="24" name="Ink 23">
                  <a:extLst>
                    <a:ext uri="{FF2B5EF4-FFF2-40B4-BE49-F238E27FC236}">
                      <a16:creationId xmlns:a16="http://schemas.microsoft.com/office/drawing/2014/main" id="{72FA2DB5-9A9E-56A9-9E56-0213A138AAF0}"/>
                    </a:ext>
                  </a:extLst>
                </p:cNvPr>
                <p:cNvPicPr/>
                <p:nvPr/>
              </p:nvPicPr>
              <p:blipFill>
                <a:blip r:embed="rId9"/>
                <a:stretch>
                  <a:fillRect/>
                </a:stretch>
              </p:blipFill>
              <p:spPr>
                <a:xfrm>
                  <a:off x="4136267" y="3529707"/>
                  <a:ext cx="471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Ink 24">
                  <a:extLst>
                    <a:ext uri="{FF2B5EF4-FFF2-40B4-BE49-F238E27FC236}">
                      <a16:creationId xmlns:a16="http://schemas.microsoft.com/office/drawing/2014/main" id="{75935238-5934-9414-FE6D-2AD0FC06B335}"/>
                    </a:ext>
                  </a:extLst>
                </p14:cNvPr>
                <p14:cNvContentPartPr/>
                <p14:nvPr/>
              </p14:nvContentPartPr>
              <p14:xfrm>
                <a:off x="4258667" y="3553107"/>
                <a:ext cx="3240" cy="94680"/>
              </p14:xfrm>
            </p:contentPart>
          </mc:Choice>
          <mc:Fallback>
            <p:pic>
              <p:nvPicPr>
                <p:cNvPr id="25" name="Ink 24">
                  <a:extLst>
                    <a:ext uri="{FF2B5EF4-FFF2-40B4-BE49-F238E27FC236}">
                      <a16:creationId xmlns:a16="http://schemas.microsoft.com/office/drawing/2014/main" id="{75935238-5934-9414-FE6D-2AD0FC06B335}"/>
                    </a:ext>
                  </a:extLst>
                </p:cNvPr>
                <p:cNvPicPr/>
                <p:nvPr/>
              </p:nvPicPr>
              <p:blipFill>
                <a:blip r:embed="rId11"/>
                <a:stretch>
                  <a:fillRect/>
                </a:stretch>
              </p:blipFill>
              <p:spPr>
                <a:xfrm>
                  <a:off x="4252547" y="3546987"/>
                  <a:ext cx="154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3C39A815-12C4-D7C1-0C98-7C112AAAB38B}"/>
                    </a:ext>
                  </a:extLst>
                </p14:cNvPr>
                <p14:cNvContentPartPr/>
                <p14:nvPr/>
              </p14:nvContentPartPr>
              <p14:xfrm>
                <a:off x="4215827" y="3511347"/>
                <a:ext cx="90000" cy="53280"/>
              </p14:xfrm>
            </p:contentPart>
          </mc:Choice>
          <mc:Fallback>
            <p:pic>
              <p:nvPicPr>
                <p:cNvPr id="26" name="Ink 25">
                  <a:extLst>
                    <a:ext uri="{FF2B5EF4-FFF2-40B4-BE49-F238E27FC236}">
                      <a16:creationId xmlns:a16="http://schemas.microsoft.com/office/drawing/2014/main" id="{3C39A815-12C4-D7C1-0C98-7C112AAAB38B}"/>
                    </a:ext>
                  </a:extLst>
                </p:cNvPr>
                <p:cNvPicPr/>
                <p:nvPr/>
              </p:nvPicPr>
              <p:blipFill>
                <a:blip r:embed="rId13"/>
                <a:stretch>
                  <a:fillRect/>
                </a:stretch>
              </p:blipFill>
              <p:spPr>
                <a:xfrm>
                  <a:off x="4209707" y="3505227"/>
                  <a:ext cx="10224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585902C0-0712-51FC-786D-1949B7910324}"/>
                    </a:ext>
                  </a:extLst>
                </p14:cNvPr>
                <p14:cNvContentPartPr/>
                <p14:nvPr/>
              </p14:nvContentPartPr>
              <p14:xfrm>
                <a:off x="4152107" y="3591627"/>
                <a:ext cx="37080" cy="24840"/>
              </p14:xfrm>
            </p:contentPart>
          </mc:Choice>
          <mc:Fallback>
            <p:pic>
              <p:nvPicPr>
                <p:cNvPr id="28" name="Ink 27">
                  <a:extLst>
                    <a:ext uri="{FF2B5EF4-FFF2-40B4-BE49-F238E27FC236}">
                      <a16:creationId xmlns:a16="http://schemas.microsoft.com/office/drawing/2014/main" id="{585902C0-0712-51FC-786D-1949B7910324}"/>
                    </a:ext>
                  </a:extLst>
                </p:cNvPr>
                <p:cNvPicPr/>
                <p:nvPr/>
              </p:nvPicPr>
              <p:blipFill>
                <a:blip r:embed="rId15"/>
                <a:stretch>
                  <a:fillRect/>
                </a:stretch>
              </p:blipFill>
              <p:spPr>
                <a:xfrm>
                  <a:off x="4145987" y="3585507"/>
                  <a:ext cx="493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B0522008-1138-285C-337C-D33A68B92290}"/>
                    </a:ext>
                  </a:extLst>
                </p14:cNvPr>
                <p14:cNvContentPartPr/>
                <p14:nvPr/>
              </p14:nvContentPartPr>
              <p14:xfrm>
                <a:off x="4149587" y="3517107"/>
                <a:ext cx="55440" cy="25200"/>
              </p14:xfrm>
            </p:contentPart>
          </mc:Choice>
          <mc:Fallback>
            <p:pic>
              <p:nvPicPr>
                <p:cNvPr id="29" name="Ink 28">
                  <a:extLst>
                    <a:ext uri="{FF2B5EF4-FFF2-40B4-BE49-F238E27FC236}">
                      <a16:creationId xmlns:a16="http://schemas.microsoft.com/office/drawing/2014/main" id="{B0522008-1138-285C-337C-D33A68B92290}"/>
                    </a:ext>
                  </a:extLst>
                </p:cNvPr>
                <p:cNvPicPr/>
                <p:nvPr/>
              </p:nvPicPr>
              <p:blipFill>
                <a:blip r:embed="rId17"/>
                <a:stretch>
                  <a:fillRect/>
                </a:stretch>
              </p:blipFill>
              <p:spPr>
                <a:xfrm>
                  <a:off x="4143467" y="3510987"/>
                  <a:ext cx="67680" cy="37440"/>
                </a:xfrm>
                <a:prstGeom prst="rect">
                  <a:avLst/>
                </a:prstGeom>
              </p:spPr>
            </p:pic>
          </mc:Fallback>
        </mc:AlternateContent>
      </p:grpSp>
      <p:pic>
        <p:nvPicPr>
          <p:cNvPr id="34" name="Picture 33">
            <a:extLst>
              <a:ext uri="{FF2B5EF4-FFF2-40B4-BE49-F238E27FC236}">
                <a16:creationId xmlns:a16="http://schemas.microsoft.com/office/drawing/2014/main" id="{C9DE030E-7750-7FB4-E2A8-FDBC26414BAF}"/>
              </a:ext>
            </a:extLst>
          </p:cNvPr>
          <p:cNvPicPr>
            <a:picLocks noChangeAspect="1"/>
          </p:cNvPicPr>
          <p:nvPr/>
        </p:nvPicPr>
        <p:blipFill>
          <a:blip r:embed="rId18"/>
          <a:stretch>
            <a:fillRect/>
          </a:stretch>
        </p:blipFill>
        <p:spPr>
          <a:xfrm>
            <a:off x="2859189" y="444567"/>
            <a:ext cx="6299194" cy="4469220"/>
          </a:xfrm>
          <a:prstGeom prst="rect">
            <a:avLst/>
          </a:prstGeom>
        </p:spPr>
      </p:pic>
    </p:spTree>
    <p:extLst>
      <p:ext uri="{BB962C8B-B14F-4D97-AF65-F5344CB8AC3E}">
        <p14:creationId xmlns:p14="http://schemas.microsoft.com/office/powerpoint/2010/main" val="362181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BD29554B-D849-309D-6336-586B22E548C5}"/>
            </a:ext>
          </a:extLst>
        </p:cNvPr>
        <p:cNvGrpSpPr/>
        <p:nvPr/>
      </p:nvGrpSpPr>
      <p:grpSpPr>
        <a:xfrm>
          <a:off x="0" y="0"/>
          <a:ext cx="0" cy="0"/>
          <a:chOff x="0" y="0"/>
          <a:chExt cx="0" cy="0"/>
        </a:xfrm>
      </p:grpSpPr>
      <p:grpSp>
        <p:nvGrpSpPr>
          <p:cNvPr id="89" name="Group 8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90" name="Group 89">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91" name="Rectangle 9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93" name="Rectangle 92">
            <a:extLst>
              <a:ext uri="{FF2B5EF4-FFF2-40B4-BE49-F238E27FC236}">
                <a16:creationId xmlns:a16="http://schemas.microsoft.com/office/drawing/2014/main" id="{2F21E579-4785-4A4E-8D09-42E5246D8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5B44F-783A-425D-008D-9F1508BB9E35}"/>
              </a:ext>
            </a:extLst>
          </p:cNvPr>
          <p:cNvSpPr>
            <a:spLocks noGrp="1"/>
          </p:cNvSpPr>
          <p:nvPr>
            <p:ph type="ctrTitle"/>
          </p:nvPr>
        </p:nvSpPr>
        <p:spPr>
          <a:xfrm>
            <a:off x="649224" y="645106"/>
            <a:ext cx="5122652" cy="1259894"/>
          </a:xfrm>
        </p:spPr>
        <p:txBody>
          <a:bodyPr vert="horz" lIns="91440" tIns="45720" rIns="91440" bIns="45720" rtlCol="0" anchor="t">
            <a:normAutofit/>
          </a:bodyPr>
          <a:lstStyle/>
          <a:p>
            <a:r>
              <a:rPr lang="en-US" sz="3600" dirty="0"/>
              <a:t>Code Walkthrough</a:t>
            </a:r>
          </a:p>
        </p:txBody>
      </p:sp>
      <p:sp>
        <p:nvSpPr>
          <p:cNvPr id="94" name="Rectangle 93">
            <a:extLst>
              <a:ext uri="{FF2B5EF4-FFF2-40B4-BE49-F238E27FC236}">
                <a16:creationId xmlns:a16="http://schemas.microsoft.com/office/drawing/2014/main" id="{3BE96D34-9D7C-4984-961D-7165FA216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535199C-029B-4BFF-0BC3-A53FD29724AD}"/>
              </a:ext>
            </a:extLst>
          </p:cNvPr>
          <p:cNvSpPr>
            <a:spLocks noGrp="1"/>
          </p:cNvSpPr>
          <p:nvPr>
            <p:ph type="subTitle" idx="1"/>
          </p:nvPr>
        </p:nvSpPr>
        <p:spPr>
          <a:xfrm>
            <a:off x="649225" y="2133600"/>
            <a:ext cx="5122652" cy="3759253"/>
          </a:xfrm>
        </p:spPr>
        <p:txBody>
          <a:bodyPr vert="horz" lIns="91440" tIns="45720" rIns="91440" bIns="45720" rtlCol="0">
            <a:normAutofit/>
          </a:bodyPr>
          <a:lstStyle/>
          <a:p>
            <a:pPr marL="0" marR="0">
              <a:buFont typeface="Wingdings 3" charset="2"/>
              <a:buChar char=""/>
            </a:pPr>
            <a:r>
              <a:rPr lang="en-US" b="1" dirty="0">
                <a:solidFill>
                  <a:schemeClr val="tx1">
                    <a:lumMod val="75000"/>
                    <a:lumOff val="25000"/>
                  </a:schemeClr>
                </a:solidFill>
                <a:effectLst/>
              </a:rPr>
              <a:t>The Core: Manifest V3</a:t>
            </a:r>
          </a:p>
          <a:p>
            <a:pPr marL="342900" marR="0" lvl="0" indent="-342900">
              <a:buSzPts val="1000"/>
              <a:buFont typeface="Wingdings 3" charset="2"/>
              <a:buChar char=""/>
              <a:tabLst>
                <a:tab pos="457200" algn="l"/>
              </a:tabLst>
            </a:pPr>
            <a:r>
              <a:rPr lang="en-US" dirty="0">
                <a:solidFill>
                  <a:schemeClr val="tx1">
                    <a:lumMod val="75000"/>
                    <a:lumOff val="25000"/>
                  </a:schemeClr>
                </a:solidFill>
                <a:effectLst/>
              </a:rPr>
              <a:t>The </a:t>
            </a:r>
            <a:r>
              <a:rPr lang="en-US" dirty="0" err="1">
                <a:solidFill>
                  <a:schemeClr val="tx1">
                    <a:lumMod val="75000"/>
                    <a:lumOff val="25000"/>
                  </a:schemeClr>
                </a:solidFill>
                <a:effectLst/>
              </a:rPr>
              <a:t>manifest.json</a:t>
            </a:r>
            <a:r>
              <a:rPr lang="en-US" dirty="0">
                <a:solidFill>
                  <a:schemeClr val="tx1">
                    <a:lumMod val="75000"/>
                    <a:lumOff val="25000"/>
                  </a:schemeClr>
                </a:solidFill>
                <a:effectLst/>
              </a:rPr>
              <a:t> is a file that defines the structure of your chrome extension.</a:t>
            </a:r>
          </a:p>
          <a:p>
            <a:pPr marL="342900" marR="0" lvl="0" indent="-342900">
              <a:buSzPts val="1000"/>
              <a:buFont typeface="Wingdings 3" charset="2"/>
              <a:buChar char=""/>
              <a:tabLst>
                <a:tab pos="457200" algn="l"/>
              </a:tabLst>
            </a:pPr>
            <a:r>
              <a:rPr lang="en-US" dirty="0">
                <a:solidFill>
                  <a:schemeClr val="tx1">
                    <a:lumMod val="75000"/>
                    <a:lumOff val="25000"/>
                  </a:schemeClr>
                </a:solidFill>
              </a:rPr>
              <a:t>It contains permissions for the host machine to use specific chrome </a:t>
            </a:r>
            <a:r>
              <a:rPr lang="en-US" dirty="0" err="1">
                <a:solidFill>
                  <a:schemeClr val="tx1">
                    <a:lumMod val="75000"/>
                    <a:lumOff val="25000"/>
                  </a:schemeClr>
                </a:solidFill>
              </a:rPr>
              <a:t>api’s</a:t>
            </a:r>
            <a:r>
              <a:rPr lang="en-US" dirty="0">
                <a:solidFill>
                  <a:schemeClr val="tx1">
                    <a:lumMod val="75000"/>
                    <a:lumOff val="25000"/>
                  </a:schemeClr>
                </a:solidFill>
              </a:rPr>
              <a:t>, tabs, HTML pages, custom scripts, storage, background scripts called service worker.</a:t>
            </a:r>
            <a:endParaRPr lang="en-US" dirty="0">
              <a:solidFill>
                <a:schemeClr val="tx1">
                  <a:lumMod val="75000"/>
                  <a:lumOff val="25000"/>
                </a:schemeClr>
              </a:solidFill>
              <a:effectLst/>
            </a:endParaRPr>
          </a:p>
          <a:p>
            <a:pPr marL="342900" marR="0" lvl="0" indent="-342900">
              <a:buSzPts val="1000"/>
              <a:buFont typeface="Wingdings 3" charset="2"/>
              <a:buChar char=""/>
              <a:tabLst>
                <a:tab pos="457200" algn="l"/>
              </a:tabLst>
            </a:pPr>
            <a:endParaRPr lang="en-US" dirty="0">
              <a:solidFill>
                <a:schemeClr val="tx1">
                  <a:lumMod val="75000"/>
                  <a:lumOff val="25000"/>
                </a:schemeClr>
              </a:solidFill>
              <a:effectLst/>
            </a:endParaRPr>
          </a:p>
          <a:p>
            <a:pPr>
              <a:buFont typeface="Wingdings 3" charset="2"/>
              <a:buChar char=""/>
            </a:pPr>
            <a:endParaRPr lang="en-US" dirty="0">
              <a:solidFill>
                <a:schemeClr val="tx1">
                  <a:lumMod val="75000"/>
                  <a:lumOff val="25000"/>
                </a:schemeClr>
              </a:solidFill>
            </a:endParaRPr>
          </a:p>
        </p:txBody>
      </p:sp>
      <p:pic>
        <p:nvPicPr>
          <p:cNvPr id="6" name="Picture 5">
            <a:extLst>
              <a:ext uri="{FF2B5EF4-FFF2-40B4-BE49-F238E27FC236}">
                <a16:creationId xmlns:a16="http://schemas.microsoft.com/office/drawing/2014/main" id="{14CBEB96-AE0F-DA92-69E8-7776FEA73365}"/>
              </a:ext>
            </a:extLst>
          </p:cNvPr>
          <p:cNvPicPr>
            <a:picLocks noChangeAspect="1"/>
          </p:cNvPicPr>
          <p:nvPr/>
        </p:nvPicPr>
        <p:blipFill>
          <a:blip r:embed="rId2"/>
          <a:srcRect t="1261" b="4461"/>
          <a:stretch/>
        </p:blipFill>
        <p:spPr>
          <a:xfrm>
            <a:off x="6091916" y="714375"/>
            <a:ext cx="5451627" cy="5178478"/>
          </a:xfrm>
          <a:prstGeom prst="rect">
            <a:avLst/>
          </a:prstGeom>
        </p:spPr>
      </p:pic>
      <p:sp>
        <p:nvSpPr>
          <p:cNvPr id="95" name="Freeform 12">
            <a:extLst>
              <a:ext uri="{FF2B5EF4-FFF2-40B4-BE49-F238E27FC236}">
                <a16:creationId xmlns:a16="http://schemas.microsoft.com/office/drawing/2014/main" id="{C8DE1BEC-DAE3-43F4-8D9F-384C3D694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91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4C969EDF-EB7E-FF45-CD42-AD5C7C302A30}"/>
            </a:ext>
          </a:extLst>
        </p:cNvPr>
        <p:cNvGrpSpPr/>
        <p:nvPr/>
      </p:nvGrpSpPr>
      <p:grpSpPr>
        <a:xfrm>
          <a:off x="0" y="0"/>
          <a:ext cx="0" cy="0"/>
          <a:chOff x="0" y="0"/>
          <a:chExt cx="0" cy="0"/>
        </a:xfrm>
      </p:grpSpPr>
      <p:grpSp>
        <p:nvGrpSpPr>
          <p:cNvPr id="518" name="Group 517">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9"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20"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21"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22"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23"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24"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25"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26"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27"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28"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529"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30"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531" name="Group 530">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32"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533"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534"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535"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536"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537"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538"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539"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540"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541"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542"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543"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544" name="Rectangle 543">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5"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546" name="Rectangle 545">
            <a:extLst>
              <a:ext uri="{FF2B5EF4-FFF2-40B4-BE49-F238E27FC236}">
                <a16:creationId xmlns:a16="http://schemas.microsoft.com/office/drawing/2014/main" id="{55BDDF5B-1133-45D7-A901-9F28E0872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8EF95-5D89-E249-E3ED-59520B1A83F6}"/>
              </a:ext>
            </a:extLst>
          </p:cNvPr>
          <p:cNvSpPr>
            <a:spLocks noGrp="1"/>
          </p:cNvSpPr>
          <p:nvPr>
            <p:ph type="ctrTitle"/>
          </p:nvPr>
        </p:nvSpPr>
        <p:spPr>
          <a:xfrm>
            <a:off x="649224" y="645106"/>
            <a:ext cx="5122652" cy="1259894"/>
          </a:xfrm>
        </p:spPr>
        <p:txBody>
          <a:bodyPr vert="horz" lIns="91440" tIns="45720" rIns="91440" bIns="45720" rtlCol="0" anchor="t">
            <a:normAutofit/>
          </a:bodyPr>
          <a:lstStyle/>
          <a:p>
            <a:r>
              <a:rPr lang="en-US" sz="3600" dirty="0"/>
              <a:t>Code Walkthrough</a:t>
            </a:r>
          </a:p>
        </p:txBody>
      </p:sp>
      <p:sp>
        <p:nvSpPr>
          <p:cNvPr id="547" name="Rectangle 546">
            <a:extLst>
              <a:ext uri="{FF2B5EF4-FFF2-40B4-BE49-F238E27FC236}">
                <a16:creationId xmlns:a16="http://schemas.microsoft.com/office/drawing/2014/main" id="{F22C7101-14DA-4743-898E-3563B0FC9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7FFDFFB6-E785-3B58-7AD6-96072996D87C}"/>
              </a:ext>
            </a:extLst>
          </p:cNvPr>
          <p:cNvSpPr>
            <a:spLocks noGrp="1"/>
          </p:cNvSpPr>
          <p:nvPr>
            <p:ph type="subTitle" idx="1"/>
          </p:nvPr>
        </p:nvSpPr>
        <p:spPr>
          <a:xfrm>
            <a:off x="649225" y="2133600"/>
            <a:ext cx="5122652" cy="3759253"/>
          </a:xfrm>
        </p:spPr>
        <p:txBody>
          <a:bodyPr vert="horz" lIns="91440" tIns="45720" rIns="91440" bIns="45720" rtlCol="0">
            <a:normAutofit/>
          </a:bodyPr>
          <a:lstStyle/>
          <a:p>
            <a:pPr marL="0" marR="0">
              <a:buFont typeface="Wingdings 3" charset="2"/>
              <a:buChar char=""/>
            </a:pPr>
            <a:r>
              <a:rPr lang="en-US" b="1" dirty="0">
                <a:solidFill>
                  <a:schemeClr val="tx1">
                    <a:lumMod val="75000"/>
                    <a:lumOff val="25000"/>
                  </a:schemeClr>
                </a:solidFill>
                <a:effectLst/>
              </a:rPr>
              <a:t>Search Logic:  popup.js</a:t>
            </a:r>
          </a:p>
          <a:p>
            <a:pPr marL="342900" marR="0" lvl="0" indent="-342900">
              <a:buSzPts val="1000"/>
              <a:buFont typeface="Wingdings 3" charset="2"/>
              <a:buChar char=""/>
              <a:tabLst>
                <a:tab pos="457200" algn="l"/>
              </a:tabLst>
            </a:pPr>
            <a:r>
              <a:rPr lang="en-US" dirty="0">
                <a:solidFill>
                  <a:schemeClr val="tx1">
                    <a:lumMod val="75000"/>
                    <a:lumOff val="25000"/>
                  </a:schemeClr>
                </a:solidFill>
                <a:effectLst/>
              </a:rPr>
              <a:t>Get the current window Tabs from </a:t>
            </a:r>
            <a:r>
              <a:rPr lang="en-US" dirty="0" err="1">
                <a:solidFill>
                  <a:schemeClr val="tx1">
                    <a:lumMod val="75000"/>
                    <a:lumOff val="25000"/>
                  </a:schemeClr>
                </a:solidFill>
                <a:effectLst/>
              </a:rPr>
              <a:t>chrome.tabs.query</a:t>
            </a:r>
            <a:r>
              <a:rPr lang="en-US" dirty="0">
                <a:solidFill>
                  <a:schemeClr val="tx1">
                    <a:lumMod val="75000"/>
                    <a:lumOff val="25000"/>
                  </a:schemeClr>
                </a:solidFill>
                <a:effectLst/>
              </a:rPr>
              <a:t> and compare each term with the input typed. </a:t>
            </a:r>
          </a:p>
          <a:p>
            <a:pPr marL="342900" indent="-342900">
              <a:buSzPts val="1000"/>
              <a:buFont typeface="Wingdings 3" charset="2"/>
              <a:buChar char=""/>
              <a:tabLst>
                <a:tab pos="457200" algn="l"/>
              </a:tabLst>
            </a:pPr>
            <a:r>
              <a:rPr lang="en-US" dirty="0">
                <a:solidFill>
                  <a:schemeClr val="tx1">
                    <a:lumMod val="75000"/>
                    <a:lumOff val="25000"/>
                  </a:schemeClr>
                </a:solidFill>
                <a:effectLst/>
              </a:rPr>
              <a:t>Switch to the particular tab using it’s id. Make sure its number and not string.</a:t>
            </a:r>
          </a:p>
          <a:p>
            <a:pPr marL="342900" marR="0" lvl="0" indent="-342900">
              <a:buSzPts val="1000"/>
              <a:buFont typeface="Wingdings 3" charset="2"/>
              <a:buChar char=""/>
              <a:tabLst>
                <a:tab pos="457200" algn="l"/>
              </a:tabLst>
            </a:pPr>
            <a:endParaRPr lang="en-US" dirty="0">
              <a:solidFill>
                <a:schemeClr val="tx1">
                  <a:lumMod val="75000"/>
                  <a:lumOff val="25000"/>
                </a:schemeClr>
              </a:solidFill>
              <a:effectLst/>
            </a:endParaRPr>
          </a:p>
          <a:p>
            <a:pPr marL="342900" marR="0" lvl="0" indent="-342900">
              <a:buSzPts val="1000"/>
              <a:buFont typeface="Wingdings 3" charset="2"/>
              <a:buChar char=""/>
              <a:tabLst>
                <a:tab pos="457200" algn="l"/>
              </a:tabLst>
            </a:pPr>
            <a:endParaRPr lang="en-US" dirty="0">
              <a:solidFill>
                <a:schemeClr val="tx1">
                  <a:lumMod val="75000"/>
                  <a:lumOff val="25000"/>
                </a:schemeClr>
              </a:solidFill>
              <a:effectLst/>
            </a:endParaRPr>
          </a:p>
          <a:p>
            <a:pPr>
              <a:buFont typeface="Wingdings 3" charset="2"/>
              <a:buChar char=""/>
            </a:pPr>
            <a:endParaRPr lang="en-US" dirty="0">
              <a:solidFill>
                <a:schemeClr val="tx1">
                  <a:lumMod val="75000"/>
                  <a:lumOff val="25000"/>
                </a:schemeClr>
              </a:solidFill>
            </a:endParaRPr>
          </a:p>
        </p:txBody>
      </p:sp>
      <p:sp>
        <p:nvSpPr>
          <p:cNvPr id="548" name="Rectangle 547">
            <a:extLst>
              <a:ext uri="{FF2B5EF4-FFF2-40B4-BE49-F238E27FC236}">
                <a16:creationId xmlns:a16="http://schemas.microsoft.com/office/drawing/2014/main" id="{EDD0748D-5151-4F2A-8DD0-FC4BB9444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58665A1-066D-1006-5B82-C5676AA50BBA}"/>
              </a:ext>
            </a:extLst>
          </p:cNvPr>
          <p:cNvPicPr>
            <a:picLocks noChangeAspect="1"/>
          </p:cNvPicPr>
          <p:nvPr/>
        </p:nvPicPr>
        <p:blipFill>
          <a:blip r:embed="rId2"/>
          <a:stretch>
            <a:fillRect/>
          </a:stretch>
        </p:blipFill>
        <p:spPr>
          <a:xfrm>
            <a:off x="7276885" y="809698"/>
            <a:ext cx="3676664" cy="3042440"/>
          </a:xfrm>
          <a:prstGeom prst="rect">
            <a:avLst/>
          </a:prstGeom>
        </p:spPr>
      </p:pic>
      <p:pic>
        <p:nvPicPr>
          <p:cNvPr id="5" name="Picture 4" descr="A computer screen with white text&#10;&#10;Description automatically generated">
            <a:extLst>
              <a:ext uri="{FF2B5EF4-FFF2-40B4-BE49-F238E27FC236}">
                <a16:creationId xmlns:a16="http://schemas.microsoft.com/office/drawing/2014/main" id="{F7B1A0BC-AC5F-F867-0223-A53FA8C05B18}"/>
              </a:ext>
            </a:extLst>
          </p:cNvPr>
          <p:cNvPicPr>
            <a:picLocks noChangeAspect="1"/>
          </p:cNvPicPr>
          <p:nvPr/>
        </p:nvPicPr>
        <p:blipFill>
          <a:blip r:embed="rId3"/>
          <a:stretch>
            <a:fillRect/>
          </a:stretch>
        </p:blipFill>
        <p:spPr>
          <a:xfrm>
            <a:off x="6255642" y="3970578"/>
            <a:ext cx="5112423" cy="1290886"/>
          </a:xfrm>
          <a:prstGeom prst="rect">
            <a:avLst/>
          </a:prstGeom>
        </p:spPr>
      </p:pic>
      <p:sp>
        <p:nvSpPr>
          <p:cNvPr id="517" name="Freeform 12">
            <a:extLst>
              <a:ext uri="{FF2B5EF4-FFF2-40B4-BE49-F238E27FC236}">
                <a16:creationId xmlns:a16="http://schemas.microsoft.com/office/drawing/2014/main" id="{EE1A7EAA-DE31-45FD-8A51-7ADE79018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25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6C84A788-25D9-958D-E1BE-7090556B233A}"/>
            </a:ext>
          </a:extLst>
        </p:cNvPr>
        <p:cNvGrpSpPr/>
        <p:nvPr/>
      </p:nvGrpSpPr>
      <p:grpSpPr>
        <a:xfrm>
          <a:off x="0" y="0"/>
          <a:ext cx="0" cy="0"/>
          <a:chOff x="0" y="0"/>
          <a:chExt cx="0" cy="0"/>
        </a:xfrm>
      </p:grpSpPr>
      <p:grpSp>
        <p:nvGrpSpPr>
          <p:cNvPr id="55" name="Group 54">
            <a:extLst>
              <a:ext uri="{FF2B5EF4-FFF2-40B4-BE49-F238E27FC236}">
                <a16:creationId xmlns:a16="http://schemas.microsoft.com/office/drawing/2014/main" id="{5D1F2FD8-11FD-4495-9EFA-1D11D791D8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6" name="Freeform 11">
              <a:extLst>
                <a:ext uri="{FF2B5EF4-FFF2-40B4-BE49-F238E27FC236}">
                  <a16:creationId xmlns:a16="http://schemas.microsoft.com/office/drawing/2014/main" id="{F07E62E0-C435-4556-B265-2AC622C08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7" name="Freeform 12">
              <a:extLst>
                <a:ext uri="{FF2B5EF4-FFF2-40B4-BE49-F238E27FC236}">
                  <a16:creationId xmlns:a16="http://schemas.microsoft.com/office/drawing/2014/main" id="{A31AA73F-4D24-48A1-B14B-50392BB2C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8" name="Freeform 13">
              <a:extLst>
                <a:ext uri="{FF2B5EF4-FFF2-40B4-BE49-F238E27FC236}">
                  <a16:creationId xmlns:a16="http://schemas.microsoft.com/office/drawing/2014/main" id="{B1A912C9-FD8E-4C0D-A7B5-5240BF154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9" name="Freeform 14">
              <a:extLst>
                <a:ext uri="{FF2B5EF4-FFF2-40B4-BE49-F238E27FC236}">
                  <a16:creationId xmlns:a16="http://schemas.microsoft.com/office/drawing/2014/main" id="{0C687240-9008-4C95-9A83-BAE72BF3D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60" name="Freeform 15">
              <a:extLst>
                <a:ext uri="{FF2B5EF4-FFF2-40B4-BE49-F238E27FC236}">
                  <a16:creationId xmlns:a16="http://schemas.microsoft.com/office/drawing/2014/main" id="{7E87EBB2-C786-4064-9E78-21C52E76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61" name="Freeform 16">
              <a:extLst>
                <a:ext uri="{FF2B5EF4-FFF2-40B4-BE49-F238E27FC236}">
                  <a16:creationId xmlns:a16="http://schemas.microsoft.com/office/drawing/2014/main" id="{6AEC0C10-BB8D-4A8E-8160-9B514B5F7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62" name="Freeform 17">
              <a:extLst>
                <a:ext uri="{FF2B5EF4-FFF2-40B4-BE49-F238E27FC236}">
                  <a16:creationId xmlns:a16="http://schemas.microsoft.com/office/drawing/2014/main" id="{3E2AE5E5-81C4-4817-85A9-6700C135C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63" name="Freeform 18">
              <a:extLst>
                <a:ext uri="{FF2B5EF4-FFF2-40B4-BE49-F238E27FC236}">
                  <a16:creationId xmlns:a16="http://schemas.microsoft.com/office/drawing/2014/main" id="{0E29C0C2-2A04-4AC1-9181-B811A06B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64" name="Freeform 19">
              <a:extLst>
                <a:ext uri="{FF2B5EF4-FFF2-40B4-BE49-F238E27FC236}">
                  <a16:creationId xmlns:a16="http://schemas.microsoft.com/office/drawing/2014/main" id="{13DA17A5-17E1-4B7D-9ABD-C7ED44F1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65" name="Freeform 20">
              <a:extLst>
                <a:ext uri="{FF2B5EF4-FFF2-40B4-BE49-F238E27FC236}">
                  <a16:creationId xmlns:a16="http://schemas.microsoft.com/office/drawing/2014/main" id="{7C6F6843-161E-4C29-A663-8DBA4D483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66" name="Freeform 21">
              <a:extLst>
                <a:ext uri="{FF2B5EF4-FFF2-40B4-BE49-F238E27FC236}">
                  <a16:creationId xmlns:a16="http://schemas.microsoft.com/office/drawing/2014/main" id="{A516671D-8E1D-4713-BE9D-81B0C35FE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67" name="Freeform 22">
              <a:extLst>
                <a:ext uri="{FF2B5EF4-FFF2-40B4-BE49-F238E27FC236}">
                  <a16:creationId xmlns:a16="http://schemas.microsoft.com/office/drawing/2014/main" id="{4E04D4C8-7532-4BBD-9AF8-3249324AF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9" name="Group 68">
            <a:extLst>
              <a:ext uri="{FF2B5EF4-FFF2-40B4-BE49-F238E27FC236}">
                <a16:creationId xmlns:a16="http://schemas.microsoft.com/office/drawing/2014/main" id="{B87488CD-16CF-4BC7-BD9F-4F4EB13B0B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0" name="Freeform 27">
              <a:extLst>
                <a:ext uri="{FF2B5EF4-FFF2-40B4-BE49-F238E27FC236}">
                  <a16:creationId xmlns:a16="http://schemas.microsoft.com/office/drawing/2014/main" id="{40224168-C932-4F63-8CEA-2465E192B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71" name="Freeform 28">
              <a:extLst>
                <a:ext uri="{FF2B5EF4-FFF2-40B4-BE49-F238E27FC236}">
                  <a16:creationId xmlns:a16="http://schemas.microsoft.com/office/drawing/2014/main" id="{F2291983-5E57-490B-B713-0A78B584F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72" name="Freeform 29">
              <a:extLst>
                <a:ext uri="{FF2B5EF4-FFF2-40B4-BE49-F238E27FC236}">
                  <a16:creationId xmlns:a16="http://schemas.microsoft.com/office/drawing/2014/main" id="{815C3A19-E287-48A6-9ECB-D0409D37F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73" name="Freeform 30">
              <a:extLst>
                <a:ext uri="{FF2B5EF4-FFF2-40B4-BE49-F238E27FC236}">
                  <a16:creationId xmlns:a16="http://schemas.microsoft.com/office/drawing/2014/main" id="{0196FC81-2B97-4747-859B-2475FFD12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74" name="Freeform 31">
              <a:extLst>
                <a:ext uri="{FF2B5EF4-FFF2-40B4-BE49-F238E27FC236}">
                  <a16:creationId xmlns:a16="http://schemas.microsoft.com/office/drawing/2014/main" id="{43A76FF0-4A33-44A0-AE53-92146AA81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75" name="Freeform 32">
              <a:extLst>
                <a:ext uri="{FF2B5EF4-FFF2-40B4-BE49-F238E27FC236}">
                  <a16:creationId xmlns:a16="http://schemas.microsoft.com/office/drawing/2014/main" id="{B94FC67F-70D7-496B-BFA2-B2AACF2ED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76" name="Freeform 33">
              <a:extLst>
                <a:ext uri="{FF2B5EF4-FFF2-40B4-BE49-F238E27FC236}">
                  <a16:creationId xmlns:a16="http://schemas.microsoft.com/office/drawing/2014/main" id="{761C78BD-A48E-4171-AC10-D066FDF46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77" name="Freeform 34">
              <a:extLst>
                <a:ext uri="{FF2B5EF4-FFF2-40B4-BE49-F238E27FC236}">
                  <a16:creationId xmlns:a16="http://schemas.microsoft.com/office/drawing/2014/main" id="{8DD13455-5B55-48B7-AA52-981C48B3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8" name="Freeform 35">
              <a:extLst>
                <a:ext uri="{FF2B5EF4-FFF2-40B4-BE49-F238E27FC236}">
                  <a16:creationId xmlns:a16="http://schemas.microsoft.com/office/drawing/2014/main" id="{8AFF35F4-12AC-44F3-AC19-88F2E3F9B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9" name="Freeform 36">
              <a:extLst>
                <a:ext uri="{FF2B5EF4-FFF2-40B4-BE49-F238E27FC236}">
                  <a16:creationId xmlns:a16="http://schemas.microsoft.com/office/drawing/2014/main" id="{410D4BFE-B9DB-440B-BF78-21B4F317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80" name="Freeform 37">
              <a:extLst>
                <a:ext uri="{FF2B5EF4-FFF2-40B4-BE49-F238E27FC236}">
                  <a16:creationId xmlns:a16="http://schemas.microsoft.com/office/drawing/2014/main" id="{8F0E6EB0-F23E-4342-9FBD-3178F4B81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81" name="Freeform 38">
              <a:extLst>
                <a:ext uri="{FF2B5EF4-FFF2-40B4-BE49-F238E27FC236}">
                  <a16:creationId xmlns:a16="http://schemas.microsoft.com/office/drawing/2014/main" id="{3A4E0803-C8CF-4E6B-95EF-BBEBF237E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83" name="Rectangle 82">
            <a:extLst>
              <a:ext uri="{FF2B5EF4-FFF2-40B4-BE49-F238E27FC236}">
                <a16:creationId xmlns:a16="http://schemas.microsoft.com/office/drawing/2014/main" id="{F6D9986E-2FC4-4377-B163-42766AD82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Freeform 11">
            <a:extLst>
              <a:ext uri="{FF2B5EF4-FFF2-40B4-BE49-F238E27FC236}">
                <a16:creationId xmlns:a16="http://schemas.microsoft.com/office/drawing/2014/main" id="{50807C25-453D-4A47-A22C-3AE0C4E0E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87" name="Rectangle 86">
            <a:extLst>
              <a:ext uri="{FF2B5EF4-FFF2-40B4-BE49-F238E27FC236}">
                <a16:creationId xmlns:a16="http://schemas.microsoft.com/office/drawing/2014/main" id="{A2D9D015-5987-4234-82BC-93087550C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64207-F408-2104-48AA-4E023F1F783B}"/>
              </a:ext>
            </a:extLst>
          </p:cNvPr>
          <p:cNvSpPr>
            <a:spLocks noGrp="1"/>
          </p:cNvSpPr>
          <p:nvPr>
            <p:ph type="ctrTitle"/>
          </p:nvPr>
        </p:nvSpPr>
        <p:spPr>
          <a:xfrm>
            <a:off x="649223" y="645106"/>
            <a:ext cx="7158917" cy="1259894"/>
          </a:xfrm>
        </p:spPr>
        <p:txBody>
          <a:bodyPr vert="horz" lIns="91440" tIns="45720" rIns="91440" bIns="45720" rtlCol="0" anchor="t">
            <a:normAutofit/>
          </a:bodyPr>
          <a:lstStyle/>
          <a:p>
            <a:r>
              <a:rPr lang="en-US" sz="3600"/>
              <a:t>Code Walkthrough</a:t>
            </a:r>
          </a:p>
        </p:txBody>
      </p:sp>
      <p:sp>
        <p:nvSpPr>
          <p:cNvPr id="89" name="Rectangle 88">
            <a:extLst>
              <a:ext uri="{FF2B5EF4-FFF2-40B4-BE49-F238E27FC236}">
                <a16:creationId xmlns:a16="http://schemas.microsoft.com/office/drawing/2014/main" id="{A1F3517F-F8D0-4E8C-9855-18326A842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4FA50C0A-568A-E2CF-C799-C58A23E6F96E}"/>
              </a:ext>
            </a:extLst>
          </p:cNvPr>
          <p:cNvSpPr>
            <a:spLocks noGrp="1"/>
          </p:cNvSpPr>
          <p:nvPr>
            <p:ph type="subTitle" idx="1"/>
          </p:nvPr>
        </p:nvSpPr>
        <p:spPr>
          <a:xfrm>
            <a:off x="649224" y="2133600"/>
            <a:ext cx="7158916" cy="3759253"/>
          </a:xfrm>
        </p:spPr>
        <p:txBody>
          <a:bodyPr vert="horz" lIns="91440" tIns="45720" rIns="91440" bIns="45720" rtlCol="0">
            <a:normAutofit/>
          </a:bodyPr>
          <a:lstStyle/>
          <a:p>
            <a:pPr marL="0" marR="0">
              <a:lnSpc>
                <a:spcPct val="90000"/>
              </a:lnSpc>
              <a:buFont typeface="Wingdings 3" charset="2"/>
              <a:buChar char=""/>
            </a:pPr>
            <a:r>
              <a:rPr lang="en-US" sz="1500" b="1" dirty="0">
                <a:solidFill>
                  <a:schemeClr val="tx1">
                    <a:lumMod val="75000"/>
                    <a:lumOff val="25000"/>
                  </a:schemeClr>
                </a:solidFill>
                <a:effectLst/>
              </a:rPr>
              <a:t>Tab restoration Logic:  </a:t>
            </a:r>
            <a:r>
              <a:rPr lang="en-US" sz="1500" b="1" dirty="0">
                <a:solidFill>
                  <a:schemeClr val="tx1">
                    <a:lumMod val="75000"/>
                    <a:lumOff val="25000"/>
                  </a:schemeClr>
                </a:solidFill>
              </a:rPr>
              <a:t>sw-tab-history-menu.js, download_.js  :</a:t>
            </a:r>
          </a:p>
          <a:p>
            <a:pPr marL="342900" marR="0" lvl="0" indent="-342900">
              <a:lnSpc>
                <a:spcPct val="90000"/>
              </a:lnSpc>
              <a:buSzPts val="1000"/>
              <a:buFont typeface="Wingdings 3" charset="2"/>
              <a:buChar char=""/>
              <a:tabLst>
                <a:tab pos="457200" algn="l"/>
              </a:tabLst>
            </a:pPr>
            <a:r>
              <a:rPr lang="en-US" sz="1500" dirty="0">
                <a:solidFill>
                  <a:schemeClr val="tx1">
                    <a:lumMod val="75000"/>
                    <a:lumOff val="25000"/>
                  </a:schemeClr>
                </a:solidFill>
                <a:effectLst/>
              </a:rPr>
              <a:t>This file creates the context menus on the extension</a:t>
            </a:r>
          </a:p>
          <a:p>
            <a:pPr marL="342900" indent="-342900">
              <a:lnSpc>
                <a:spcPct val="90000"/>
              </a:lnSpc>
              <a:buSzPts val="1000"/>
              <a:buFont typeface="Wingdings 3" charset="2"/>
              <a:buChar char=""/>
              <a:tabLst>
                <a:tab pos="457200" algn="l"/>
              </a:tabLst>
            </a:pPr>
            <a:r>
              <a:rPr lang="en-US" sz="1500" dirty="0">
                <a:solidFill>
                  <a:schemeClr val="tx1">
                    <a:lumMod val="75000"/>
                    <a:lumOff val="25000"/>
                  </a:schemeClr>
                </a:solidFill>
                <a:effectLst/>
              </a:rPr>
              <a:t>The click on “Export Open Tabs” will check all </a:t>
            </a:r>
            <a:r>
              <a:rPr lang="en-US" sz="1500" dirty="0" err="1">
                <a:solidFill>
                  <a:schemeClr val="tx1">
                    <a:lumMod val="75000"/>
                    <a:lumOff val="25000"/>
                  </a:schemeClr>
                </a:solidFill>
                <a:effectLst/>
              </a:rPr>
              <a:t>tab.length</a:t>
            </a:r>
            <a:r>
              <a:rPr lang="en-US" sz="1500" dirty="0">
                <a:solidFill>
                  <a:schemeClr val="tx1">
                    <a:lumMod val="75000"/>
                    <a:lumOff val="25000"/>
                  </a:schemeClr>
                </a:solidFill>
                <a:effectLst/>
              </a:rPr>
              <a:t> property to determine if there are open tabs. An exception or special case condition is to not store multiple New Tabs with default https://google.com .</a:t>
            </a:r>
          </a:p>
          <a:p>
            <a:pPr marL="342900" indent="-342900">
              <a:lnSpc>
                <a:spcPct val="90000"/>
              </a:lnSpc>
              <a:buSzPts val="1000"/>
              <a:buFont typeface="Wingdings 3" charset="2"/>
              <a:buChar char=""/>
              <a:tabLst>
                <a:tab pos="457200" algn="l"/>
              </a:tabLst>
            </a:pPr>
            <a:r>
              <a:rPr lang="en-US" sz="1500" dirty="0">
                <a:solidFill>
                  <a:schemeClr val="tx1">
                    <a:lumMod val="75000"/>
                    <a:lumOff val="25000"/>
                  </a:schemeClr>
                </a:solidFill>
                <a:effectLst/>
              </a:rPr>
              <a:t>The map function iterates through all the open tabs and returns a list of Opened tabs in the variable </a:t>
            </a:r>
            <a:r>
              <a:rPr lang="en-US" sz="1500" dirty="0" err="1">
                <a:solidFill>
                  <a:schemeClr val="tx1">
                    <a:lumMod val="75000"/>
                    <a:lumOff val="25000"/>
                  </a:schemeClr>
                </a:solidFill>
                <a:effectLst/>
              </a:rPr>
              <a:t>openedTabs</a:t>
            </a:r>
            <a:r>
              <a:rPr lang="en-US" sz="1500" dirty="0">
                <a:solidFill>
                  <a:schemeClr val="tx1">
                    <a:lumMod val="75000"/>
                    <a:lumOff val="25000"/>
                  </a:schemeClr>
                </a:solidFill>
                <a:effectLst/>
              </a:rPr>
              <a:t>.</a:t>
            </a:r>
          </a:p>
          <a:p>
            <a:pPr marL="342900" indent="-342900">
              <a:lnSpc>
                <a:spcPct val="90000"/>
              </a:lnSpc>
              <a:buSzPts val="1000"/>
              <a:buFont typeface="Wingdings 3" charset="2"/>
              <a:buChar char=""/>
              <a:tabLst>
                <a:tab pos="457200" algn="l"/>
              </a:tabLst>
            </a:pPr>
            <a:r>
              <a:rPr lang="en-US" sz="1500" dirty="0">
                <a:solidFill>
                  <a:schemeClr val="tx1">
                    <a:lumMod val="75000"/>
                    <a:lumOff val="25000"/>
                  </a:schemeClr>
                </a:solidFill>
                <a:effectLst/>
              </a:rPr>
              <a:t>This variable is then stored in the </a:t>
            </a:r>
            <a:r>
              <a:rPr lang="en-US" sz="1500" dirty="0" err="1">
                <a:solidFill>
                  <a:schemeClr val="tx1">
                    <a:lumMod val="75000"/>
                    <a:lumOff val="25000"/>
                  </a:schemeClr>
                </a:solidFill>
                <a:effectLst/>
              </a:rPr>
              <a:t>chrome.storage.local</a:t>
            </a:r>
            <a:r>
              <a:rPr lang="en-US" sz="1500" dirty="0">
                <a:solidFill>
                  <a:schemeClr val="tx1">
                    <a:lumMod val="75000"/>
                    <a:lumOff val="25000"/>
                  </a:schemeClr>
                </a:solidFill>
                <a:effectLst/>
              </a:rPr>
              <a:t>. </a:t>
            </a:r>
          </a:p>
          <a:p>
            <a:pPr marL="342900" indent="-342900">
              <a:lnSpc>
                <a:spcPct val="90000"/>
              </a:lnSpc>
              <a:buSzPts val="1000"/>
              <a:buFont typeface="Wingdings 3" charset="2"/>
              <a:buChar char=""/>
              <a:tabLst>
                <a:tab pos="457200" algn="l"/>
              </a:tabLst>
            </a:pPr>
            <a:r>
              <a:rPr lang="en-US" sz="1500" b="1" dirty="0">
                <a:solidFill>
                  <a:schemeClr val="tx1">
                    <a:lumMod val="75000"/>
                    <a:lumOff val="25000"/>
                  </a:schemeClr>
                </a:solidFill>
              </a:rPr>
              <a:t>Why ? </a:t>
            </a:r>
            <a:r>
              <a:rPr lang="en-US" sz="1500" dirty="0">
                <a:solidFill>
                  <a:schemeClr val="tx1">
                    <a:lumMod val="75000"/>
                    <a:lumOff val="25000"/>
                  </a:schemeClr>
                </a:solidFill>
                <a:effectLst/>
              </a:rPr>
              <a:t>The </a:t>
            </a:r>
            <a:r>
              <a:rPr lang="en-US" sz="1500" dirty="0" err="1">
                <a:solidFill>
                  <a:schemeClr val="tx1">
                    <a:lumMod val="75000"/>
                    <a:lumOff val="25000"/>
                  </a:schemeClr>
                </a:solidFill>
                <a:effectLst/>
              </a:rPr>
              <a:t>chrome.tabs</a:t>
            </a:r>
            <a:r>
              <a:rPr lang="en-US" sz="1500" dirty="0">
                <a:solidFill>
                  <a:schemeClr val="tx1">
                    <a:lumMod val="75000"/>
                    <a:lumOff val="25000"/>
                  </a:schemeClr>
                </a:solidFill>
                <a:effectLst/>
              </a:rPr>
              <a:t> API is only accessible from </a:t>
            </a:r>
            <a:r>
              <a:rPr lang="en-US" sz="1500" dirty="0" err="1">
                <a:solidFill>
                  <a:schemeClr val="tx1">
                    <a:lumMod val="75000"/>
                    <a:lumOff val="25000"/>
                  </a:schemeClr>
                </a:solidFill>
                <a:effectLst/>
              </a:rPr>
              <a:t>popupjs</a:t>
            </a:r>
            <a:r>
              <a:rPr lang="en-US" sz="1500" dirty="0">
                <a:solidFill>
                  <a:schemeClr val="tx1">
                    <a:lumMod val="75000"/>
                    <a:lumOff val="25000"/>
                  </a:schemeClr>
                </a:solidFill>
                <a:effectLst/>
              </a:rPr>
              <a:t>, service-workers, but not content scripts or other scripts not declared in the manifest.</a:t>
            </a:r>
          </a:p>
          <a:p>
            <a:pPr marL="342900" indent="-342900">
              <a:lnSpc>
                <a:spcPct val="90000"/>
              </a:lnSpc>
              <a:buSzPts val="1000"/>
              <a:buFont typeface="Wingdings 3" charset="2"/>
              <a:buChar char=""/>
              <a:tabLst>
                <a:tab pos="457200" algn="l"/>
              </a:tabLst>
            </a:pPr>
            <a:r>
              <a:rPr lang="en-US" sz="1500" dirty="0">
                <a:solidFill>
                  <a:schemeClr val="tx1">
                    <a:lumMod val="75000"/>
                    <a:lumOff val="25000"/>
                  </a:schemeClr>
                </a:solidFill>
              </a:rPr>
              <a:t>T</a:t>
            </a:r>
            <a:r>
              <a:rPr lang="en-US" sz="1500" dirty="0">
                <a:solidFill>
                  <a:schemeClr val="tx1">
                    <a:lumMod val="75000"/>
                    <a:lumOff val="25000"/>
                  </a:schemeClr>
                </a:solidFill>
                <a:effectLst/>
              </a:rPr>
              <a:t>he downloads_.js script can access the browser </a:t>
            </a:r>
            <a:r>
              <a:rPr lang="en-US" sz="1500" dirty="0" err="1">
                <a:solidFill>
                  <a:schemeClr val="tx1">
                    <a:lumMod val="75000"/>
                    <a:lumOff val="25000"/>
                  </a:schemeClr>
                </a:solidFill>
                <a:effectLst/>
              </a:rPr>
              <a:t>chrome.local.storage</a:t>
            </a:r>
            <a:r>
              <a:rPr lang="en-US" sz="1500" dirty="0">
                <a:solidFill>
                  <a:schemeClr val="tx1">
                    <a:lumMod val="75000"/>
                    <a:lumOff val="25000"/>
                  </a:schemeClr>
                </a:solidFill>
                <a:effectLst/>
              </a:rPr>
              <a:t> to fetch the relevant tabs.</a:t>
            </a:r>
          </a:p>
          <a:p>
            <a:pPr marL="342900" indent="-342900">
              <a:lnSpc>
                <a:spcPct val="90000"/>
              </a:lnSpc>
              <a:buSzPts val="1000"/>
              <a:buFont typeface="Wingdings 3" charset="2"/>
              <a:buChar char=""/>
              <a:tabLst>
                <a:tab pos="457200" algn="l"/>
              </a:tabLst>
            </a:pPr>
            <a:endParaRPr lang="en-US" sz="1500" dirty="0">
              <a:solidFill>
                <a:schemeClr val="tx1">
                  <a:lumMod val="75000"/>
                  <a:lumOff val="25000"/>
                </a:schemeClr>
              </a:solidFill>
              <a:effectLst/>
            </a:endParaRPr>
          </a:p>
          <a:p>
            <a:pPr marL="342900" marR="0" lvl="0" indent="-342900">
              <a:lnSpc>
                <a:spcPct val="90000"/>
              </a:lnSpc>
              <a:buSzPts val="1000"/>
              <a:buFont typeface="Wingdings 3" charset="2"/>
              <a:buChar char=""/>
              <a:tabLst>
                <a:tab pos="457200" algn="l"/>
              </a:tabLst>
            </a:pPr>
            <a:endParaRPr lang="en-US" sz="1500" dirty="0">
              <a:solidFill>
                <a:schemeClr val="tx1">
                  <a:lumMod val="75000"/>
                  <a:lumOff val="25000"/>
                </a:schemeClr>
              </a:solidFill>
              <a:effectLst/>
            </a:endParaRPr>
          </a:p>
          <a:p>
            <a:pPr marL="342900" marR="0" lvl="0" indent="-342900">
              <a:lnSpc>
                <a:spcPct val="90000"/>
              </a:lnSpc>
              <a:buSzPts val="1000"/>
              <a:buFont typeface="Wingdings 3" charset="2"/>
              <a:buChar char=""/>
              <a:tabLst>
                <a:tab pos="457200" algn="l"/>
              </a:tabLst>
            </a:pPr>
            <a:endParaRPr lang="en-US" sz="1500" dirty="0">
              <a:solidFill>
                <a:schemeClr val="tx1">
                  <a:lumMod val="75000"/>
                  <a:lumOff val="25000"/>
                </a:schemeClr>
              </a:solidFill>
              <a:effectLst/>
            </a:endParaRPr>
          </a:p>
          <a:p>
            <a:pPr>
              <a:lnSpc>
                <a:spcPct val="90000"/>
              </a:lnSpc>
              <a:buFont typeface="Wingdings 3" charset="2"/>
              <a:buChar char=""/>
            </a:pPr>
            <a:endParaRPr lang="en-US" sz="1500" dirty="0">
              <a:solidFill>
                <a:schemeClr val="tx1">
                  <a:lumMod val="75000"/>
                  <a:lumOff val="25000"/>
                </a:schemeClr>
              </a:solidFill>
            </a:endParaRPr>
          </a:p>
        </p:txBody>
      </p:sp>
      <p:sp>
        <p:nvSpPr>
          <p:cNvPr id="91" name="Rectangle 90">
            <a:extLst>
              <a:ext uri="{FF2B5EF4-FFF2-40B4-BE49-F238E27FC236}">
                <a16:creationId xmlns:a16="http://schemas.microsoft.com/office/drawing/2014/main" id="{EF678D13-F887-40D4-908F-294CE460C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5106"/>
            <a:ext cx="3423671"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shot of a program&#10;&#10;Description automatically generated">
            <a:extLst>
              <a:ext uri="{FF2B5EF4-FFF2-40B4-BE49-F238E27FC236}">
                <a16:creationId xmlns:a16="http://schemas.microsoft.com/office/drawing/2014/main" id="{64057038-4E66-CBDA-FE49-6F68E7E3D361}"/>
              </a:ext>
            </a:extLst>
          </p:cNvPr>
          <p:cNvPicPr>
            <a:picLocks noChangeAspect="1"/>
          </p:cNvPicPr>
          <p:nvPr/>
        </p:nvPicPr>
        <p:blipFill>
          <a:blip r:embed="rId2"/>
          <a:stretch>
            <a:fillRect/>
          </a:stretch>
        </p:blipFill>
        <p:spPr>
          <a:xfrm>
            <a:off x="8283132" y="809697"/>
            <a:ext cx="3080733" cy="310438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CE18757-1BC9-76B8-C9B5-EFBA51C71C51}"/>
              </a:ext>
            </a:extLst>
          </p:cNvPr>
          <p:cNvPicPr>
            <a:picLocks noChangeAspect="1"/>
          </p:cNvPicPr>
          <p:nvPr/>
        </p:nvPicPr>
        <p:blipFill>
          <a:blip r:embed="rId3"/>
          <a:stretch>
            <a:fillRect/>
          </a:stretch>
        </p:blipFill>
        <p:spPr>
          <a:xfrm>
            <a:off x="9248784" y="3946885"/>
            <a:ext cx="1223502" cy="702299"/>
          </a:xfrm>
          <a:prstGeom prst="rect">
            <a:avLst/>
          </a:prstGeom>
        </p:spPr>
      </p:pic>
      <p:pic>
        <p:nvPicPr>
          <p:cNvPr id="4" name="Picture 3" descr="A computer screen with text&#10;&#10;Description automatically generated">
            <a:extLst>
              <a:ext uri="{FF2B5EF4-FFF2-40B4-BE49-F238E27FC236}">
                <a16:creationId xmlns:a16="http://schemas.microsoft.com/office/drawing/2014/main" id="{244761E9-6D10-BE5C-3500-973AED07A385}"/>
              </a:ext>
            </a:extLst>
          </p:cNvPr>
          <p:cNvPicPr>
            <a:picLocks noChangeAspect="1"/>
          </p:cNvPicPr>
          <p:nvPr/>
        </p:nvPicPr>
        <p:blipFill>
          <a:blip r:embed="rId4"/>
          <a:srcRect r="29505"/>
          <a:stretch/>
        </p:blipFill>
        <p:spPr>
          <a:xfrm>
            <a:off x="8197583" y="4788255"/>
            <a:ext cx="3246450" cy="702299"/>
          </a:xfrm>
          <a:prstGeom prst="rect">
            <a:avLst/>
          </a:prstGeom>
        </p:spPr>
      </p:pic>
      <p:sp>
        <p:nvSpPr>
          <p:cNvPr id="93" name="Freeform 11">
            <a:extLst>
              <a:ext uri="{FF2B5EF4-FFF2-40B4-BE49-F238E27FC236}">
                <a16:creationId xmlns:a16="http://schemas.microsoft.com/office/drawing/2014/main" id="{D2F136E7-E4C7-4E9B-BD04-A4CA65BA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43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185</TotalTime>
  <Words>912</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__fkGroteskNeue_598ab8</vt:lpstr>
      <vt:lpstr>Aptos</vt:lpstr>
      <vt:lpstr>Arial</vt:lpstr>
      <vt:lpstr>Century Gothic</vt:lpstr>
      <vt:lpstr>Wingdings 3</vt:lpstr>
      <vt:lpstr>Wisp</vt:lpstr>
      <vt:lpstr>Tab-Jump</vt:lpstr>
      <vt:lpstr>Problem Statement</vt:lpstr>
      <vt:lpstr>The Challenge: How can we transform the chaotic, overwhelming experience of browser tab management into an intelligent, intuitive system that respects both productivity and privacy?   </vt:lpstr>
      <vt:lpstr>Fear Not! Tab-Jump is here </vt:lpstr>
      <vt:lpstr>TabJump is a Chrome extension that offers intelligent tab navigation and management features. It provides an easy-to-use search box for navigating multiple tabs, but its functionality extends beyond simple tab searching.</vt:lpstr>
      <vt:lpstr> Technical Architecture: HTML, CSS, JavaScript, Chrome API</vt:lpstr>
      <vt:lpstr>Code Walkthrough</vt:lpstr>
      <vt:lpstr>Code Walkthrough</vt:lpstr>
      <vt:lpstr>Code Walkthrough</vt:lpstr>
      <vt:lpstr>Code Walkthrough</vt:lpstr>
      <vt:lpstr>Code Walkthrough</vt:lpstr>
      <vt:lpstr>Performance Metrics</vt:lpstr>
      <vt:lpstr>Lessons Learned</vt:lpstr>
      <vt:lpstr>Future Enhancements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Darryl Vas Prabhu</dc:creator>
  <cp:lastModifiedBy>Darryl Vas Prabhu</cp:lastModifiedBy>
  <cp:revision>1</cp:revision>
  <dcterms:created xsi:type="dcterms:W3CDTF">2024-12-11T05:52:10Z</dcterms:created>
  <dcterms:modified xsi:type="dcterms:W3CDTF">2024-12-11T18:40:48Z</dcterms:modified>
</cp:coreProperties>
</file>