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39" r:id="rId3"/>
    <p:sldId id="457" r:id="rId4"/>
    <p:sldId id="474" r:id="rId5"/>
    <p:sldId id="472" r:id="rId6"/>
    <p:sldId id="458" r:id="rId7"/>
    <p:sldId id="464" r:id="rId8"/>
    <p:sldId id="442" r:id="rId9"/>
    <p:sldId id="473" r:id="rId10"/>
    <p:sldId id="4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56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194"/>
    <a:srgbClr val="7F7F7F"/>
    <a:srgbClr val="D9D9D9"/>
    <a:srgbClr val="585ECC"/>
    <a:srgbClr val="FFFFFF"/>
    <a:srgbClr val="ECECEC"/>
    <a:srgbClr val="DCDEE0"/>
    <a:srgbClr val="E5E6E7"/>
    <a:srgbClr val="018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8" autoAdjust="0"/>
    <p:restoredTop sz="94609"/>
  </p:normalViewPr>
  <p:slideViewPr>
    <p:cSldViewPr snapToGrid="0" showGuides="1">
      <p:cViewPr>
        <p:scale>
          <a:sx n="60" d="100"/>
          <a:sy n="60" d="100"/>
        </p:scale>
        <p:origin x="330" y="270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288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6CBF-DEE7-40B5-AED2-286680C3DBA3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E93D-F2AE-4370-811B-2F582CD07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5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5854-6B1E-4295-B2B5-69E59EB9C23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2B19-90B7-4BD8-BF1D-48CF31DDA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2B19-90B7-4BD8-BF1D-48CF31DDAF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2B19-90B7-4BD8-BF1D-48CF31DDAF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1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2B19-90B7-4BD8-BF1D-48CF31DDAF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09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2B19-90B7-4BD8-BF1D-48CF31DDAFC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11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2777"/>
            <a:ext cx="9144000" cy="734572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8053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3846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62978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998" y="2624136"/>
            <a:ext cx="3429001" cy="2210105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2" name="Shape 581"/>
          <p:cNvSpPr/>
          <p:nvPr userDrawn="1"/>
        </p:nvSpPr>
        <p:spPr>
          <a:xfrm>
            <a:off x="5387495" y="4361855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" name="Shape 584"/>
          <p:cNvSpPr/>
          <p:nvPr userDrawn="1"/>
        </p:nvSpPr>
        <p:spPr>
          <a:xfrm>
            <a:off x="5387495" y="4887276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" name="Shape 587"/>
          <p:cNvSpPr/>
          <p:nvPr userDrawn="1"/>
        </p:nvSpPr>
        <p:spPr>
          <a:xfrm>
            <a:off x="5387495" y="5412697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387495" y="2662236"/>
            <a:ext cx="2083927" cy="2314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Detail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30421" y="4270062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930421" y="4808624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30421" y="5302899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1533778" y="4872341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5387495" y="3041179"/>
            <a:ext cx="5280504" cy="82822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862295" y="4872341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2660901" y="4872341"/>
            <a:ext cx="116497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4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710409" y="2243724"/>
            <a:ext cx="4991076" cy="1073726"/>
            <a:chOff x="1517636" y="1943100"/>
            <a:chExt cx="4991076" cy="1073726"/>
          </a:xfrm>
        </p:grpSpPr>
        <p:sp>
          <p:nvSpPr>
            <p:cNvPr id="12" name="Shape 385"/>
            <p:cNvSpPr/>
            <p:nvPr userDrawn="1"/>
          </p:nvSpPr>
          <p:spPr>
            <a:xfrm rot="5400000">
              <a:off x="3476311" y="-15575"/>
              <a:ext cx="1073726" cy="499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078"/>
                  </a:moveTo>
                  <a:lnTo>
                    <a:pt x="21600" y="0"/>
                  </a:lnTo>
                  <a:lnTo>
                    <a:pt x="12326" y="1995"/>
                  </a:lnTo>
                  <a:lnTo>
                    <a:pt x="12342" y="13028"/>
                  </a:lnTo>
                  <a:lnTo>
                    <a:pt x="12326" y="13028"/>
                  </a:lnTo>
                  <a:lnTo>
                    <a:pt x="39" y="14799"/>
                  </a:lnTo>
                  <a:lnTo>
                    <a:pt x="0" y="14799"/>
                  </a:lnTo>
                  <a:lnTo>
                    <a:pt x="0" y="21600"/>
                  </a:lnTo>
                  <a:lnTo>
                    <a:pt x="15442" y="21600"/>
                  </a:lnTo>
                  <a:lnTo>
                    <a:pt x="15442" y="14804"/>
                  </a:lnTo>
                  <a:lnTo>
                    <a:pt x="21425" y="13078"/>
                  </a:lnTo>
                  <a:cubicBezTo>
                    <a:pt x="21425" y="13078"/>
                    <a:pt x="21600" y="13078"/>
                    <a:pt x="21600" y="13078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3" name="Shape 389"/>
            <p:cNvSpPr/>
            <p:nvPr userDrawn="1"/>
          </p:nvSpPr>
          <p:spPr>
            <a:xfrm>
              <a:off x="2166490" y="2162654"/>
              <a:ext cx="376751" cy="3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6712126" y="3167109"/>
            <a:ext cx="5530674" cy="776250"/>
            <a:chOff x="1519353" y="2866485"/>
            <a:chExt cx="5530674" cy="776250"/>
          </a:xfrm>
        </p:grpSpPr>
        <p:sp>
          <p:nvSpPr>
            <p:cNvPr id="14" name="Shape 386"/>
            <p:cNvSpPr/>
            <p:nvPr userDrawn="1"/>
          </p:nvSpPr>
          <p:spPr>
            <a:xfrm rot="5400000">
              <a:off x="3896565" y="489273"/>
              <a:ext cx="776250" cy="553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9" y="15452"/>
                  </a:moveTo>
                  <a:lnTo>
                    <a:pt x="21490" y="13864"/>
                  </a:lnTo>
                  <a:lnTo>
                    <a:pt x="21490" y="0"/>
                  </a:lnTo>
                  <a:lnTo>
                    <a:pt x="8518" y="1799"/>
                  </a:lnTo>
                  <a:lnTo>
                    <a:pt x="8518" y="13864"/>
                  </a:lnTo>
                  <a:lnTo>
                    <a:pt x="8518" y="13864"/>
                  </a:lnTo>
                  <a:lnTo>
                    <a:pt x="81" y="15452"/>
                  </a:lnTo>
                  <a:lnTo>
                    <a:pt x="11" y="15452"/>
                  </a:lnTo>
                  <a:lnTo>
                    <a:pt x="11" y="15465"/>
                  </a:lnTo>
                  <a:lnTo>
                    <a:pt x="0" y="15467"/>
                  </a:lnTo>
                  <a:lnTo>
                    <a:pt x="11" y="15467"/>
                  </a:lnTo>
                  <a:lnTo>
                    <a:pt x="11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99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5" name="Shape 392"/>
            <p:cNvSpPr/>
            <p:nvPr userDrawn="1"/>
          </p:nvSpPr>
          <p:spPr>
            <a:xfrm>
              <a:off x="2116257" y="3064820"/>
              <a:ext cx="376751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712125" y="4090494"/>
            <a:ext cx="5521867" cy="767050"/>
            <a:chOff x="1519352" y="3789870"/>
            <a:chExt cx="5521867" cy="767050"/>
          </a:xfrm>
        </p:grpSpPr>
        <p:sp>
          <p:nvSpPr>
            <p:cNvPr id="16" name="Shape 387"/>
            <p:cNvSpPr/>
            <p:nvPr userDrawn="1"/>
          </p:nvSpPr>
          <p:spPr>
            <a:xfrm rot="5400000">
              <a:off x="3896761" y="1412461"/>
              <a:ext cx="767050" cy="5521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5452"/>
                  </a:moveTo>
                  <a:lnTo>
                    <a:pt x="12874" y="13852"/>
                  </a:lnTo>
                  <a:lnTo>
                    <a:pt x="12874" y="1791"/>
                  </a:lnTo>
                  <a:lnTo>
                    <a:pt x="0" y="0"/>
                  </a:lnTo>
                  <a:lnTo>
                    <a:pt x="0" y="13879"/>
                  </a:lnTo>
                  <a:lnTo>
                    <a:pt x="2" y="13879"/>
                  </a:lnTo>
                  <a:lnTo>
                    <a:pt x="111" y="15452"/>
                  </a:lnTo>
                  <a:lnTo>
                    <a:pt x="2" y="15452"/>
                  </a:lnTo>
                  <a:lnTo>
                    <a:pt x="2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32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7" name="Shape 395"/>
            <p:cNvSpPr/>
            <p:nvPr userDrawn="1"/>
          </p:nvSpPr>
          <p:spPr>
            <a:xfrm>
              <a:off x="2124617" y="3983405"/>
              <a:ext cx="360030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33" extrusionOk="0">
                  <a:moveTo>
                    <a:pt x="18450" y="13962"/>
                  </a:moveTo>
                  <a:cubicBezTo>
                    <a:pt x="18104" y="14098"/>
                    <a:pt x="15778" y="12331"/>
                    <a:pt x="14291" y="9001"/>
                  </a:cubicBezTo>
                  <a:cubicBezTo>
                    <a:pt x="12804" y="5669"/>
                    <a:pt x="12992" y="2625"/>
                    <a:pt x="13337" y="2491"/>
                  </a:cubicBezTo>
                  <a:cubicBezTo>
                    <a:pt x="13683" y="2355"/>
                    <a:pt x="15952" y="4486"/>
                    <a:pt x="17438" y="7816"/>
                  </a:cubicBezTo>
                  <a:cubicBezTo>
                    <a:pt x="18925" y="11146"/>
                    <a:pt x="18797" y="13826"/>
                    <a:pt x="18450" y="13962"/>
                  </a:cubicBezTo>
                  <a:close/>
                  <a:moveTo>
                    <a:pt x="19117" y="7012"/>
                  </a:moveTo>
                  <a:cubicBezTo>
                    <a:pt x="17204" y="2727"/>
                    <a:pt x="14125" y="-537"/>
                    <a:pt x="12567" y="74"/>
                  </a:cubicBezTo>
                  <a:cubicBezTo>
                    <a:pt x="9922" y="1108"/>
                    <a:pt x="14143" y="6078"/>
                    <a:pt x="1154" y="11160"/>
                  </a:cubicBezTo>
                  <a:cubicBezTo>
                    <a:pt x="32" y="11600"/>
                    <a:pt x="-253" y="13356"/>
                    <a:pt x="217" y="14406"/>
                  </a:cubicBezTo>
                  <a:cubicBezTo>
                    <a:pt x="685" y="15456"/>
                    <a:pt x="2220" y="16502"/>
                    <a:pt x="3342" y="16062"/>
                  </a:cubicBezTo>
                  <a:cubicBezTo>
                    <a:pt x="3537" y="15987"/>
                    <a:pt x="4250" y="15766"/>
                    <a:pt x="4250" y="15766"/>
                  </a:cubicBezTo>
                  <a:cubicBezTo>
                    <a:pt x="5051" y="16802"/>
                    <a:pt x="5889" y="16187"/>
                    <a:pt x="6186" y="16845"/>
                  </a:cubicBezTo>
                  <a:cubicBezTo>
                    <a:pt x="6544" y="17635"/>
                    <a:pt x="7322" y="19353"/>
                    <a:pt x="7586" y="19939"/>
                  </a:cubicBezTo>
                  <a:cubicBezTo>
                    <a:pt x="7850" y="20522"/>
                    <a:pt x="8450" y="21063"/>
                    <a:pt x="8885" y="20905"/>
                  </a:cubicBezTo>
                  <a:cubicBezTo>
                    <a:pt x="9318" y="20745"/>
                    <a:pt x="10797" y="20203"/>
                    <a:pt x="11362" y="19997"/>
                  </a:cubicBezTo>
                  <a:cubicBezTo>
                    <a:pt x="11927" y="19790"/>
                    <a:pt x="12062" y="19306"/>
                    <a:pt x="11889" y="18922"/>
                  </a:cubicBezTo>
                  <a:cubicBezTo>
                    <a:pt x="11703" y="18510"/>
                    <a:pt x="10939" y="18390"/>
                    <a:pt x="10721" y="17908"/>
                  </a:cubicBezTo>
                  <a:cubicBezTo>
                    <a:pt x="10503" y="17428"/>
                    <a:pt x="9791" y="15886"/>
                    <a:pt x="9586" y="15400"/>
                  </a:cubicBezTo>
                  <a:cubicBezTo>
                    <a:pt x="9308" y="14739"/>
                    <a:pt x="9899" y="14201"/>
                    <a:pt x="10759" y="14116"/>
                  </a:cubicBezTo>
                  <a:cubicBezTo>
                    <a:pt x="16671" y="13522"/>
                    <a:pt x="17775" y="17037"/>
                    <a:pt x="19789" y="16249"/>
                  </a:cubicBezTo>
                  <a:cubicBezTo>
                    <a:pt x="21347" y="15640"/>
                    <a:pt x="21030" y="11296"/>
                    <a:pt x="19117" y="701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707694" y="4690671"/>
            <a:ext cx="4993792" cy="1081623"/>
            <a:chOff x="1514921" y="4390047"/>
            <a:chExt cx="4993792" cy="1081623"/>
          </a:xfrm>
        </p:grpSpPr>
        <p:sp>
          <p:nvSpPr>
            <p:cNvPr id="18" name="Shape 388"/>
            <p:cNvSpPr/>
            <p:nvPr userDrawn="1"/>
          </p:nvSpPr>
          <p:spPr>
            <a:xfrm rot="5400000">
              <a:off x="3471005" y="2433963"/>
              <a:ext cx="1081623" cy="499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5" y="14802"/>
                  </a:moveTo>
                  <a:lnTo>
                    <a:pt x="9188" y="13032"/>
                  </a:lnTo>
                  <a:lnTo>
                    <a:pt x="9188" y="2006"/>
                  </a:lnTo>
                  <a:lnTo>
                    <a:pt x="22" y="0"/>
                  </a:lnTo>
                  <a:lnTo>
                    <a:pt x="22" y="13032"/>
                  </a:lnTo>
                  <a:lnTo>
                    <a:pt x="0" y="13032"/>
                  </a:lnTo>
                  <a:lnTo>
                    <a:pt x="22" y="13039"/>
                  </a:lnTo>
                  <a:lnTo>
                    <a:pt x="22" y="13062"/>
                  </a:lnTo>
                  <a:lnTo>
                    <a:pt x="104" y="13062"/>
                  </a:lnTo>
                  <a:lnTo>
                    <a:pt x="6144" y="14808"/>
                  </a:lnTo>
                  <a:lnTo>
                    <a:pt x="6271" y="14808"/>
                  </a:lnTo>
                  <a:lnTo>
                    <a:pt x="6271" y="21600"/>
                  </a:lnTo>
                  <a:lnTo>
                    <a:pt x="21600" y="21600"/>
                  </a:lnTo>
                  <a:lnTo>
                    <a:pt x="21600" y="14802"/>
                  </a:lnTo>
                  <a:cubicBezTo>
                    <a:pt x="21600" y="14802"/>
                    <a:pt x="21405" y="14802"/>
                    <a:pt x="21405" y="14802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9" name="Shape 398"/>
            <p:cNvSpPr/>
            <p:nvPr userDrawn="1"/>
          </p:nvSpPr>
          <p:spPr>
            <a:xfrm>
              <a:off x="2167377" y="4900589"/>
              <a:ext cx="374977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30392" y="2272591"/>
            <a:ext cx="4869023" cy="349970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219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5335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882896" y="2943290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Clients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882896" y="3553833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Perfect Marketing Target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882896" y="4203462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All Media Promotion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882896" y="4770593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Winner of Award</a:t>
            </a:r>
          </a:p>
        </p:txBody>
      </p:sp>
    </p:spTree>
    <p:extLst>
      <p:ext uri="{BB962C8B-B14F-4D97-AF65-F5344CB8AC3E}">
        <p14:creationId xmlns:p14="http://schemas.microsoft.com/office/powerpoint/2010/main" val="15795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219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335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789824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550360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550359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789824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09932" y="4798767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845270" y="4798767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34058" y="4798767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4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732328" y="2202412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090842" y="2202412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9449127" y="2202412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641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15773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27088" y="5415684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Born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62101" y="5713536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remque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17" name="Shape 308"/>
          <p:cNvSpPr/>
          <p:nvPr userDrawn="1"/>
        </p:nvSpPr>
        <p:spPr>
          <a:xfrm flipV="1">
            <a:off x="12612" y="2184326"/>
            <a:ext cx="12179388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619325" y="5395364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Growth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954338" y="5693216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periue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474640" y="5395364"/>
            <a:ext cx="1941900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Join Partner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01631" y="5693216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remue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24" name="Shape 308"/>
          <p:cNvSpPr/>
          <p:nvPr userDrawn="1"/>
        </p:nvSpPr>
        <p:spPr>
          <a:xfrm flipV="1">
            <a:off x="12612" y="2187655"/>
            <a:ext cx="2719716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" name="Shape 308"/>
          <p:cNvSpPr/>
          <p:nvPr userDrawn="1"/>
        </p:nvSpPr>
        <p:spPr>
          <a:xfrm flipV="1">
            <a:off x="2644674" y="2187655"/>
            <a:ext cx="3456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" name="Shape 308"/>
          <p:cNvSpPr/>
          <p:nvPr userDrawn="1"/>
        </p:nvSpPr>
        <p:spPr>
          <a:xfrm flipV="1">
            <a:off x="6040780" y="2187655"/>
            <a:ext cx="3420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" name="Shape 308"/>
          <p:cNvSpPr/>
          <p:nvPr userDrawn="1"/>
        </p:nvSpPr>
        <p:spPr>
          <a:xfrm flipV="1">
            <a:off x="9396755" y="2187655"/>
            <a:ext cx="2795245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" name="Oval 46"/>
          <p:cNvSpPr/>
          <p:nvPr userDrawn="1"/>
        </p:nvSpPr>
        <p:spPr>
          <a:xfrm>
            <a:off x="8102915" y="2266610"/>
            <a:ext cx="2717486" cy="26827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/>
          <p:cNvSpPr/>
          <p:nvPr userDrawn="1"/>
        </p:nvSpPr>
        <p:spPr>
          <a:xfrm>
            <a:off x="4737613" y="2266610"/>
            <a:ext cx="2717486" cy="2682736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 userDrawn="1"/>
        </p:nvSpPr>
        <p:spPr>
          <a:xfrm>
            <a:off x="1373310" y="2266610"/>
            <a:ext cx="2717486" cy="26827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2252" y="2352272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841966" y="2352272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08436" y="2352272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326697" y="4461774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644854" y="4461774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32196" y="4461774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34436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9271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78403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724956" y="3295163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2030186" y="3295163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endParaRPr lang="en-US" dirty="0" smtClean="0"/>
          </a:p>
          <a:p>
            <a:pPr lvl="0"/>
            <a:endParaRPr lang="en-US" dirty="0" smtClean="0"/>
          </a:p>
        </p:txBody>
      </p:sp>
      <p:grpSp>
        <p:nvGrpSpPr>
          <p:cNvPr id="12" name="Group 652"/>
          <p:cNvGrpSpPr/>
          <p:nvPr userDrawn="1"/>
        </p:nvGrpSpPr>
        <p:grpSpPr>
          <a:xfrm>
            <a:off x="7831171" y="2712683"/>
            <a:ext cx="471454" cy="469882"/>
            <a:chOff x="179317" y="0"/>
            <a:chExt cx="2685875" cy="2676920"/>
          </a:xfrm>
        </p:grpSpPr>
        <p:sp>
          <p:nvSpPr>
            <p:cNvPr id="13" name="Shape 650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651"/>
            <p:cNvSpPr/>
            <p:nvPr/>
          </p:nvSpPr>
          <p:spPr>
            <a:xfrm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5" name="Group 655"/>
          <p:cNvGrpSpPr/>
          <p:nvPr userDrawn="1"/>
        </p:nvGrpSpPr>
        <p:grpSpPr>
          <a:xfrm>
            <a:off x="2051231" y="2712683"/>
            <a:ext cx="471454" cy="469882"/>
            <a:chOff x="179317" y="0"/>
            <a:chExt cx="2685875" cy="2676920"/>
          </a:xfrm>
        </p:grpSpPr>
        <p:sp>
          <p:nvSpPr>
            <p:cNvPr id="16" name="Shape 653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654"/>
            <p:cNvSpPr/>
            <p:nvPr/>
          </p:nvSpPr>
          <p:spPr>
            <a:xfrm rot="10800000" flipH="1"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2719318" y="2770165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499258" y="2770165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4900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8959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2809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8145344" y="1721410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145345" y="3966025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36" hasCustomPrompt="1"/>
          </p:nvPr>
        </p:nvSpPr>
        <p:spPr>
          <a:xfrm>
            <a:off x="1" y="1721409"/>
            <a:ext cx="8118038" cy="5144189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0" y="1735858"/>
            <a:ext cx="8145343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8145344" y="4297812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145345" y="6542427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</p:spTree>
    <p:extLst>
      <p:ext uri="{BB962C8B-B14F-4D97-AF65-F5344CB8AC3E}">
        <p14:creationId xmlns:p14="http://schemas.microsoft.com/office/powerpoint/2010/main" val="306579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6"/>
          <p:cNvSpPr/>
          <p:nvPr userDrawn="1"/>
        </p:nvSpPr>
        <p:spPr>
          <a:xfrm>
            <a:off x="2502984" y="5077634"/>
            <a:ext cx="7167651" cy="905309"/>
          </a:xfrm>
          <a:prstGeom prst="rect">
            <a:avLst/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762" y="2258463"/>
            <a:ext cx="12192000" cy="30527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219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5335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31960" y="5459898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*GOOD PRICE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20029" y="5459898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*GOOD QUALITY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111417" y="5459898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*RESPONSIBLE</a:t>
            </a:r>
          </a:p>
        </p:txBody>
      </p:sp>
    </p:spTree>
    <p:extLst>
      <p:ext uri="{BB962C8B-B14F-4D97-AF65-F5344CB8AC3E}">
        <p14:creationId xmlns:p14="http://schemas.microsoft.com/office/powerpoint/2010/main" val="30840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349500"/>
            <a:ext cx="12192000" cy="1892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412864" y="2103114"/>
            <a:ext cx="5391762" cy="3035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9271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412864" y="5196063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0624" y="5196063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38242" y="5231009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4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219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335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789824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550360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550359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789824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608" y="4774370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979900" y="4774370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3792" y="4774370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6662" y="4774370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8531195" y="2278091"/>
            <a:ext cx="2095529" cy="1929938"/>
            <a:chOff x="8531195" y="3410549"/>
            <a:chExt cx="2095529" cy="1929938"/>
          </a:xfrm>
        </p:grpSpPr>
        <p:sp>
          <p:nvSpPr>
            <p:cNvPr id="12" name="Shape 296"/>
            <p:cNvSpPr/>
            <p:nvPr userDrawn="1"/>
          </p:nvSpPr>
          <p:spPr>
            <a:xfrm>
              <a:off x="8534371" y="3410549"/>
              <a:ext cx="2092353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297"/>
            <p:cNvSpPr/>
            <p:nvPr userDrawn="1"/>
          </p:nvSpPr>
          <p:spPr>
            <a:xfrm>
              <a:off x="8531195" y="3413376"/>
              <a:ext cx="2095529" cy="8243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191835" y="2278091"/>
            <a:ext cx="2088707" cy="1929938"/>
            <a:chOff x="6191835" y="3410549"/>
            <a:chExt cx="2088707" cy="1929938"/>
          </a:xfrm>
        </p:grpSpPr>
        <p:sp>
          <p:nvSpPr>
            <p:cNvPr id="14" name="Shape 299"/>
            <p:cNvSpPr/>
            <p:nvPr userDrawn="1"/>
          </p:nvSpPr>
          <p:spPr>
            <a:xfrm>
              <a:off x="6191835" y="3410549"/>
              <a:ext cx="2088707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300"/>
            <p:cNvSpPr/>
            <p:nvPr userDrawn="1"/>
          </p:nvSpPr>
          <p:spPr>
            <a:xfrm>
              <a:off x="6191835" y="3413376"/>
              <a:ext cx="2088707" cy="8243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60761" y="2278091"/>
            <a:ext cx="2096121" cy="1929938"/>
            <a:chOff x="3860761" y="3410549"/>
            <a:chExt cx="2096121" cy="1929938"/>
          </a:xfrm>
        </p:grpSpPr>
        <p:sp>
          <p:nvSpPr>
            <p:cNvPr id="19" name="Shape 302"/>
            <p:cNvSpPr/>
            <p:nvPr userDrawn="1"/>
          </p:nvSpPr>
          <p:spPr>
            <a:xfrm>
              <a:off x="3860761" y="3410549"/>
              <a:ext cx="2096121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303"/>
            <p:cNvSpPr/>
            <p:nvPr userDrawn="1"/>
          </p:nvSpPr>
          <p:spPr>
            <a:xfrm>
              <a:off x="3860761" y="3413376"/>
              <a:ext cx="209612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1520995" y="2278091"/>
            <a:ext cx="2103231" cy="1929938"/>
            <a:chOff x="1520995" y="3410549"/>
            <a:chExt cx="2103231" cy="1929938"/>
          </a:xfrm>
        </p:grpSpPr>
        <p:sp>
          <p:nvSpPr>
            <p:cNvPr id="21" name="Shape 305"/>
            <p:cNvSpPr/>
            <p:nvPr userDrawn="1"/>
          </p:nvSpPr>
          <p:spPr>
            <a:xfrm>
              <a:off x="1524000" y="3410549"/>
              <a:ext cx="2100226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306"/>
            <p:cNvSpPr/>
            <p:nvPr userDrawn="1"/>
          </p:nvSpPr>
          <p:spPr>
            <a:xfrm>
              <a:off x="1520995" y="3413376"/>
              <a:ext cx="210323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860583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4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4175748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8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515514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32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8852170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36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83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Advertising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45408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57337" y="4208029"/>
            <a:ext cx="2043073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84158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13887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9340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60573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97641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38550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75748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Art Design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52175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SEO Service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5217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Data Backup</a:t>
            </a:r>
          </a:p>
        </p:txBody>
      </p:sp>
    </p:spTree>
    <p:extLst>
      <p:ext uri="{BB962C8B-B14F-4D97-AF65-F5344CB8AC3E}">
        <p14:creationId xmlns:p14="http://schemas.microsoft.com/office/powerpoint/2010/main" val="1246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477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8686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88109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25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4000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8076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9793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236744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2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9271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78403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042" y="2555518"/>
            <a:ext cx="2119086" cy="2975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042" y="3020781"/>
            <a:ext cx="2783189" cy="16899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</a:t>
            </a:r>
            <a:endParaRPr lang="en-US" dirty="0" smtClean="0"/>
          </a:p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934827" y="2585596"/>
            <a:ext cx="1248229" cy="20229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Skills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71497" y="5014096"/>
            <a:ext cx="238253" cy="240442"/>
            <a:chOff x="9621317" y="8549286"/>
            <a:chExt cx="683649" cy="689930"/>
          </a:xfrm>
        </p:grpSpPr>
        <p:sp>
          <p:nvSpPr>
            <p:cNvPr id="14" name="Shape 486"/>
            <p:cNvSpPr/>
            <p:nvPr/>
          </p:nvSpPr>
          <p:spPr>
            <a:xfrm>
              <a:off x="9621317" y="8549286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487"/>
            <p:cNvSpPr/>
            <p:nvPr/>
          </p:nvSpPr>
          <p:spPr>
            <a:xfrm>
              <a:off x="9873327" y="8736427"/>
              <a:ext cx="167950" cy="30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57"/>
                  </a:moveTo>
                  <a:lnTo>
                    <a:pt x="15430" y="3757"/>
                  </a:lnTo>
                  <a:cubicBezTo>
                    <a:pt x="14702" y="3757"/>
                    <a:pt x="13885" y="4288"/>
                    <a:pt x="13885" y="5002"/>
                  </a:cubicBezTo>
                  <a:lnTo>
                    <a:pt x="13885" y="7478"/>
                  </a:lnTo>
                  <a:lnTo>
                    <a:pt x="21600" y="7478"/>
                  </a:lnTo>
                  <a:lnTo>
                    <a:pt x="21600" y="11004"/>
                  </a:lnTo>
                  <a:lnTo>
                    <a:pt x="13885" y="11004"/>
                  </a:lnTo>
                  <a:lnTo>
                    <a:pt x="13885" y="21600"/>
                  </a:lnTo>
                  <a:lnTo>
                    <a:pt x="6602" y="21600"/>
                  </a:lnTo>
                  <a:lnTo>
                    <a:pt x="6602" y="11004"/>
                  </a:lnTo>
                  <a:lnTo>
                    <a:pt x="0" y="11004"/>
                  </a:lnTo>
                  <a:lnTo>
                    <a:pt x="0" y="7478"/>
                  </a:lnTo>
                  <a:lnTo>
                    <a:pt x="6602" y="7478"/>
                  </a:lnTo>
                  <a:lnTo>
                    <a:pt x="6602" y="5401"/>
                  </a:lnTo>
                  <a:cubicBezTo>
                    <a:pt x="6602" y="2424"/>
                    <a:pt x="10324" y="0"/>
                    <a:pt x="15430" y="0"/>
                  </a:cubicBezTo>
                  <a:lnTo>
                    <a:pt x="21600" y="0"/>
                  </a:lnTo>
                  <a:cubicBezTo>
                    <a:pt x="21600" y="0"/>
                    <a:pt x="21600" y="3757"/>
                    <a:pt x="21600" y="37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571497" y="5358259"/>
            <a:ext cx="238253" cy="240442"/>
            <a:chOff x="9621317" y="9359820"/>
            <a:chExt cx="683649" cy="689930"/>
          </a:xfrm>
        </p:grpSpPr>
        <p:sp>
          <p:nvSpPr>
            <p:cNvPr id="17" name="Shape 490"/>
            <p:cNvSpPr/>
            <p:nvPr/>
          </p:nvSpPr>
          <p:spPr>
            <a:xfrm>
              <a:off x="9621317" y="9359820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491"/>
            <p:cNvSpPr/>
            <p:nvPr/>
          </p:nvSpPr>
          <p:spPr>
            <a:xfrm>
              <a:off x="9821445" y="9565477"/>
              <a:ext cx="312704" cy="25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804" y="2992"/>
                    <a:pt x="19950" y="3284"/>
                    <a:pt x="19054" y="3416"/>
                  </a:cubicBezTo>
                  <a:cubicBezTo>
                    <a:pt x="19970" y="2741"/>
                    <a:pt x="20673" y="1673"/>
                    <a:pt x="21003" y="400"/>
                  </a:cubicBezTo>
                  <a:cubicBezTo>
                    <a:pt x="20147" y="1023"/>
                    <a:pt x="19198" y="1478"/>
                    <a:pt x="18189" y="1722"/>
                  </a:cubicBezTo>
                  <a:cubicBezTo>
                    <a:pt x="17381" y="661"/>
                    <a:pt x="16229" y="0"/>
                    <a:pt x="14955" y="0"/>
                  </a:cubicBezTo>
                  <a:cubicBezTo>
                    <a:pt x="12507" y="0"/>
                    <a:pt x="10524" y="2442"/>
                    <a:pt x="10524" y="5451"/>
                  </a:cubicBezTo>
                  <a:cubicBezTo>
                    <a:pt x="10524" y="5879"/>
                    <a:pt x="10562" y="6297"/>
                    <a:pt x="10638" y="6697"/>
                  </a:cubicBezTo>
                  <a:cubicBezTo>
                    <a:pt x="6956" y="6467"/>
                    <a:pt x="3689" y="4296"/>
                    <a:pt x="1504" y="998"/>
                  </a:cubicBezTo>
                  <a:cubicBezTo>
                    <a:pt x="1122" y="1802"/>
                    <a:pt x="903" y="2741"/>
                    <a:pt x="903" y="3740"/>
                  </a:cubicBezTo>
                  <a:cubicBezTo>
                    <a:pt x="903" y="5632"/>
                    <a:pt x="1686" y="7299"/>
                    <a:pt x="2875" y="8280"/>
                  </a:cubicBezTo>
                  <a:cubicBezTo>
                    <a:pt x="2150" y="8248"/>
                    <a:pt x="1466" y="8005"/>
                    <a:pt x="868" y="7598"/>
                  </a:cubicBezTo>
                  <a:cubicBezTo>
                    <a:pt x="868" y="7619"/>
                    <a:pt x="868" y="7643"/>
                    <a:pt x="868" y="7664"/>
                  </a:cubicBezTo>
                  <a:cubicBezTo>
                    <a:pt x="868" y="10308"/>
                    <a:pt x="2396" y="12510"/>
                    <a:pt x="4423" y="13011"/>
                  </a:cubicBezTo>
                  <a:cubicBezTo>
                    <a:pt x="4051" y="13136"/>
                    <a:pt x="3660" y="13202"/>
                    <a:pt x="3255" y="13202"/>
                  </a:cubicBezTo>
                  <a:cubicBezTo>
                    <a:pt x="2970" y="13202"/>
                    <a:pt x="2693" y="13167"/>
                    <a:pt x="2421" y="13105"/>
                  </a:cubicBezTo>
                  <a:cubicBezTo>
                    <a:pt x="2985" y="15272"/>
                    <a:pt x="4622" y="16848"/>
                    <a:pt x="6560" y="16893"/>
                  </a:cubicBezTo>
                  <a:cubicBezTo>
                    <a:pt x="5043" y="18354"/>
                    <a:pt x="3134" y="19227"/>
                    <a:pt x="1057" y="19227"/>
                  </a:cubicBezTo>
                  <a:cubicBezTo>
                    <a:pt x="700" y="19227"/>
                    <a:pt x="348" y="19200"/>
                    <a:pt x="0" y="19151"/>
                  </a:cubicBezTo>
                  <a:cubicBezTo>
                    <a:pt x="1961" y="20699"/>
                    <a:pt x="4290" y="21600"/>
                    <a:pt x="6793" y="21600"/>
                  </a:cubicBezTo>
                  <a:cubicBezTo>
                    <a:pt x="14944" y="21600"/>
                    <a:pt x="19402" y="13293"/>
                    <a:pt x="19402" y="6084"/>
                  </a:cubicBezTo>
                  <a:cubicBezTo>
                    <a:pt x="19402" y="5848"/>
                    <a:pt x="19398" y="5615"/>
                    <a:pt x="19389" y="5378"/>
                  </a:cubicBezTo>
                  <a:cubicBezTo>
                    <a:pt x="20254" y="4609"/>
                    <a:pt x="21005" y="3649"/>
                    <a:pt x="21600" y="2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613904" y="2520238"/>
            <a:ext cx="3054096" cy="30564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08781" y="3024670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31283" y="3405297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62%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967847" y="5030727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agam_banda90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67847" y="5383862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banda_keren1990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903049" y="3251057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4903049" y="3250085"/>
            <a:ext cx="16289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08781" y="3691800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78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888364" y="4072427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50%</a:t>
            </a:r>
          </a:p>
        </p:txBody>
      </p:sp>
      <p:sp>
        <p:nvSpPr>
          <p:cNvPr id="80" name="Rectangle 79"/>
          <p:cNvSpPr/>
          <p:nvPr userDrawn="1"/>
        </p:nvSpPr>
        <p:spPr>
          <a:xfrm>
            <a:off x="4903049" y="3918187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 userDrawn="1"/>
        </p:nvSpPr>
        <p:spPr>
          <a:xfrm>
            <a:off x="4903050" y="3917215"/>
            <a:ext cx="119771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 Placeholder 5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08781" y="4349085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83" name="Text Placeholder 5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700377" y="4729712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90%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4903049" y="4575472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 userDrawn="1"/>
        </p:nvSpPr>
        <p:spPr>
          <a:xfrm>
            <a:off x="4903049" y="4574500"/>
            <a:ext cx="20168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65520" y="5030727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agam_banda90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65520" y="5383862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banda_keren1990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869170" y="5014096"/>
            <a:ext cx="238253" cy="240442"/>
            <a:chOff x="4869170" y="4688420"/>
            <a:chExt cx="238253" cy="240442"/>
          </a:xfrm>
        </p:grpSpPr>
        <p:sp>
          <p:nvSpPr>
            <p:cNvPr id="29" name="Shape 486"/>
            <p:cNvSpPr/>
            <p:nvPr/>
          </p:nvSpPr>
          <p:spPr>
            <a:xfrm>
              <a:off x="4869170" y="4688420"/>
              <a:ext cx="238253" cy="24044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1186"/>
            <p:cNvSpPr/>
            <p:nvPr userDrawn="1"/>
          </p:nvSpPr>
          <p:spPr>
            <a:xfrm>
              <a:off x="4922922" y="4737866"/>
              <a:ext cx="137669" cy="12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4869170" y="5358259"/>
            <a:ext cx="238253" cy="240442"/>
            <a:chOff x="4869170" y="5032583"/>
            <a:chExt cx="238253" cy="240442"/>
          </a:xfrm>
        </p:grpSpPr>
        <p:sp>
          <p:nvSpPr>
            <p:cNvPr id="32" name="Shape 490"/>
            <p:cNvSpPr/>
            <p:nvPr/>
          </p:nvSpPr>
          <p:spPr>
            <a:xfrm>
              <a:off x="4869170" y="5032583"/>
              <a:ext cx="238253" cy="24044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9" name="Shape 384"/>
            <p:cNvSpPr/>
            <p:nvPr userDrawn="1"/>
          </p:nvSpPr>
          <p:spPr>
            <a:xfrm>
              <a:off x="4941970" y="5106636"/>
              <a:ext cx="95289" cy="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0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1797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90929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71943" y="2354012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Rivaldo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68133" y="5178294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17663" y="3141412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44806" y="3141412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566244" y="3141412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083601" y="3149032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77165" y="2354012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Mrs. Regina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73355" y="5178294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505247" y="2354012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John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401437" y="5178294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028201" y="2354012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Sisca</a:t>
            </a:r>
            <a:endParaRPr lang="en-US" dirty="0" smtClean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924391" y="5178294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81336" y="2692524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Web Designer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69923" y="2692524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394464" y="2692524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Interior Designer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911691" y="2692524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28323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219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5335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78792" y="4717975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26285" y="5153572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grpSp>
        <p:nvGrpSpPr>
          <p:cNvPr id="15" name="Group 375"/>
          <p:cNvGrpSpPr/>
          <p:nvPr userDrawn="1"/>
        </p:nvGrpSpPr>
        <p:grpSpPr>
          <a:xfrm>
            <a:off x="2558721" y="2499803"/>
            <a:ext cx="913445" cy="879490"/>
            <a:chOff x="160898" y="399121"/>
            <a:chExt cx="2080125" cy="2002800"/>
          </a:xfrm>
        </p:grpSpPr>
        <p:sp>
          <p:nvSpPr>
            <p:cNvPr id="16" name="Shape 373"/>
            <p:cNvSpPr/>
            <p:nvPr/>
          </p:nvSpPr>
          <p:spPr>
            <a:xfrm>
              <a:off x="160898" y="399121"/>
              <a:ext cx="2080125" cy="2002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374"/>
            <p:cNvSpPr/>
            <p:nvPr/>
          </p:nvSpPr>
          <p:spPr>
            <a:xfrm>
              <a:off x="726660" y="889620"/>
              <a:ext cx="948601" cy="96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1" name="Shape 376"/>
          <p:cNvSpPr/>
          <p:nvPr userDrawn="1"/>
        </p:nvSpPr>
        <p:spPr>
          <a:xfrm>
            <a:off x="3012486" y="3379992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2" name="Group 385"/>
          <p:cNvGrpSpPr/>
          <p:nvPr userDrawn="1"/>
        </p:nvGrpSpPr>
        <p:grpSpPr>
          <a:xfrm>
            <a:off x="5659928" y="2499803"/>
            <a:ext cx="913445" cy="879490"/>
            <a:chOff x="160898" y="399121"/>
            <a:chExt cx="2080124" cy="2002799"/>
          </a:xfrm>
        </p:grpSpPr>
        <p:sp>
          <p:nvSpPr>
            <p:cNvPr id="23" name="Shape 38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384"/>
            <p:cNvSpPr/>
            <p:nvPr/>
          </p:nvSpPr>
          <p:spPr>
            <a:xfrm>
              <a:off x="726660" y="889618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5" name="Shape 386"/>
          <p:cNvSpPr/>
          <p:nvPr userDrawn="1"/>
        </p:nvSpPr>
        <p:spPr>
          <a:xfrm>
            <a:off x="6100992" y="3379992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6" name="Group 395"/>
          <p:cNvGrpSpPr/>
          <p:nvPr userDrawn="1"/>
        </p:nvGrpSpPr>
        <p:grpSpPr>
          <a:xfrm>
            <a:off x="8727673" y="2499803"/>
            <a:ext cx="913445" cy="879490"/>
            <a:chOff x="160898" y="399121"/>
            <a:chExt cx="2080124" cy="2002799"/>
          </a:xfrm>
        </p:grpSpPr>
        <p:sp>
          <p:nvSpPr>
            <p:cNvPr id="27" name="Shape 39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394"/>
            <p:cNvSpPr/>
            <p:nvPr/>
          </p:nvSpPr>
          <p:spPr>
            <a:xfrm>
              <a:off x="726660" y="889615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9" name="Shape 396"/>
          <p:cNvSpPr/>
          <p:nvPr userDrawn="1"/>
        </p:nvSpPr>
        <p:spPr>
          <a:xfrm>
            <a:off x="9194137" y="3379992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099653" y="3380093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190003" y="3380093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4732" y="3380093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010642" y="3765446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94571" y="3765446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82563" y="3765446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217365" y="4717975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64858" y="5153572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292564" y="4717975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40057" y="5153572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256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21"/>
          <p:cNvSpPr/>
          <p:nvPr userDrawn="1"/>
        </p:nvSpPr>
        <p:spPr>
          <a:xfrm>
            <a:off x="0" y="2170977"/>
            <a:ext cx="12192000" cy="2562247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674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6587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00829" y="251024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772055" y="251024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77879" y="251024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569635" y="251024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43050" y="552433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80930" y="509923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Projection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80" y="552433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051860" y="509923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Production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29624" y="552433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467504" y="509923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Promotion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722892" y="552433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60772" y="509923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0616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219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335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687446" y="2714255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Polytron</a:t>
            </a:r>
            <a:endParaRPr lang="en-US" dirty="0" smtClean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687446" y="2929516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General Manager</a:t>
            </a:r>
          </a:p>
        </p:txBody>
      </p:sp>
      <p:sp>
        <p:nvSpPr>
          <p:cNvPr id="22" name="Shape 113"/>
          <p:cNvSpPr/>
          <p:nvPr userDrawn="1"/>
        </p:nvSpPr>
        <p:spPr>
          <a:xfrm>
            <a:off x="5067695" y="3345245"/>
            <a:ext cx="0" cy="14468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3" name="Shape 114"/>
          <p:cNvSpPr/>
          <p:nvPr userDrawn="1"/>
        </p:nvSpPr>
        <p:spPr>
          <a:xfrm>
            <a:off x="6975134" y="4513383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" name="Shape 115"/>
          <p:cNvSpPr/>
          <p:nvPr userDrawn="1"/>
        </p:nvSpPr>
        <p:spPr>
          <a:xfrm>
            <a:off x="3116016" y="4513383"/>
            <a:ext cx="0" cy="301333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1" name="Shape 125"/>
          <p:cNvSpPr/>
          <p:nvPr userDrawn="1"/>
        </p:nvSpPr>
        <p:spPr>
          <a:xfrm flipV="1">
            <a:off x="3138250" y="3484218"/>
            <a:ext cx="1929067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2" name="Shape 126"/>
          <p:cNvSpPr/>
          <p:nvPr userDrawn="1"/>
        </p:nvSpPr>
        <p:spPr>
          <a:xfrm>
            <a:off x="3140381" y="347865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3" name="Shape 128"/>
          <p:cNvSpPr/>
          <p:nvPr userDrawn="1"/>
        </p:nvSpPr>
        <p:spPr>
          <a:xfrm>
            <a:off x="5068891" y="3484218"/>
            <a:ext cx="1910422" cy="0"/>
          </a:xfrm>
          <a:prstGeom prst="rect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4" name="Shape 129"/>
          <p:cNvSpPr/>
          <p:nvPr userDrawn="1"/>
        </p:nvSpPr>
        <p:spPr>
          <a:xfrm>
            <a:off x="6981921" y="347865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5" name="Shape 130"/>
          <p:cNvSpPr/>
          <p:nvPr userDrawn="1"/>
        </p:nvSpPr>
        <p:spPr>
          <a:xfrm flipV="1">
            <a:off x="5431126" y="4665402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6" name="Shape 131"/>
          <p:cNvSpPr/>
          <p:nvPr userDrawn="1"/>
        </p:nvSpPr>
        <p:spPr>
          <a:xfrm>
            <a:off x="5425981" y="4659835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7" name="Shape 132"/>
          <p:cNvSpPr/>
          <p:nvPr userDrawn="1"/>
        </p:nvSpPr>
        <p:spPr>
          <a:xfrm>
            <a:off x="6975168" y="4665402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8" name="Shape 133"/>
          <p:cNvSpPr/>
          <p:nvPr userDrawn="1"/>
        </p:nvSpPr>
        <p:spPr>
          <a:xfrm>
            <a:off x="8521965" y="4659835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4630062" y="2434706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691683" y="361629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30196" y="363534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 smtClean="0"/>
              <a:t>CLICK</a:t>
            </a:r>
            <a:endParaRPr lang="en-GB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77236" y="4796459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 smtClean="0"/>
              <a:t>CLICK</a:t>
            </a:r>
          </a:p>
          <a:p>
            <a:endParaRPr lang="en-GB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77982" y="4796459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2661116" y="4796459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777701" y="3882655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Maspion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777701" y="4097916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Finance Manager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50354" y="5076455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Meneer</a:t>
            </a:r>
            <a:endParaRPr lang="en-US" dirty="0" smtClean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50354" y="5291716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Inside Manager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160553" y="5076455"/>
            <a:ext cx="1201091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Aiwa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160553" y="5291716"/>
            <a:ext cx="1201091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Outside Manager</a:t>
            </a:r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771605" y="5076455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Appliek</a:t>
            </a:r>
            <a:endParaRPr lang="en-US" dirty="0" smtClean="0"/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3771605" y="5291716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Cloud Manager</a:t>
            </a:r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637510" y="3882655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Tosibak</a:t>
            </a:r>
            <a:endParaRPr lang="en-US" dirty="0" smtClean="0"/>
          </a:p>
        </p:txBody>
      </p:sp>
      <p:sp>
        <p:nvSpPr>
          <p:cNvPr id="9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637510" y="4097916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Data Manager</a:t>
            </a:r>
          </a:p>
        </p:txBody>
      </p:sp>
    </p:spTree>
    <p:extLst>
      <p:ext uri="{BB962C8B-B14F-4D97-AF65-F5344CB8AC3E}">
        <p14:creationId xmlns:p14="http://schemas.microsoft.com/office/powerpoint/2010/main" val="38708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674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587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1673" y="2818622"/>
            <a:ext cx="7378700" cy="24243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GB" sz="2800" dirty="0" smtClean="0"/>
              <a:t>In the last two years, my life has </a:t>
            </a:r>
          </a:p>
          <a:p>
            <a:pPr algn="ctr">
              <a:lnSpc>
                <a:spcPts val="4000"/>
              </a:lnSpc>
            </a:pPr>
            <a:r>
              <a:rPr lang="en-GB" sz="2800" dirty="0" smtClean="0"/>
              <a:t>completely changed. I always think I am </a:t>
            </a:r>
          </a:p>
          <a:p>
            <a:pPr algn="ctr">
              <a:lnSpc>
                <a:spcPts val="4000"/>
              </a:lnSpc>
            </a:pPr>
            <a:r>
              <a:rPr lang="en-GB" sz="2800" dirty="0" smtClean="0"/>
              <a:t>very lucky to have joined this great company. Thanks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339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219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335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9445" y="2577043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1557" y="3358555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521556" y="2404698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367251" y="2404698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1534616" y="4304158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367251" y="4304158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459444" y="2848649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05139" y="2577043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367251" y="3358555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305138" y="2848649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459445" y="4491054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21557" y="5272566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459444" y="4762660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305139" y="4491054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367251" y="5272566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305138" y="4762660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</p:spTree>
    <p:extLst>
      <p:ext uri="{BB962C8B-B14F-4D97-AF65-F5344CB8AC3E}">
        <p14:creationId xmlns:p14="http://schemas.microsoft.com/office/powerpoint/2010/main" val="31393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219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51721" y="330769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Banda</a:t>
            </a:r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004869" y="330769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Perlak</a:t>
            </a:r>
            <a:endParaRPr lang="en-US" dirty="0" smtClean="0"/>
          </a:p>
          <a:p>
            <a:pPr lvl="0"/>
            <a:r>
              <a:rPr lang="en-US" dirty="0" smtClean="0"/>
              <a:t>Web Designer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606265" y="330769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Langsa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162098" y="330769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Lhok</a:t>
            </a:r>
            <a:endParaRPr lang="en-US" dirty="0" smtClean="0"/>
          </a:p>
          <a:p>
            <a:pPr lvl="0"/>
            <a:r>
              <a:rPr lang="en-US" dirty="0" err="1" smtClean="0"/>
              <a:t>Manteinece</a:t>
            </a:r>
            <a:endParaRPr lang="en-US" dirty="0" smtClean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7706562" y="330769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Jamuan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251783" y="330769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Grugok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51721" y="5471693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Nisam</a:t>
            </a:r>
            <a:r>
              <a:rPr lang="en-US" dirty="0" smtClean="0"/>
              <a:t> CT</a:t>
            </a:r>
          </a:p>
          <a:p>
            <a:pPr lvl="0"/>
            <a:r>
              <a:rPr lang="en-US" dirty="0" smtClean="0"/>
              <a:t>Photoshop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004869" y="5471693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Aluepapeun</a:t>
            </a:r>
            <a:endParaRPr lang="en-US" dirty="0" smtClean="0"/>
          </a:p>
          <a:p>
            <a:pPr lvl="0"/>
            <a:r>
              <a:rPr lang="en-US" dirty="0" err="1" smtClean="0"/>
              <a:t>Powerpoint</a:t>
            </a:r>
            <a:endParaRPr lang="en-US" dirty="0" smtClean="0"/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606265" y="5471693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Lung </a:t>
            </a:r>
            <a:r>
              <a:rPr lang="en-US" dirty="0" err="1" smtClean="0"/>
              <a:t>Putu</a:t>
            </a:r>
            <a:endParaRPr lang="en-US" dirty="0" smtClean="0"/>
          </a:p>
          <a:p>
            <a:pPr lvl="0"/>
            <a:r>
              <a:rPr lang="en-US" dirty="0" err="1" smtClean="0"/>
              <a:t>Cervice</a:t>
            </a:r>
            <a:endParaRPr lang="en-US" dirty="0" smtClean="0"/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162098" y="5471693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Banda</a:t>
            </a:r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706562" y="5471693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Bungkaih</a:t>
            </a:r>
            <a:endParaRPr lang="en-US" dirty="0" smtClean="0"/>
          </a:p>
          <a:p>
            <a:pPr lvl="0"/>
            <a:r>
              <a:rPr lang="en-US" dirty="0" err="1" smtClean="0"/>
              <a:t>Webc</a:t>
            </a:r>
            <a:r>
              <a:rPr lang="en-US" dirty="0" smtClean="0"/>
              <a:t> Designer</a:t>
            </a:r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1783" y="5471693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Perlak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110" name="Text Placeholder 10"/>
          <p:cNvSpPr txBox="1">
            <a:spLocks/>
          </p:cNvSpPr>
          <p:nvPr userDrawn="1"/>
        </p:nvSpPr>
        <p:spPr>
          <a:xfrm>
            <a:off x="10876004" y="475839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6790" y="18524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77599" y="184295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66192" y="1847713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13206" y="1842950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778733" y="1849300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324741" y="1849300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526790" y="402782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077599" y="401829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66192" y="4023058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3206" y="4018295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7778733" y="4024645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24741" y="4034170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insert + pictures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15389" y="2197769"/>
            <a:ext cx="4567238" cy="40874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3600" b="0">
                <a:solidFill>
                  <a:schemeClr val="accent1"/>
                </a:solidFill>
                <a:latin typeface="Adobe Garamond Pro Bold" panose="02020702060506020403" pitchFamily="18" charset="0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18997" y="3523416"/>
            <a:ext cx="2947989" cy="160972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1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consecttctturka</a:t>
            </a:r>
            <a:r>
              <a:rPr lang="en-US" dirty="0" smtClean="0"/>
              <a:t> </a:t>
            </a:r>
            <a:r>
              <a:rPr lang="en-US" dirty="0" err="1" smtClean="0"/>
              <a:t>simanuk</a:t>
            </a:r>
            <a:r>
              <a:rPr lang="en-US" dirty="0" smtClean="0"/>
              <a:t> hem </a:t>
            </a:r>
            <a:r>
              <a:rPr lang="en-US" dirty="0" err="1" smtClean="0"/>
              <a:t>barakaectturraka</a:t>
            </a:r>
            <a:r>
              <a:rPr lang="en-US" dirty="0" smtClean="0"/>
              <a:t> </a:t>
            </a:r>
            <a:r>
              <a:rPr lang="en-US" dirty="0" err="1" smtClean="0"/>
              <a:t>simanukrakachem</a:t>
            </a:r>
            <a:r>
              <a:rPr lang="en-US" dirty="0" smtClean="0"/>
              <a:t> tom </a:t>
            </a:r>
            <a:r>
              <a:rPr lang="en-US" dirty="0" err="1" smtClean="0"/>
              <a:t>exercitationem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</a:t>
            </a:r>
            <a:r>
              <a:rPr lang="en-US" dirty="0" err="1" smtClean="0"/>
              <a:t>corporis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laboriosam</a:t>
            </a:r>
            <a:r>
              <a:rPr lang="en-US" dirty="0" smtClean="0"/>
              <a:t>,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aliquid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commodi</a:t>
            </a:r>
            <a:r>
              <a:rPr lang="en-US" dirty="0" smtClean="0"/>
              <a:t> </a:t>
            </a:r>
            <a:r>
              <a:rPr lang="en-US" dirty="0" err="1" smtClean="0"/>
              <a:t>consequatur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au vela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akutidak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02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51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664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78312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543655"/>
            <a:ext cx="3335338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543654"/>
            <a:ext cx="3263900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78312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0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674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587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23999" y="2381377"/>
            <a:ext cx="3687558" cy="707573"/>
            <a:chOff x="1523999" y="2184340"/>
            <a:chExt cx="3687558" cy="707573"/>
          </a:xfrm>
        </p:grpSpPr>
        <p:sp>
          <p:nvSpPr>
            <p:cNvPr id="17" name="Shape 1183"/>
            <p:cNvSpPr/>
            <p:nvPr userDrawn="1"/>
          </p:nvSpPr>
          <p:spPr>
            <a:xfrm>
              <a:off x="1523999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1186"/>
            <p:cNvSpPr/>
            <p:nvPr/>
          </p:nvSpPr>
          <p:spPr>
            <a:xfrm>
              <a:off x="1943215" y="2420408"/>
              <a:ext cx="209911" cy="18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523999" y="4848416"/>
            <a:ext cx="3687558" cy="707573"/>
            <a:chOff x="1523999" y="4651379"/>
            <a:chExt cx="3687558" cy="707573"/>
          </a:xfrm>
        </p:grpSpPr>
        <p:sp>
          <p:nvSpPr>
            <p:cNvPr id="21" name="Shape 1190"/>
            <p:cNvSpPr/>
            <p:nvPr/>
          </p:nvSpPr>
          <p:spPr>
            <a:xfrm rot="10800000" flipH="1">
              <a:off x="1523999" y="4651379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193"/>
            <p:cNvSpPr/>
            <p:nvPr/>
          </p:nvSpPr>
          <p:spPr>
            <a:xfrm>
              <a:off x="1969322" y="4880665"/>
              <a:ext cx="157697" cy="21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980442" y="2381377"/>
            <a:ext cx="3687558" cy="707573"/>
            <a:chOff x="6980442" y="2184340"/>
            <a:chExt cx="3687558" cy="707573"/>
          </a:xfrm>
        </p:grpSpPr>
        <p:sp>
          <p:nvSpPr>
            <p:cNvPr id="28" name="Shape 1199"/>
            <p:cNvSpPr/>
            <p:nvPr/>
          </p:nvSpPr>
          <p:spPr>
            <a:xfrm flipH="1">
              <a:off x="6980442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1201"/>
            <p:cNvSpPr/>
            <p:nvPr/>
          </p:nvSpPr>
          <p:spPr>
            <a:xfrm>
              <a:off x="10074402" y="2436336"/>
              <a:ext cx="241433" cy="16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80442" y="4848417"/>
            <a:ext cx="3687558" cy="707573"/>
            <a:chOff x="6980442" y="4651380"/>
            <a:chExt cx="3687558" cy="707573"/>
          </a:xfrm>
        </p:grpSpPr>
        <p:sp>
          <p:nvSpPr>
            <p:cNvPr id="37" name="Shape 1207"/>
            <p:cNvSpPr/>
            <p:nvPr/>
          </p:nvSpPr>
          <p:spPr>
            <a:xfrm rot="10800000">
              <a:off x="6980442" y="465138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1" name="Group 1213"/>
            <p:cNvGrpSpPr/>
            <p:nvPr/>
          </p:nvGrpSpPr>
          <p:grpSpPr>
            <a:xfrm>
              <a:off x="10064819" y="4863231"/>
              <a:ext cx="260600" cy="252782"/>
              <a:chOff x="0" y="0"/>
              <a:chExt cx="522094" cy="506430"/>
            </a:xfrm>
            <a:solidFill>
              <a:schemeClr val="accent1"/>
            </a:solidFill>
          </p:grpSpPr>
          <p:sp>
            <p:nvSpPr>
              <p:cNvPr id="32" name="Shape 1210"/>
              <p:cNvSpPr/>
              <p:nvPr/>
            </p:nvSpPr>
            <p:spPr>
              <a:xfrm>
                <a:off x="120341" y="240683"/>
                <a:ext cx="160638" cy="265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9" y="281"/>
                    </a:moveTo>
                    <a:lnTo>
                      <a:pt x="16199" y="15073"/>
                    </a:lnTo>
                    <a:cubicBezTo>
                      <a:pt x="16199" y="15923"/>
                      <a:pt x="15651" y="16679"/>
                      <a:pt x="14556" y="17342"/>
                    </a:cubicBezTo>
                    <a:cubicBezTo>
                      <a:pt x="13459" y="18005"/>
                      <a:pt x="12207" y="18336"/>
                      <a:pt x="10801" y="18336"/>
                    </a:cubicBezTo>
                    <a:cubicBezTo>
                      <a:pt x="9395" y="18336"/>
                      <a:pt x="8144" y="18005"/>
                      <a:pt x="7047" y="17342"/>
                    </a:cubicBezTo>
                    <a:cubicBezTo>
                      <a:pt x="5949" y="16679"/>
                      <a:pt x="5401" y="15923"/>
                      <a:pt x="5401" y="15073"/>
                    </a:cubicBezTo>
                    <a:cubicBezTo>
                      <a:pt x="5401" y="14629"/>
                      <a:pt x="5133" y="14247"/>
                      <a:pt x="4599" y="13925"/>
                    </a:cubicBezTo>
                    <a:cubicBezTo>
                      <a:pt x="4063" y="13601"/>
                      <a:pt x="3431" y="13440"/>
                      <a:pt x="2700" y="13440"/>
                    </a:cubicBezTo>
                    <a:cubicBezTo>
                      <a:pt x="1970" y="13440"/>
                      <a:pt x="1335" y="13601"/>
                      <a:pt x="801" y="13925"/>
                    </a:cubicBezTo>
                    <a:cubicBezTo>
                      <a:pt x="268" y="14247"/>
                      <a:pt x="0" y="14629"/>
                      <a:pt x="0" y="15073"/>
                    </a:cubicBezTo>
                    <a:cubicBezTo>
                      <a:pt x="0" y="16841"/>
                      <a:pt x="1070" y="18369"/>
                      <a:pt x="3206" y="19662"/>
                    </a:cubicBezTo>
                    <a:cubicBezTo>
                      <a:pt x="5345" y="20955"/>
                      <a:pt x="7876" y="21600"/>
                      <a:pt x="10801" y="21600"/>
                    </a:cubicBezTo>
                    <a:cubicBezTo>
                      <a:pt x="13724" y="21600"/>
                      <a:pt x="16258" y="20955"/>
                      <a:pt x="18394" y="19662"/>
                    </a:cubicBezTo>
                    <a:cubicBezTo>
                      <a:pt x="20530" y="18369"/>
                      <a:pt x="21600" y="16841"/>
                      <a:pt x="21600" y="15073"/>
                    </a:cubicBezTo>
                    <a:lnTo>
                      <a:pt x="21600" y="281"/>
                    </a:lnTo>
                    <a:cubicBezTo>
                      <a:pt x="20672" y="95"/>
                      <a:pt x="19772" y="0"/>
                      <a:pt x="18900" y="0"/>
                    </a:cubicBezTo>
                    <a:cubicBezTo>
                      <a:pt x="18030" y="0"/>
                      <a:pt x="17127" y="95"/>
                      <a:pt x="16199" y="281"/>
                    </a:cubicBezTo>
                    <a:cubicBezTo>
                      <a:pt x="16199" y="281"/>
                      <a:pt x="16199" y="281"/>
                      <a:pt x="16199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3" name="Shape 1211"/>
              <p:cNvSpPr/>
              <p:nvPr/>
            </p:nvSpPr>
            <p:spPr>
              <a:xfrm>
                <a:off x="240683" y="0"/>
                <a:ext cx="40165" cy="50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8535"/>
                    </a:lnTo>
                    <a:cubicBezTo>
                      <a:pt x="21600" y="6225"/>
                      <a:pt x="20528" y="4219"/>
                      <a:pt x="18394" y="2533"/>
                    </a:cubicBezTo>
                    <a:cubicBezTo>
                      <a:pt x="16261" y="847"/>
                      <a:pt x="13722" y="0"/>
                      <a:pt x="10800" y="0"/>
                    </a:cubicBezTo>
                    <a:cubicBezTo>
                      <a:pt x="7878" y="0"/>
                      <a:pt x="5349" y="847"/>
                      <a:pt x="3206" y="2533"/>
                    </a:cubicBezTo>
                    <a:cubicBezTo>
                      <a:pt x="1072" y="4229"/>
                      <a:pt x="0" y="6225"/>
                      <a:pt x="0" y="8535"/>
                    </a:cubicBezTo>
                    <a:lnTo>
                      <a:pt x="0" y="21600"/>
                    </a:lnTo>
                    <a:cubicBezTo>
                      <a:pt x="4733" y="21424"/>
                      <a:pt x="8322" y="21336"/>
                      <a:pt x="10800" y="21336"/>
                    </a:cubicBezTo>
                    <a:cubicBezTo>
                      <a:pt x="13278" y="21336"/>
                      <a:pt x="16878" y="21424"/>
                      <a:pt x="2160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4" name="Shape 1212"/>
              <p:cNvSpPr/>
              <p:nvPr/>
            </p:nvSpPr>
            <p:spPr>
              <a:xfrm>
                <a:off x="0" y="62577"/>
                <a:ext cx="522095" cy="229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7" y="17469"/>
                    </a:moveTo>
                    <a:cubicBezTo>
                      <a:pt x="21300" y="14754"/>
                      <a:pt x="20801" y="12280"/>
                      <a:pt x="20087" y="10046"/>
                    </a:cubicBezTo>
                    <a:cubicBezTo>
                      <a:pt x="19373" y="7815"/>
                      <a:pt x="18532" y="5976"/>
                      <a:pt x="17563" y="4529"/>
                    </a:cubicBezTo>
                    <a:cubicBezTo>
                      <a:pt x="16593" y="3084"/>
                      <a:pt x="15527" y="1967"/>
                      <a:pt x="14363" y="1180"/>
                    </a:cubicBezTo>
                    <a:cubicBezTo>
                      <a:pt x="13199" y="393"/>
                      <a:pt x="12011" y="0"/>
                      <a:pt x="10800" y="0"/>
                    </a:cubicBezTo>
                    <a:cubicBezTo>
                      <a:pt x="9155" y="0"/>
                      <a:pt x="7596" y="668"/>
                      <a:pt x="6120" y="2006"/>
                    </a:cubicBezTo>
                    <a:cubicBezTo>
                      <a:pt x="4645" y="3345"/>
                      <a:pt x="3355" y="5355"/>
                      <a:pt x="2252" y="8041"/>
                    </a:cubicBezTo>
                    <a:cubicBezTo>
                      <a:pt x="1149" y="10726"/>
                      <a:pt x="402" y="13868"/>
                      <a:pt x="13" y="17469"/>
                    </a:cubicBezTo>
                    <a:cubicBezTo>
                      <a:pt x="5" y="17507"/>
                      <a:pt x="0" y="17576"/>
                      <a:pt x="0" y="17675"/>
                    </a:cubicBezTo>
                    <a:cubicBezTo>
                      <a:pt x="0" y="17930"/>
                      <a:pt x="41" y="18152"/>
                      <a:pt x="124" y="18339"/>
                    </a:cubicBezTo>
                    <a:cubicBezTo>
                      <a:pt x="205" y="18526"/>
                      <a:pt x="303" y="18618"/>
                      <a:pt x="415" y="18618"/>
                    </a:cubicBezTo>
                    <a:cubicBezTo>
                      <a:pt x="510" y="18618"/>
                      <a:pt x="610" y="18521"/>
                      <a:pt x="714" y="18324"/>
                    </a:cubicBezTo>
                    <a:cubicBezTo>
                      <a:pt x="1138" y="17419"/>
                      <a:pt x="1540" y="16740"/>
                      <a:pt x="1921" y="16287"/>
                    </a:cubicBezTo>
                    <a:cubicBezTo>
                      <a:pt x="2302" y="15836"/>
                      <a:pt x="2743" y="15610"/>
                      <a:pt x="3245" y="15610"/>
                    </a:cubicBezTo>
                    <a:cubicBezTo>
                      <a:pt x="3834" y="15610"/>
                      <a:pt x="4388" y="15974"/>
                      <a:pt x="4906" y="16701"/>
                    </a:cubicBezTo>
                    <a:cubicBezTo>
                      <a:pt x="5426" y="17428"/>
                      <a:pt x="5872" y="18383"/>
                      <a:pt x="6244" y="19563"/>
                    </a:cubicBezTo>
                    <a:cubicBezTo>
                      <a:pt x="6304" y="19760"/>
                      <a:pt x="6380" y="20035"/>
                      <a:pt x="6471" y="20388"/>
                    </a:cubicBezTo>
                    <a:cubicBezTo>
                      <a:pt x="6562" y="20744"/>
                      <a:pt x="6625" y="20979"/>
                      <a:pt x="6659" y="21097"/>
                    </a:cubicBezTo>
                    <a:cubicBezTo>
                      <a:pt x="6754" y="21432"/>
                      <a:pt x="6875" y="21600"/>
                      <a:pt x="7022" y="21600"/>
                    </a:cubicBezTo>
                    <a:cubicBezTo>
                      <a:pt x="7178" y="21600"/>
                      <a:pt x="7304" y="21432"/>
                      <a:pt x="7399" y="21097"/>
                    </a:cubicBezTo>
                    <a:cubicBezTo>
                      <a:pt x="7434" y="20979"/>
                      <a:pt x="7496" y="20744"/>
                      <a:pt x="7587" y="20388"/>
                    </a:cubicBezTo>
                    <a:cubicBezTo>
                      <a:pt x="7678" y="20035"/>
                      <a:pt x="7754" y="19760"/>
                      <a:pt x="7814" y="19563"/>
                    </a:cubicBezTo>
                    <a:cubicBezTo>
                      <a:pt x="8186" y="18383"/>
                      <a:pt x="8630" y="17428"/>
                      <a:pt x="9145" y="16701"/>
                    </a:cubicBezTo>
                    <a:cubicBezTo>
                      <a:pt x="9660" y="15974"/>
                      <a:pt x="10211" y="15610"/>
                      <a:pt x="10800" y="15610"/>
                    </a:cubicBezTo>
                    <a:cubicBezTo>
                      <a:pt x="11388" y="15610"/>
                      <a:pt x="11940" y="15972"/>
                      <a:pt x="12455" y="16701"/>
                    </a:cubicBezTo>
                    <a:cubicBezTo>
                      <a:pt x="12970" y="17428"/>
                      <a:pt x="13414" y="18383"/>
                      <a:pt x="13786" y="19563"/>
                    </a:cubicBezTo>
                    <a:cubicBezTo>
                      <a:pt x="13846" y="19760"/>
                      <a:pt x="13922" y="20035"/>
                      <a:pt x="14013" y="20388"/>
                    </a:cubicBezTo>
                    <a:cubicBezTo>
                      <a:pt x="14104" y="20744"/>
                      <a:pt x="14166" y="20979"/>
                      <a:pt x="14201" y="21097"/>
                    </a:cubicBezTo>
                    <a:cubicBezTo>
                      <a:pt x="14296" y="21432"/>
                      <a:pt x="14421" y="21600"/>
                      <a:pt x="14578" y="21600"/>
                    </a:cubicBezTo>
                    <a:cubicBezTo>
                      <a:pt x="14725" y="21600"/>
                      <a:pt x="14845" y="21432"/>
                      <a:pt x="14941" y="21097"/>
                    </a:cubicBezTo>
                    <a:cubicBezTo>
                      <a:pt x="14975" y="20979"/>
                      <a:pt x="15038" y="20744"/>
                      <a:pt x="15129" y="20388"/>
                    </a:cubicBezTo>
                    <a:cubicBezTo>
                      <a:pt x="15220" y="20035"/>
                      <a:pt x="15296" y="19760"/>
                      <a:pt x="15356" y="19563"/>
                    </a:cubicBezTo>
                    <a:cubicBezTo>
                      <a:pt x="15729" y="18383"/>
                      <a:pt x="16175" y="17428"/>
                      <a:pt x="16694" y="16701"/>
                    </a:cubicBezTo>
                    <a:cubicBezTo>
                      <a:pt x="17212" y="15972"/>
                      <a:pt x="17766" y="15610"/>
                      <a:pt x="18355" y="15610"/>
                    </a:cubicBezTo>
                    <a:cubicBezTo>
                      <a:pt x="18857" y="15610"/>
                      <a:pt x="19298" y="15836"/>
                      <a:pt x="19679" y="16287"/>
                    </a:cubicBezTo>
                    <a:cubicBezTo>
                      <a:pt x="20060" y="16740"/>
                      <a:pt x="20462" y="17419"/>
                      <a:pt x="20886" y="18324"/>
                    </a:cubicBezTo>
                    <a:cubicBezTo>
                      <a:pt x="20990" y="18521"/>
                      <a:pt x="21090" y="18618"/>
                      <a:pt x="21185" y="18618"/>
                    </a:cubicBezTo>
                    <a:cubicBezTo>
                      <a:pt x="21297" y="18618"/>
                      <a:pt x="21395" y="18526"/>
                      <a:pt x="21477" y="18339"/>
                    </a:cubicBezTo>
                    <a:cubicBezTo>
                      <a:pt x="21559" y="18152"/>
                      <a:pt x="21600" y="17930"/>
                      <a:pt x="21600" y="17675"/>
                    </a:cubicBezTo>
                    <a:cubicBezTo>
                      <a:pt x="21600" y="17576"/>
                      <a:pt x="21595" y="17507"/>
                      <a:pt x="21587" y="17469"/>
                    </a:cubicBezTo>
                    <a:cubicBezTo>
                      <a:pt x="21587" y="17469"/>
                      <a:pt x="21587" y="17469"/>
                      <a:pt x="21587" y="1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</p:grpSp>
      </p:grp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65328" y="2439844"/>
            <a:ext cx="3067372" cy="30623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63746" y="252665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Friendly</a:t>
            </a:r>
            <a:endParaRPr lang="en-GB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7861" y="326615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63746" y="498868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Honest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053981" y="252665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Speed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53981" y="498868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Guarantee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457861" y="573117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33579" y="326615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33579" y="573117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9"/>
          <p:cNvSpPr/>
          <p:nvPr userDrawn="1"/>
        </p:nvSpPr>
        <p:spPr>
          <a:xfrm>
            <a:off x="7889215" y="2557496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654827" y="4064274"/>
            <a:ext cx="630936" cy="630936"/>
            <a:chOff x="17752959" y="6927912"/>
            <a:chExt cx="1377040" cy="1377038"/>
          </a:xfrm>
        </p:grpSpPr>
        <p:sp>
          <p:nvSpPr>
            <p:cNvPr id="13" name="Shape 110"/>
            <p:cNvSpPr/>
            <p:nvPr/>
          </p:nvSpPr>
          <p:spPr>
            <a:xfrm>
              <a:off x="17752959" y="6927912"/>
              <a:ext cx="1377040" cy="13770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111"/>
            <p:cNvSpPr/>
            <p:nvPr/>
          </p:nvSpPr>
          <p:spPr>
            <a:xfrm>
              <a:off x="18125459" y="7438908"/>
              <a:ext cx="584898" cy="41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92" y="12487"/>
                  </a:moveTo>
                  <a:cubicBezTo>
                    <a:pt x="12600" y="12622"/>
                    <a:pt x="12568" y="12735"/>
                    <a:pt x="12497" y="12825"/>
                  </a:cubicBezTo>
                  <a:cubicBezTo>
                    <a:pt x="12426" y="12915"/>
                    <a:pt x="12343" y="12959"/>
                    <a:pt x="12248" y="12959"/>
                  </a:cubicBezTo>
                  <a:lnTo>
                    <a:pt x="9352" y="12959"/>
                  </a:lnTo>
                  <a:cubicBezTo>
                    <a:pt x="9257" y="12959"/>
                    <a:pt x="9174" y="12915"/>
                    <a:pt x="9103" y="12825"/>
                  </a:cubicBezTo>
                  <a:cubicBezTo>
                    <a:pt x="9032" y="12735"/>
                    <a:pt x="9000" y="12622"/>
                    <a:pt x="9008" y="12487"/>
                  </a:cubicBezTo>
                  <a:lnTo>
                    <a:pt x="9008" y="12419"/>
                  </a:lnTo>
                  <a:lnTo>
                    <a:pt x="9293" y="7020"/>
                  </a:lnTo>
                  <a:cubicBezTo>
                    <a:pt x="9301" y="6874"/>
                    <a:pt x="9344" y="6748"/>
                    <a:pt x="9424" y="6640"/>
                  </a:cubicBezTo>
                  <a:cubicBezTo>
                    <a:pt x="9503" y="6533"/>
                    <a:pt x="9594" y="6480"/>
                    <a:pt x="9696" y="6480"/>
                  </a:cubicBezTo>
                  <a:lnTo>
                    <a:pt x="11904" y="6480"/>
                  </a:lnTo>
                  <a:cubicBezTo>
                    <a:pt x="12006" y="6480"/>
                    <a:pt x="12097" y="6533"/>
                    <a:pt x="12177" y="6640"/>
                  </a:cubicBezTo>
                  <a:cubicBezTo>
                    <a:pt x="12256" y="6748"/>
                    <a:pt x="12299" y="6874"/>
                    <a:pt x="12307" y="7020"/>
                  </a:cubicBezTo>
                  <a:lnTo>
                    <a:pt x="12592" y="12419"/>
                  </a:lnTo>
                  <a:cubicBezTo>
                    <a:pt x="12592" y="12419"/>
                    <a:pt x="12592" y="12487"/>
                    <a:pt x="12592" y="12487"/>
                  </a:cubicBezTo>
                  <a:close/>
                  <a:moveTo>
                    <a:pt x="21291" y="18410"/>
                  </a:moveTo>
                  <a:lnTo>
                    <a:pt x="16342" y="793"/>
                  </a:lnTo>
                  <a:cubicBezTo>
                    <a:pt x="16279" y="579"/>
                    <a:pt x="16176" y="393"/>
                    <a:pt x="16034" y="237"/>
                  </a:cubicBezTo>
                  <a:cubicBezTo>
                    <a:pt x="15891" y="79"/>
                    <a:pt x="15741" y="0"/>
                    <a:pt x="15583" y="0"/>
                  </a:cubicBezTo>
                  <a:lnTo>
                    <a:pt x="11559" y="0"/>
                  </a:lnTo>
                  <a:cubicBezTo>
                    <a:pt x="11662" y="0"/>
                    <a:pt x="11753" y="54"/>
                    <a:pt x="11832" y="160"/>
                  </a:cubicBezTo>
                  <a:cubicBezTo>
                    <a:pt x="11911" y="267"/>
                    <a:pt x="11955" y="393"/>
                    <a:pt x="11963" y="540"/>
                  </a:cubicBezTo>
                  <a:lnTo>
                    <a:pt x="12141" y="3780"/>
                  </a:lnTo>
                  <a:cubicBezTo>
                    <a:pt x="12149" y="3937"/>
                    <a:pt x="12117" y="4067"/>
                    <a:pt x="12046" y="4168"/>
                  </a:cubicBezTo>
                  <a:cubicBezTo>
                    <a:pt x="11975" y="4269"/>
                    <a:pt x="11888" y="4319"/>
                    <a:pt x="11785" y="4319"/>
                  </a:cubicBezTo>
                  <a:lnTo>
                    <a:pt x="9815" y="4319"/>
                  </a:lnTo>
                  <a:cubicBezTo>
                    <a:pt x="9712" y="4319"/>
                    <a:pt x="9625" y="4269"/>
                    <a:pt x="9554" y="4168"/>
                  </a:cubicBezTo>
                  <a:cubicBezTo>
                    <a:pt x="9483" y="4067"/>
                    <a:pt x="9451" y="3937"/>
                    <a:pt x="9459" y="3780"/>
                  </a:cubicBezTo>
                  <a:lnTo>
                    <a:pt x="9637" y="540"/>
                  </a:lnTo>
                  <a:cubicBezTo>
                    <a:pt x="9645" y="393"/>
                    <a:pt x="9688" y="267"/>
                    <a:pt x="9767" y="160"/>
                  </a:cubicBezTo>
                  <a:cubicBezTo>
                    <a:pt x="9847" y="54"/>
                    <a:pt x="9937" y="0"/>
                    <a:pt x="10040" y="0"/>
                  </a:cubicBezTo>
                  <a:lnTo>
                    <a:pt x="6017" y="0"/>
                  </a:lnTo>
                  <a:cubicBezTo>
                    <a:pt x="5859" y="0"/>
                    <a:pt x="5709" y="79"/>
                    <a:pt x="5566" y="237"/>
                  </a:cubicBezTo>
                  <a:cubicBezTo>
                    <a:pt x="5424" y="393"/>
                    <a:pt x="5321" y="579"/>
                    <a:pt x="5258" y="793"/>
                  </a:cubicBezTo>
                  <a:lnTo>
                    <a:pt x="309" y="18410"/>
                  </a:lnTo>
                  <a:cubicBezTo>
                    <a:pt x="103" y="19108"/>
                    <a:pt x="0" y="19760"/>
                    <a:pt x="0" y="20368"/>
                  </a:cubicBezTo>
                  <a:cubicBezTo>
                    <a:pt x="0" y="21189"/>
                    <a:pt x="182" y="21600"/>
                    <a:pt x="546" y="21600"/>
                  </a:cubicBezTo>
                  <a:lnTo>
                    <a:pt x="8901" y="21600"/>
                  </a:lnTo>
                  <a:cubicBezTo>
                    <a:pt x="8798" y="21600"/>
                    <a:pt x="8711" y="21546"/>
                    <a:pt x="8640" y="21439"/>
                  </a:cubicBezTo>
                  <a:cubicBezTo>
                    <a:pt x="8569" y="21332"/>
                    <a:pt x="8537" y="21206"/>
                    <a:pt x="8545" y="21060"/>
                  </a:cubicBezTo>
                  <a:lnTo>
                    <a:pt x="8783" y="16741"/>
                  </a:lnTo>
                  <a:cubicBezTo>
                    <a:pt x="8791" y="16594"/>
                    <a:pt x="8834" y="16467"/>
                    <a:pt x="8913" y="16360"/>
                  </a:cubicBezTo>
                  <a:cubicBezTo>
                    <a:pt x="8992" y="16253"/>
                    <a:pt x="9083" y="16201"/>
                    <a:pt x="9186" y="16201"/>
                  </a:cubicBezTo>
                  <a:lnTo>
                    <a:pt x="12414" y="16201"/>
                  </a:lnTo>
                  <a:cubicBezTo>
                    <a:pt x="12517" y="16201"/>
                    <a:pt x="12608" y="16253"/>
                    <a:pt x="12687" y="16360"/>
                  </a:cubicBezTo>
                  <a:cubicBezTo>
                    <a:pt x="12766" y="16467"/>
                    <a:pt x="12809" y="16594"/>
                    <a:pt x="12818" y="16741"/>
                  </a:cubicBezTo>
                  <a:lnTo>
                    <a:pt x="13055" y="21060"/>
                  </a:lnTo>
                  <a:cubicBezTo>
                    <a:pt x="13063" y="21206"/>
                    <a:pt x="13031" y="21332"/>
                    <a:pt x="12960" y="21439"/>
                  </a:cubicBezTo>
                  <a:cubicBezTo>
                    <a:pt x="12889" y="21546"/>
                    <a:pt x="12802" y="21600"/>
                    <a:pt x="12699" y="21600"/>
                  </a:cubicBezTo>
                  <a:lnTo>
                    <a:pt x="21054" y="21600"/>
                  </a:lnTo>
                  <a:cubicBezTo>
                    <a:pt x="21418" y="21600"/>
                    <a:pt x="21600" y="21189"/>
                    <a:pt x="21600" y="20368"/>
                  </a:cubicBezTo>
                  <a:cubicBezTo>
                    <a:pt x="21600" y="19760"/>
                    <a:pt x="21497" y="19108"/>
                    <a:pt x="21291" y="18410"/>
                  </a:cubicBezTo>
                  <a:cubicBezTo>
                    <a:pt x="21291" y="18410"/>
                    <a:pt x="21291" y="18410"/>
                    <a:pt x="21291" y="18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" name="Shape 105"/>
          <p:cNvSpPr/>
          <p:nvPr userDrawn="1"/>
        </p:nvSpPr>
        <p:spPr>
          <a:xfrm>
            <a:off x="2164141" y="2557496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919200" y="4064275"/>
            <a:ext cx="630450" cy="630936"/>
            <a:chOff x="5234752" y="6927914"/>
            <a:chExt cx="1375979" cy="1377038"/>
          </a:xfrm>
        </p:grpSpPr>
        <p:sp>
          <p:nvSpPr>
            <p:cNvPr id="18" name="Shape 113"/>
            <p:cNvSpPr/>
            <p:nvPr/>
          </p:nvSpPr>
          <p:spPr>
            <a:xfrm>
              <a:off x="5234752" y="6927914"/>
              <a:ext cx="1375979" cy="13770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114"/>
            <p:cNvSpPr/>
            <p:nvPr/>
          </p:nvSpPr>
          <p:spPr>
            <a:xfrm>
              <a:off x="5747453" y="7416797"/>
              <a:ext cx="350574" cy="5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00" y="9554"/>
                  </a:moveTo>
                  <a:cubicBezTo>
                    <a:pt x="9000" y="9675"/>
                    <a:pt x="8944" y="9774"/>
                    <a:pt x="8831" y="9853"/>
                  </a:cubicBezTo>
                  <a:cubicBezTo>
                    <a:pt x="8719" y="9931"/>
                    <a:pt x="8575" y="9970"/>
                    <a:pt x="8400" y="9970"/>
                  </a:cubicBezTo>
                  <a:cubicBezTo>
                    <a:pt x="8226" y="9970"/>
                    <a:pt x="8082" y="9931"/>
                    <a:pt x="7968" y="9853"/>
                  </a:cubicBezTo>
                  <a:cubicBezTo>
                    <a:pt x="7856" y="9775"/>
                    <a:pt x="7800" y="9675"/>
                    <a:pt x="7800" y="9554"/>
                  </a:cubicBezTo>
                  <a:lnTo>
                    <a:pt x="7800" y="3739"/>
                  </a:lnTo>
                  <a:cubicBezTo>
                    <a:pt x="7800" y="3618"/>
                    <a:pt x="7856" y="3518"/>
                    <a:pt x="7968" y="3440"/>
                  </a:cubicBezTo>
                  <a:cubicBezTo>
                    <a:pt x="8082" y="3362"/>
                    <a:pt x="8226" y="3323"/>
                    <a:pt x="8400" y="3323"/>
                  </a:cubicBezTo>
                  <a:cubicBezTo>
                    <a:pt x="8575" y="3323"/>
                    <a:pt x="8719" y="3362"/>
                    <a:pt x="8831" y="3440"/>
                  </a:cubicBezTo>
                  <a:cubicBezTo>
                    <a:pt x="8944" y="3518"/>
                    <a:pt x="9000" y="3618"/>
                    <a:pt x="9000" y="3739"/>
                  </a:cubicBezTo>
                  <a:cubicBezTo>
                    <a:pt x="9000" y="3739"/>
                    <a:pt x="9000" y="9554"/>
                    <a:pt x="9000" y="9554"/>
                  </a:cubicBezTo>
                  <a:close/>
                  <a:moveTo>
                    <a:pt x="20128" y="11248"/>
                  </a:moveTo>
                  <a:cubicBezTo>
                    <a:pt x="19147" y="10396"/>
                    <a:pt x="18038" y="9970"/>
                    <a:pt x="16800" y="9970"/>
                  </a:cubicBezTo>
                  <a:lnTo>
                    <a:pt x="16800" y="3323"/>
                  </a:lnTo>
                  <a:cubicBezTo>
                    <a:pt x="17450" y="3323"/>
                    <a:pt x="18012" y="3159"/>
                    <a:pt x="18487" y="2830"/>
                  </a:cubicBezTo>
                  <a:cubicBezTo>
                    <a:pt x="18963" y="2501"/>
                    <a:pt x="19200" y="2111"/>
                    <a:pt x="19200" y="1662"/>
                  </a:cubicBezTo>
                  <a:cubicBezTo>
                    <a:pt x="19200" y="1211"/>
                    <a:pt x="18963" y="822"/>
                    <a:pt x="18487" y="493"/>
                  </a:cubicBezTo>
                  <a:cubicBezTo>
                    <a:pt x="18012" y="164"/>
                    <a:pt x="17450" y="0"/>
                    <a:pt x="16800" y="0"/>
                  </a:cubicBezTo>
                  <a:lnTo>
                    <a:pt x="4800" y="0"/>
                  </a:lnTo>
                  <a:cubicBezTo>
                    <a:pt x="4150" y="0"/>
                    <a:pt x="3587" y="164"/>
                    <a:pt x="3113" y="493"/>
                  </a:cubicBezTo>
                  <a:cubicBezTo>
                    <a:pt x="2637" y="822"/>
                    <a:pt x="2400" y="1211"/>
                    <a:pt x="2400" y="1662"/>
                  </a:cubicBezTo>
                  <a:cubicBezTo>
                    <a:pt x="2400" y="2111"/>
                    <a:pt x="2637" y="2501"/>
                    <a:pt x="3113" y="2830"/>
                  </a:cubicBezTo>
                  <a:cubicBezTo>
                    <a:pt x="3587" y="3159"/>
                    <a:pt x="4150" y="3323"/>
                    <a:pt x="4800" y="3323"/>
                  </a:cubicBezTo>
                  <a:lnTo>
                    <a:pt x="4800" y="9970"/>
                  </a:lnTo>
                  <a:cubicBezTo>
                    <a:pt x="3562" y="9970"/>
                    <a:pt x="2453" y="10396"/>
                    <a:pt x="1472" y="11248"/>
                  </a:cubicBezTo>
                  <a:cubicBezTo>
                    <a:pt x="491" y="12100"/>
                    <a:pt x="0" y="13059"/>
                    <a:pt x="0" y="14123"/>
                  </a:cubicBezTo>
                  <a:cubicBezTo>
                    <a:pt x="0" y="14348"/>
                    <a:pt x="119" y="14543"/>
                    <a:pt x="356" y="14707"/>
                  </a:cubicBezTo>
                  <a:cubicBezTo>
                    <a:pt x="594" y="14871"/>
                    <a:pt x="875" y="14954"/>
                    <a:pt x="1200" y="14954"/>
                  </a:cubicBezTo>
                  <a:lnTo>
                    <a:pt x="8775" y="14954"/>
                  </a:lnTo>
                  <a:lnTo>
                    <a:pt x="10200" y="21250"/>
                  </a:lnTo>
                  <a:cubicBezTo>
                    <a:pt x="10263" y="21483"/>
                    <a:pt x="10463" y="21600"/>
                    <a:pt x="10800" y="21600"/>
                  </a:cubicBezTo>
                  <a:lnTo>
                    <a:pt x="10819" y="21600"/>
                  </a:lnTo>
                  <a:cubicBezTo>
                    <a:pt x="10969" y="21600"/>
                    <a:pt x="11097" y="21564"/>
                    <a:pt x="11203" y="21491"/>
                  </a:cubicBezTo>
                  <a:cubicBezTo>
                    <a:pt x="11309" y="21417"/>
                    <a:pt x="11375" y="21328"/>
                    <a:pt x="11400" y="21224"/>
                  </a:cubicBezTo>
                  <a:lnTo>
                    <a:pt x="12356" y="14954"/>
                  </a:lnTo>
                  <a:lnTo>
                    <a:pt x="20400" y="14954"/>
                  </a:lnTo>
                  <a:cubicBezTo>
                    <a:pt x="20725" y="14954"/>
                    <a:pt x="21007" y="14871"/>
                    <a:pt x="21244" y="14707"/>
                  </a:cubicBezTo>
                  <a:cubicBezTo>
                    <a:pt x="21481" y="14543"/>
                    <a:pt x="21600" y="14348"/>
                    <a:pt x="21600" y="14123"/>
                  </a:cubicBezTo>
                  <a:cubicBezTo>
                    <a:pt x="21600" y="13059"/>
                    <a:pt x="21109" y="12100"/>
                    <a:pt x="20128" y="11248"/>
                  </a:cubicBezTo>
                  <a:cubicBezTo>
                    <a:pt x="20128" y="11248"/>
                    <a:pt x="20128" y="11248"/>
                    <a:pt x="20128" y="112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1693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40825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03842" y="3489341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Mission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75669" y="5119854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quasi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775652" y="2342512"/>
            <a:ext cx="2642616" cy="26437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018295" y="3489341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Vision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601709" y="5119854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quasi</a:t>
            </a:r>
          </a:p>
        </p:txBody>
      </p:sp>
    </p:spTree>
    <p:extLst>
      <p:ext uri="{BB962C8B-B14F-4D97-AF65-F5344CB8AC3E}">
        <p14:creationId xmlns:p14="http://schemas.microsoft.com/office/powerpoint/2010/main" val="24834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0251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39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0762" y="2940136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00762" y="3700671"/>
            <a:ext cx="3335338" cy="20685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8838" y="3142052"/>
            <a:ext cx="3607435" cy="2152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9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6791" y="5281176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BIG DATA TEMPLATE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24886" y="4583201"/>
            <a:ext cx="1132703" cy="22251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Company Name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72791" y="6154232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96962"/>
          </a:xfrm>
          <a:prstGeom prst="roundRect">
            <a:avLst>
              <a:gd name="adj" fmla="val 4467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hape 155"/>
          <p:cNvSpPr/>
          <p:nvPr userDrawn="1"/>
        </p:nvSpPr>
        <p:spPr>
          <a:xfrm>
            <a:off x="5898318" y="4060397"/>
            <a:ext cx="385837" cy="385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5" y="15576"/>
                </a:moveTo>
                <a:cubicBezTo>
                  <a:pt x="12143" y="16865"/>
                  <a:pt x="9843" y="18851"/>
                  <a:pt x="8177" y="21277"/>
                </a:cubicBezTo>
                <a:cubicBezTo>
                  <a:pt x="9016" y="21487"/>
                  <a:pt x="9894" y="21600"/>
                  <a:pt x="10799" y="21600"/>
                </a:cubicBezTo>
                <a:cubicBezTo>
                  <a:pt x="12428" y="21600"/>
                  <a:pt x="13971" y="21237"/>
                  <a:pt x="15356" y="20591"/>
                </a:cubicBezTo>
                <a:cubicBezTo>
                  <a:pt x="15579" y="19502"/>
                  <a:pt x="15697" y="18376"/>
                  <a:pt x="15697" y="17223"/>
                </a:cubicBezTo>
                <a:cubicBezTo>
                  <a:pt x="15697" y="16807"/>
                  <a:pt x="15678" y="16393"/>
                  <a:pt x="15646" y="15985"/>
                </a:cubicBezTo>
                <a:cubicBezTo>
                  <a:pt x="15369" y="15896"/>
                  <a:pt x="15114" y="15759"/>
                  <a:pt x="14895" y="15576"/>
                </a:cubicBezTo>
                <a:close/>
                <a:moveTo>
                  <a:pt x="18049" y="2795"/>
                </a:moveTo>
                <a:cubicBezTo>
                  <a:pt x="16317" y="2963"/>
                  <a:pt x="14665" y="3399"/>
                  <a:pt x="13127" y="4049"/>
                </a:cubicBezTo>
                <a:cubicBezTo>
                  <a:pt x="13134" y="4126"/>
                  <a:pt x="13139" y="4202"/>
                  <a:pt x="13139" y="4280"/>
                </a:cubicBezTo>
                <a:cubicBezTo>
                  <a:pt x="13139" y="4643"/>
                  <a:pt x="13052" y="4984"/>
                  <a:pt x="12903" y="5288"/>
                </a:cubicBezTo>
                <a:cubicBezTo>
                  <a:pt x="14442" y="7095"/>
                  <a:pt x="15635" y="9197"/>
                  <a:pt x="16388" y="11500"/>
                </a:cubicBezTo>
                <a:cubicBezTo>
                  <a:pt x="17324" y="11518"/>
                  <a:pt x="18122" y="12089"/>
                  <a:pt x="18466" y="12902"/>
                </a:cubicBezTo>
                <a:cubicBezTo>
                  <a:pt x="19506" y="12797"/>
                  <a:pt x="20518" y="12597"/>
                  <a:pt x="21492" y="12311"/>
                </a:cubicBezTo>
                <a:cubicBezTo>
                  <a:pt x="21563" y="11818"/>
                  <a:pt x="21600" y="11313"/>
                  <a:pt x="21600" y="10800"/>
                </a:cubicBezTo>
                <a:cubicBezTo>
                  <a:pt x="21599" y="7626"/>
                  <a:pt x="20230" y="4770"/>
                  <a:pt x="18049" y="2795"/>
                </a:cubicBezTo>
                <a:close/>
                <a:moveTo>
                  <a:pt x="13739" y="14350"/>
                </a:moveTo>
                <a:cubicBezTo>
                  <a:pt x="11072" y="13907"/>
                  <a:pt x="8601" y="12889"/>
                  <a:pt x="6449" y="11434"/>
                </a:cubicBezTo>
                <a:cubicBezTo>
                  <a:pt x="6099" y="11648"/>
                  <a:pt x="5689" y="11773"/>
                  <a:pt x="5251" y="11773"/>
                </a:cubicBezTo>
                <a:cubicBezTo>
                  <a:pt x="5087" y="11773"/>
                  <a:pt x="4931" y="11756"/>
                  <a:pt x="4779" y="11725"/>
                </a:cubicBezTo>
                <a:cubicBezTo>
                  <a:pt x="3749" y="13676"/>
                  <a:pt x="3091" y="15853"/>
                  <a:pt x="2902" y="18163"/>
                </a:cubicBezTo>
                <a:cubicBezTo>
                  <a:pt x="3930" y="19266"/>
                  <a:pt x="5183" y="20154"/>
                  <a:pt x="6593" y="20751"/>
                </a:cubicBezTo>
                <a:cubicBezTo>
                  <a:pt x="8345" y="18059"/>
                  <a:pt x="10791" y="15834"/>
                  <a:pt x="13739" y="14350"/>
                </a:cubicBezTo>
                <a:close/>
                <a:moveTo>
                  <a:pt x="17257" y="15907"/>
                </a:moveTo>
                <a:cubicBezTo>
                  <a:pt x="17287" y="16343"/>
                  <a:pt x="17305" y="16781"/>
                  <a:pt x="17305" y="17223"/>
                </a:cubicBezTo>
                <a:cubicBezTo>
                  <a:pt x="17305" y="18003"/>
                  <a:pt x="17255" y="18771"/>
                  <a:pt x="17162" y="19525"/>
                </a:cubicBezTo>
                <a:cubicBezTo>
                  <a:pt x="18993" y="18189"/>
                  <a:pt x="20388" y="16288"/>
                  <a:pt x="21091" y="14080"/>
                </a:cubicBezTo>
                <a:cubicBezTo>
                  <a:pt x="20257" y="14282"/>
                  <a:pt x="19403" y="14426"/>
                  <a:pt x="18530" y="14508"/>
                </a:cubicBezTo>
                <a:cubicBezTo>
                  <a:pt x="18327" y="15139"/>
                  <a:pt x="17859" y="15646"/>
                  <a:pt x="17257" y="15907"/>
                </a:cubicBezTo>
                <a:close/>
                <a:moveTo>
                  <a:pt x="14276" y="12805"/>
                </a:moveTo>
                <a:cubicBezTo>
                  <a:pt x="14419" y="12507"/>
                  <a:pt x="14622" y="12243"/>
                  <a:pt x="14874" y="12035"/>
                </a:cubicBezTo>
                <a:cubicBezTo>
                  <a:pt x="14195" y="9949"/>
                  <a:pt x="13121" y="8039"/>
                  <a:pt x="11737" y="6396"/>
                </a:cubicBezTo>
                <a:cubicBezTo>
                  <a:pt x="11463" y="6514"/>
                  <a:pt x="11160" y="6577"/>
                  <a:pt x="10841" y="6577"/>
                </a:cubicBezTo>
                <a:cubicBezTo>
                  <a:pt x="10342" y="6577"/>
                  <a:pt x="9882" y="6417"/>
                  <a:pt x="9506" y="6149"/>
                </a:cubicBezTo>
                <a:cubicBezTo>
                  <a:pt x="8672" y="6781"/>
                  <a:pt x="7901" y="7491"/>
                  <a:pt x="7200" y="8265"/>
                </a:cubicBezTo>
                <a:cubicBezTo>
                  <a:pt x="7421" y="8616"/>
                  <a:pt x="7549" y="9031"/>
                  <a:pt x="7549" y="9475"/>
                </a:cubicBezTo>
                <a:cubicBezTo>
                  <a:pt x="7549" y="9714"/>
                  <a:pt x="7512" y="9945"/>
                  <a:pt x="7444" y="10163"/>
                </a:cubicBezTo>
                <a:cubicBezTo>
                  <a:pt x="9459" y="11509"/>
                  <a:pt x="11779" y="12434"/>
                  <a:pt x="14276" y="12805"/>
                </a:cubicBezTo>
                <a:close/>
                <a:moveTo>
                  <a:pt x="10842" y="1983"/>
                </a:moveTo>
                <a:cubicBezTo>
                  <a:pt x="11448" y="1983"/>
                  <a:pt x="11998" y="2218"/>
                  <a:pt x="12410" y="2604"/>
                </a:cubicBezTo>
                <a:cubicBezTo>
                  <a:pt x="13609" y="2088"/>
                  <a:pt x="14870" y="1691"/>
                  <a:pt x="16184" y="1439"/>
                </a:cubicBezTo>
                <a:cubicBezTo>
                  <a:pt x="14598" y="525"/>
                  <a:pt x="12760" y="0"/>
                  <a:pt x="10799" y="0"/>
                </a:cubicBezTo>
                <a:cubicBezTo>
                  <a:pt x="9463" y="0"/>
                  <a:pt x="8183" y="245"/>
                  <a:pt x="7001" y="690"/>
                </a:cubicBezTo>
                <a:cubicBezTo>
                  <a:pt x="7938" y="1154"/>
                  <a:pt x="8833" y="1694"/>
                  <a:pt x="9673" y="2304"/>
                </a:cubicBezTo>
                <a:cubicBezTo>
                  <a:pt x="10017" y="2100"/>
                  <a:pt x="10415" y="1983"/>
                  <a:pt x="10842" y="1983"/>
                </a:cubicBezTo>
                <a:close/>
                <a:moveTo>
                  <a:pt x="2953" y="9475"/>
                </a:moveTo>
                <a:cubicBezTo>
                  <a:pt x="2953" y="9153"/>
                  <a:pt x="3021" y="8845"/>
                  <a:pt x="3140" y="8568"/>
                </a:cubicBezTo>
                <a:cubicBezTo>
                  <a:pt x="2402" y="7756"/>
                  <a:pt x="1735" y="6882"/>
                  <a:pt x="1150" y="5952"/>
                </a:cubicBezTo>
                <a:cubicBezTo>
                  <a:pt x="417" y="7409"/>
                  <a:pt x="0" y="9057"/>
                  <a:pt x="0" y="10801"/>
                </a:cubicBezTo>
                <a:cubicBezTo>
                  <a:pt x="0" y="12819"/>
                  <a:pt x="556" y="14708"/>
                  <a:pt x="1520" y="16324"/>
                </a:cubicBezTo>
                <a:cubicBezTo>
                  <a:pt x="1865" y="14382"/>
                  <a:pt x="2519" y="12546"/>
                  <a:pt x="3421" y="10863"/>
                </a:cubicBezTo>
                <a:cubicBezTo>
                  <a:pt x="3128" y="10478"/>
                  <a:pt x="2953" y="9996"/>
                  <a:pt x="2953" y="9475"/>
                </a:cubicBezTo>
                <a:close/>
                <a:moveTo>
                  <a:pt x="5252" y="7178"/>
                </a:moveTo>
                <a:cubicBezTo>
                  <a:pt x="5486" y="7178"/>
                  <a:pt x="5714" y="7212"/>
                  <a:pt x="5928" y="7279"/>
                </a:cubicBezTo>
                <a:cubicBezTo>
                  <a:pt x="6738" y="6372"/>
                  <a:pt x="7636" y="5546"/>
                  <a:pt x="8608" y="4814"/>
                </a:cubicBezTo>
                <a:cubicBezTo>
                  <a:pt x="8567" y="4643"/>
                  <a:pt x="8545" y="4463"/>
                  <a:pt x="8545" y="4280"/>
                </a:cubicBezTo>
                <a:cubicBezTo>
                  <a:pt x="8545" y="4025"/>
                  <a:pt x="8587" y="3780"/>
                  <a:pt x="8664" y="3551"/>
                </a:cubicBezTo>
                <a:cubicBezTo>
                  <a:pt x="7574" y="2771"/>
                  <a:pt x="6390" y="2115"/>
                  <a:pt x="5130" y="1609"/>
                </a:cubicBezTo>
                <a:cubicBezTo>
                  <a:pt x="3950" y="2339"/>
                  <a:pt x="2920" y="3289"/>
                  <a:pt x="2099" y="4404"/>
                </a:cubicBezTo>
                <a:cubicBezTo>
                  <a:pt x="2708" y="5484"/>
                  <a:pt x="3432" y="6490"/>
                  <a:pt x="4256" y="7406"/>
                </a:cubicBezTo>
                <a:cubicBezTo>
                  <a:pt x="4557" y="7261"/>
                  <a:pt x="4893" y="7178"/>
                  <a:pt x="5252" y="7178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24312" y="5937510"/>
            <a:ext cx="4133852" cy="18389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Profesional</a:t>
            </a:r>
            <a:r>
              <a:rPr lang="en-US" dirty="0" smtClean="0"/>
              <a:t> 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17004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6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384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97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681548"/>
            <a:ext cx="2652619" cy="336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App Detail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1590" y="518939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12" name="Shape 998"/>
          <p:cNvSpPr/>
          <p:nvPr userDrawn="1"/>
        </p:nvSpPr>
        <p:spPr>
          <a:xfrm>
            <a:off x="1524000" y="522520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Shape 1001"/>
          <p:cNvSpPr/>
          <p:nvPr userDrawn="1"/>
        </p:nvSpPr>
        <p:spPr>
          <a:xfrm>
            <a:off x="1524000" y="576054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" name="Group 995"/>
          <p:cNvGrpSpPr/>
          <p:nvPr userDrawn="1"/>
        </p:nvGrpSpPr>
        <p:grpSpPr>
          <a:xfrm>
            <a:off x="4562931" y="2342052"/>
            <a:ext cx="3095169" cy="2223486"/>
            <a:chOff x="0" y="0"/>
            <a:chExt cx="9072622" cy="6517526"/>
          </a:xfrm>
          <a:solidFill>
            <a:schemeClr val="accent1"/>
          </a:solidFill>
        </p:grpSpPr>
        <p:sp>
          <p:nvSpPr>
            <p:cNvPr id="16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3581" y="2459639"/>
            <a:ext cx="2851364" cy="164587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01590" y="571521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86104" y="518939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26" name="Shape 998"/>
          <p:cNvSpPr/>
          <p:nvPr userDrawn="1"/>
        </p:nvSpPr>
        <p:spPr>
          <a:xfrm>
            <a:off x="6608514" y="522520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" name="Shape 1001"/>
          <p:cNvSpPr/>
          <p:nvPr userDrawn="1"/>
        </p:nvSpPr>
        <p:spPr>
          <a:xfrm>
            <a:off x="6608514" y="576054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086104" y="571521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grpSp>
        <p:nvGrpSpPr>
          <p:cNvPr id="19" name="Group 995"/>
          <p:cNvGrpSpPr/>
          <p:nvPr userDrawn="1"/>
        </p:nvGrpSpPr>
        <p:grpSpPr>
          <a:xfrm>
            <a:off x="7699238" y="2936622"/>
            <a:ext cx="2064812" cy="1483304"/>
            <a:chOff x="0" y="0"/>
            <a:chExt cx="9072622" cy="6517526"/>
          </a:xfrm>
          <a:solidFill>
            <a:schemeClr val="accent1">
              <a:alpha val="75000"/>
            </a:schemeClr>
          </a:solidFill>
        </p:grpSpPr>
        <p:sp>
          <p:nvSpPr>
            <p:cNvPr id="20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779308" y="299782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23" name="Group 995"/>
          <p:cNvGrpSpPr/>
          <p:nvPr userDrawn="1"/>
        </p:nvGrpSpPr>
        <p:grpSpPr>
          <a:xfrm>
            <a:off x="2456423" y="2936622"/>
            <a:ext cx="2064812" cy="1483304"/>
            <a:chOff x="0" y="0"/>
            <a:chExt cx="9072622" cy="6517526"/>
          </a:xfrm>
          <a:solidFill>
            <a:schemeClr val="accent1">
              <a:alpha val="75000"/>
            </a:schemeClr>
          </a:solidFill>
        </p:grpSpPr>
        <p:sp>
          <p:nvSpPr>
            <p:cNvPr id="24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536493" y="299782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3841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973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88059" y="2927084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Awesome Applications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0776" y="3485450"/>
            <a:ext cx="130651" cy="1317929"/>
            <a:chOff x="3943723" y="3484300"/>
            <a:chExt cx="130651" cy="1317929"/>
          </a:xfrm>
          <a:solidFill>
            <a:schemeClr val="accent1"/>
          </a:solidFill>
        </p:grpSpPr>
        <p:sp>
          <p:nvSpPr>
            <p:cNvPr id="12" name="Shape 954"/>
            <p:cNvSpPr/>
            <p:nvPr userDrawn="1"/>
          </p:nvSpPr>
          <p:spPr>
            <a:xfrm>
              <a:off x="394372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956"/>
            <p:cNvSpPr/>
            <p:nvPr userDrawn="1"/>
          </p:nvSpPr>
          <p:spPr>
            <a:xfrm>
              <a:off x="3943723" y="377689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958"/>
            <p:cNvSpPr/>
            <p:nvPr userDrawn="1"/>
          </p:nvSpPr>
          <p:spPr>
            <a:xfrm>
              <a:off x="394372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60"/>
            <p:cNvSpPr/>
            <p:nvPr userDrawn="1"/>
          </p:nvSpPr>
          <p:spPr>
            <a:xfrm>
              <a:off x="3943723" y="4355444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962"/>
            <p:cNvSpPr/>
            <p:nvPr userDrawn="1"/>
          </p:nvSpPr>
          <p:spPr>
            <a:xfrm>
              <a:off x="394372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7709524" y="3485450"/>
            <a:ext cx="130651" cy="1317929"/>
            <a:chOff x="6335563" y="3484300"/>
            <a:chExt cx="130651" cy="1317929"/>
          </a:xfrm>
          <a:solidFill>
            <a:schemeClr val="accent1"/>
          </a:solidFill>
        </p:grpSpPr>
        <p:sp>
          <p:nvSpPr>
            <p:cNvPr id="17" name="Shape 965"/>
            <p:cNvSpPr/>
            <p:nvPr userDrawn="1"/>
          </p:nvSpPr>
          <p:spPr>
            <a:xfrm>
              <a:off x="633556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967"/>
            <p:cNvSpPr/>
            <p:nvPr userDrawn="1"/>
          </p:nvSpPr>
          <p:spPr>
            <a:xfrm>
              <a:off x="6335563" y="3776892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969"/>
            <p:cNvSpPr/>
            <p:nvPr userDrawn="1"/>
          </p:nvSpPr>
          <p:spPr>
            <a:xfrm>
              <a:off x="633556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971"/>
            <p:cNvSpPr/>
            <p:nvPr userDrawn="1"/>
          </p:nvSpPr>
          <p:spPr>
            <a:xfrm>
              <a:off x="6335563" y="435544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73"/>
            <p:cNvSpPr/>
            <p:nvPr userDrawn="1"/>
          </p:nvSpPr>
          <p:spPr>
            <a:xfrm>
              <a:off x="633556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7" name="Shape 987"/>
          <p:cNvSpPr/>
          <p:nvPr userDrawn="1"/>
        </p:nvSpPr>
        <p:spPr>
          <a:xfrm>
            <a:off x="5382610" y="2527528"/>
            <a:ext cx="1454626" cy="274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469605" y="2751634"/>
            <a:ext cx="1294740" cy="2282167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149925" y="5669665"/>
            <a:ext cx="6014643" cy="4083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 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886051" y="342510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886051" y="375641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Lorem ipsum dolor sit amet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886051" y="4031589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886051" y="4340036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Sekolah si maun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886051" y="463934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Pajan teuman lontemlo bga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8931" y="342510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8931" y="375641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Lorem ipsum dolor sit amet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8931" y="4031589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8931" y="4340036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Sekolah si maun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08931" y="463934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Pajan teuman lontemlo bga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10939" y="2927084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Awesome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167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511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46643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969387" y="2642437"/>
            <a:ext cx="4707922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Just Welcome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69387" y="3251350"/>
            <a:ext cx="4698613" cy="236327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et quasi </a:t>
            </a:r>
            <a:r>
              <a:rPr lang="en-US" dirty="0" err="1" smtClean="0"/>
              <a:t>architecto</a:t>
            </a:r>
            <a:r>
              <a:rPr lang="en-US" dirty="0" smtClean="0"/>
              <a:t> </a:t>
            </a:r>
            <a:r>
              <a:rPr lang="en-US" dirty="0" err="1" smtClean="0"/>
              <a:t>beatae</a:t>
            </a:r>
            <a:r>
              <a:rPr lang="en-US" dirty="0" smtClean="0"/>
              <a:t> vitae dicta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explicabo</a:t>
            </a:r>
            <a:r>
              <a:rPr lang="en-US" dirty="0" smtClean="0"/>
              <a:t>. </a:t>
            </a:r>
            <a:r>
              <a:rPr lang="en-US" dirty="0" err="1" smtClean="0"/>
              <a:t>Nemo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ipsam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sit </a:t>
            </a:r>
            <a:r>
              <a:rPr lang="en-US" dirty="0" err="1" smtClean="0"/>
              <a:t>aspernatur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odit</a:t>
            </a:r>
            <a:r>
              <a:rPr lang="en-US" dirty="0" smtClean="0"/>
              <a:t> au</a:t>
            </a:r>
          </a:p>
          <a:p>
            <a:pPr lvl="0"/>
            <a:r>
              <a:rPr lang="en-US" dirty="0" smtClean="0"/>
              <a:t>fugit,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consequuntur</a:t>
            </a:r>
            <a:r>
              <a:rPr lang="en-US" dirty="0" smtClean="0"/>
              <a:t> </a:t>
            </a:r>
            <a:r>
              <a:rPr lang="en-US" dirty="0" err="1" smtClean="0"/>
              <a:t>magni</a:t>
            </a:r>
            <a:r>
              <a:rPr lang="en-US" dirty="0" smtClean="0"/>
              <a:t> </a:t>
            </a:r>
            <a:r>
              <a:rPr lang="en-US" dirty="0" err="1" smtClean="0"/>
              <a:t>dolores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qui </a:t>
            </a:r>
            <a:r>
              <a:rPr lang="en-US" dirty="0" err="1" smtClean="0"/>
              <a:t>ratione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sequi</a:t>
            </a:r>
            <a:r>
              <a:rPr lang="en-US" dirty="0" smtClean="0"/>
              <a:t> </a:t>
            </a:r>
            <a:r>
              <a:rPr lang="en-US" dirty="0" err="1" smtClean="0"/>
              <a:t>nesciunt</a:t>
            </a:r>
            <a:r>
              <a:rPr lang="en-US" dirty="0" smtClean="0"/>
              <a:t>.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porro</a:t>
            </a:r>
            <a:r>
              <a:rPr lang="en-US" dirty="0" smtClean="0"/>
              <a:t> </a:t>
            </a:r>
            <a:r>
              <a:rPr lang="en-US" dirty="0" err="1" smtClean="0"/>
              <a:t>quisquam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dolorem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, </a:t>
            </a:r>
            <a:r>
              <a:rPr lang="en-US" dirty="0" err="1" smtClean="0"/>
              <a:t>adipisci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non </a:t>
            </a:r>
            <a:r>
              <a:rPr lang="en-US" dirty="0" err="1" smtClean="0"/>
              <a:t>numquam</a:t>
            </a:r>
            <a:r>
              <a:rPr lang="en-US" dirty="0" smtClean="0"/>
              <a:t> </a:t>
            </a:r>
            <a:r>
              <a:rPr lang="en-US" dirty="0" err="1" smtClean="0"/>
              <a:t>eius</a:t>
            </a:r>
            <a:r>
              <a:rPr lang="en-US" dirty="0" smtClean="0"/>
              <a:t> </a:t>
            </a:r>
            <a:r>
              <a:rPr lang="en-US" dirty="0" err="1" smtClean="0"/>
              <a:t>muoidi</a:t>
            </a:r>
            <a:r>
              <a:rPr lang="en-US" dirty="0" smtClean="0"/>
              <a:t> </a:t>
            </a:r>
            <a:r>
              <a:rPr lang="en-US" dirty="0" err="1" smtClean="0"/>
              <a:t>tempora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quaerat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equae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et quasi </a:t>
            </a:r>
            <a:r>
              <a:rPr lang="en-US" dirty="0" err="1" smtClean="0"/>
              <a:t>architecto</a:t>
            </a:r>
            <a:r>
              <a:rPr lang="en-US" dirty="0" smtClean="0"/>
              <a:t> </a:t>
            </a:r>
            <a:r>
              <a:rPr lang="en-US" dirty="0" err="1" smtClean="0"/>
              <a:t>beatae</a:t>
            </a:r>
            <a:r>
              <a:rPr lang="en-US" dirty="0" smtClean="0"/>
              <a:t> vitae dicta </a:t>
            </a:r>
            <a:r>
              <a:rPr lang="en-US" dirty="0" err="1" smtClean="0"/>
              <a:t>sunt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4000" y="2662148"/>
            <a:ext cx="3863926" cy="2716211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7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524000" y="2949687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56570" y="2949687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63024" y="2949687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3843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62975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453" y="2543780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453" y="5018653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602337" y="5775516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85%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53806" y="5775516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50%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1714" y="5775516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60%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753408" y="2543780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753408" y="5018653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949412" y="2543780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949412" y="5018653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33" name="Rectangle 32"/>
          <p:cNvSpPr/>
          <p:nvPr userDrawn="1"/>
        </p:nvSpPr>
        <p:spPr>
          <a:xfrm>
            <a:off x="1523999" y="5596829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523999" y="5595857"/>
            <a:ext cx="2290764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4743954" y="5596829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4743954" y="5595857"/>
            <a:ext cx="1335377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7934634" y="5596829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7934634" y="5595857"/>
            <a:ext cx="1587985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59838" y="4383391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617907" y="4380217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9838" y="2371632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514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546646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073591" y="2486265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3590" y="3137670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617907" y="2368458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61183" y="2867492"/>
            <a:ext cx="719938" cy="115322"/>
            <a:chOff x="4061183" y="2573573"/>
            <a:chExt cx="719938" cy="115322"/>
          </a:xfrm>
        </p:grpSpPr>
        <p:sp>
          <p:nvSpPr>
            <p:cNvPr id="14" name="Shape 998"/>
            <p:cNvSpPr/>
            <p:nvPr/>
          </p:nvSpPr>
          <p:spPr>
            <a:xfrm>
              <a:off x="40611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99"/>
            <p:cNvSpPr/>
            <p:nvPr/>
          </p:nvSpPr>
          <p:spPr>
            <a:xfrm>
              <a:off x="421160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1000"/>
            <p:cNvSpPr/>
            <p:nvPr/>
          </p:nvSpPr>
          <p:spPr>
            <a:xfrm>
              <a:off x="436052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1001"/>
            <p:cNvSpPr/>
            <p:nvPr/>
          </p:nvSpPr>
          <p:spPr>
            <a:xfrm>
              <a:off x="451094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1002"/>
            <p:cNvSpPr/>
            <p:nvPr/>
          </p:nvSpPr>
          <p:spPr>
            <a:xfrm>
              <a:off x="4659864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060352" y="2870160"/>
            <a:ext cx="719938" cy="115322"/>
            <a:chOff x="4061183" y="2597383"/>
            <a:chExt cx="719938" cy="115322"/>
          </a:xfrm>
          <a:solidFill>
            <a:schemeClr val="accent1"/>
          </a:solidFill>
        </p:grpSpPr>
        <p:sp>
          <p:nvSpPr>
            <p:cNvPr id="20" name="Shape 1004"/>
            <p:cNvSpPr/>
            <p:nvPr/>
          </p:nvSpPr>
          <p:spPr>
            <a:xfrm>
              <a:off x="4061183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1005"/>
            <p:cNvSpPr/>
            <p:nvPr/>
          </p:nvSpPr>
          <p:spPr>
            <a:xfrm>
              <a:off x="4211605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006"/>
            <p:cNvSpPr/>
            <p:nvPr/>
          </p:nvSpPr>
          <p:spPr>
            <a:xfrm>
              <a:off x="4360523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" name="Shape 1007"/>
            <p:cNvSpPr/>
            <p:nvPr/>
          </p:nvSpPr>
          <p:spPr>
            <a:xfrm>
              <a:off x="4510946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1008"/>
            <p:cNvSpPr/>
            <p:nvPr/>
          </p:nvSpPr>
          <p:spPr>
            <a:xfrm>
              <a:off x="4659864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061183" y="4877421"/>
            <a:ext cx="719938" cy="115323"/>
            <a:chOff x="4061183" y="4583502"/>
            <a:chExt cx="719938" cy="115323"/>
          </a:xfrm>
        </p:grpSpPr>
        <p:sp>
          <p:nvSpPr>
            <p:cNvPr id="27" name="Shape 1015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1016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1017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1018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1019"/>
            <p:cNvSpPr/>
            <p:nvPr/>
          </p:nvSpPr>
          <p:spPr>
            <a:xfrm>
              <a:off x="4659864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061183" y="4877421"/>
            <a:ext cx="571019" cy="115323"/>
            <a:chOff x="4061183" y="4583502"/>
            <a:chExt cx="571019" cy="115323"/>
          </a:xfrm>
          <a:solidFill>
            <a:schemeClr val="accent1"/>
          </a:solidFill>
        </p:grpSpPr>
        <p:sp>
          <p:nvSpPr>
            <p:cNvPr id="33" name="Shape 1021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1022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" name="Shape 1023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1024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8599902" y="2867492"/>
            <a:ext cx="719938" cy="115322"/>
            <a:chOff x="8599902" y="2573573"/>
            <a:chExt cx="719938" cy="115322"/>
          </a:xfrm>
        </p:grpSpPr>
        <p:sp>
          <p:nvSpPr>
            <p:cNvPr id="39" name="Shape 1031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" name="Shape 1032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1" name="Shape 1033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2" name="Shape 1034"/>
            <p:cNvSpPr/>
            <p:nvPr/>
          </p:nvSpPr>
          <p:spPr>
            <a:xfrm>
              <a:off x="904966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3" name="Shape 1035"/>
            <p:cNvSpPr/>
            <p:nvPr/>
          </p:nvSpPr>
          <p:spPr>
            <a:xfrm>
              <a:off x="91985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599902" y="2867492"/>
            <a:ext cx="420597" cy="115322"/>
            <a:chOff x="8599902" y="2573573"/>
            <a:chExt cx="420597" cy="115322"/>
          </a:xfrm>
          <a:solidFill>
            <a:schemeClr val="accent1"/>
          </a:solidFill>
        </p:grpSpPr>
        <p:sp>
          <p:nvSpPr>
            <p:cNvPr id="45" name="Shape 1037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" name="Shape 1038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" name="Shape 1039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8599902" y="4880869"/>
            <a:ext cx="719938" cy="115323"/>
            <a:chOff x="8599902" y="4586950"/>
            <a:chExt cx="719938" cy="115323"/>
          </a:xfrm>
        </p:grpSpPr>
        <p:sp>
          <p:nvSpPr>
            <p:cNvPr id="50" name="Shape 1046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" name="Shape 1047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" name="Shape 1048"/>
            <p:cNvSpPr/>
            <p:nvPr/>
          </p:nvSpPr>
          <p:spPr>
            <a:xfrm>
              <a:off x="8899243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" name="Shape 1049"/>
            <p:cNvSpPr/>
            <p:nvPr/>
          </p:nvSpPr>
          <p:spPr>
            <a:xfrm>
              <a:off x="9049666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" name="Shape 1050"/>
            <p:cNvSpPr/>
            <p:nvPr/>
          </p:nvSpPr>
          <p:spPr>
            <a:xfrm>
              <a:off x="9198583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8599902" y="4880869"/>
            <a:ext cx="271679" cy="115323"/>
            <a:chOff x="8599902" y="4586950"/>
            <a:chExt cx="271679" cy="115323"/>
          </a:xfrm>
          <a:solidFill>
            <a:schemeClr val="accent1"/>
          </a:solidFill>
        </p:grpSpPr>
        <p:sp>
          <p:nvSpPr>
            <p:cNvPr id="56" name="Shape 1052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" name="Shape 1053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6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00206" y="3254607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51432" y="3254607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300206" y="5268572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51432" y="5268572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607586" y="2486265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607585" y="3137670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073591" y="451941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73590" y="517082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607586" y="451941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07585" y="517082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7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8"/>
          <p:cNvSpPr/>
          <p:nvPr userDrawn="1"/>
        </p:nvSpPr>
        <p:spPr>
          <a:xfrm>
            <a:off x="0" y="1"/>
            <a:ext cx="12192000" cy="90093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41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18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3620" y="6473846"/>
            <a:ext cx="3659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dirty="0" smtClean="0"/>
              <a:t>Vidéo Projet</a:t>
            </a:r>
            <a:r>
              <a:rPr lang="fr-FR" sz="1200" baseline="0" dirty="0" smtClean="0"/>
              <a:t> Python</a:t>
            </a:r>
            <a:r>
              <a:rPr lang="fr-FR" sz="1200" dirty="0" smtClean="0"/>
              <a:t>- 04/01/2017   </a:t>
            </a:r>
            <a:r>
              <a:rPr lang="fr-FR" sz="1200" i="1" dirty="0" err="1" smtClean="0"/>
              <a:t>Bouchnaif</a:t>
            </a:r>
            <a:r>
              <a:rPr lang="fr-FR" sz="1200" i="1" baseline="0" dirty="0" smtClean="0"/>
              <a:t> &amp; </a:t>
            </a:r>
            <a:r>
              <a:rPr lang="fr-FR" sz="1200" i="1" baseline="0" dirty="0" err="1" smtClean="0"/>
              <a:t>Tran</a:t>
            </a:r>
            <a:endParaRPr lang="fr-FR" sz="1200" i="1" dirty="0"/>
          </a:p>
        </p:txBody>
      </p:sp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" y="-7487"/>
            <a:ext cx="1047999" cy="9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702" r:id="rId4"/>
    <p:sldLayoutId id="2147483665" r:id="rId5"/>
    <p:sldLayoutId id="2147483700" r:id="rId6"/>
    <p:sldLayoutId id="2147483680" r:id="rId7"/>
    <p:sldLayoutId id="2147483695" r:id="rId8"/>
    <p:sldLayoutId id="2147483694" r:id="rId9"/>
    <p:sldLayoutId id="2147483692" r:id="rId10"/>
    <p:sldLayoutId id="2147483679" r:id="rId11"/>
    <p:sldLayoutId id="2147483673" r:id="rId12"/>
    <p:sldLayoutId id="2147483687" r:id="rId13"/>
    <p:sldLayoutId id="2147483675" r:id="rId14"/>
    <p:sldLayoutId id="2147483693" r:id="rId15"/>
    <p:sldLayoutId id="2147483670" r:id="rId16"/>
    <p:sldLayoutId id="2147483701" r:id="rId17"/>
    <p:sldLayoutId id="2147483671" r:id="rId18"/>
    <p:sldLayoutId id="2147483684" r:id="rId19"/>
    <p:sldLayoutId id="2147483672" r:id="rId20"/>
    <p:sldLayoutId id="2147483691" r:id="rId21"/>
    <p:sldLayoutId id="2147483690" r:id="rId22"/>
    <p:sldLayoutId id="2147483688" r:id="rId23"/>
    <p:sldLayoutId id="2147483686" r:id="rId24"/>
    <p:sldLayoutId id="2147483682" r:id="rId25"/>
    <p:sldLayoutId id="2147483698" r:id="rId26"/>
    <p:sldLayoutId id="2147483697" r:id="rId27"/>
    <p:sldLayoutId id="2147483689" r:id="rId28"/>
    <p:sldLayoutId id="2147483681" r:id="rId29"/>
    <p:sldLayoutId id="2147483699" r:id="rId30"/>
    <p:sldLayoutId id="2147483683" r:id="rId31"/>
    <p:sldLayoutId id="2147483662" r:id="rId32"/>
    <p:sldLayoutId id="2147483650" r:id="rId33"/>
    <p:sldLayoutId id="2147483651" r:id="rId34"/>
    <p:sldLayoutId id="2147483652" r:id="rId35"/>
    <p:sldLayoutId id="2147483653" r:id="rId36"/>
    <p:sldLayoutId id="2147483654" r:id="rId37"/>
    <p:sldLayoutId id="2147483656" r:id="rId38"/>
    <p:sldLayoutId id="2147483657" r:id="rId39"/>
    <p:sldLayoutId id="2147483658" r:id="rId40"/>
    <p:sldLayoutId id="2147483659" r:id="rId4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777702" y="5071904"/>
            <a:ext cx="9144000" cy="594359"/>
          </a:xfrm>
        </p:spPr>
        <p:txBody>
          <a:bodyPr/>
          <a:lstStyle/>
          <a:p>
            <a:r>
              <a:rPr lang="fr-FR" sz="3500" dirty="0" err="1" smtClean="0"/>
              <a:t>Predict</a:t>
            </a:r>
            <a:r>
              <a:rPr lang="fr-FR" sz="3500" dirty="0" smtClean="0"/>
              <a:t> </a:t>
            </a:r>
            <a:r>
              <a:rPr lang="fr-FR" sz="3500" dirty="0"/>
              <a:t>the </a:t>
            </a:r>
            <a:r>
              <a:rPr lang="fr-FR" sz="3500" dirty="0" err="1" smtClean="0"/>
              <a:t>virality</a:t>
            </a:r>
            <a:r>
              <a:rPr lang="fr-FR" sz="3500" dirty="0" smtClean="0"/>
              <a:t>        </a:t>
            </a:r>
            <a:r>
              <a:rPr lang="fr-FR" sz="3500" dirty="0"/>
              <a:t>of </a:t>
            </a:r>
            <a:r>
              <a:rPr lang="fr-FR" sz="3500" dirty="0" smtClean="0"/>
              <a:t>hashtags </a:t>
            </a:r>
            <a:r>
              <a:rPr lang="fr-FR" sz="3500" dirty="0"/>
              <a:t>in a social </a:t>
            </a:r>
            <a:r>
              <a:rPr lang="fr-FR" sz="3500" dirty="0" smtClean="0"/>
              <a:t>network</a:t>
            </a:r>
            <a:r>
              <a:rPr lang="fr-FR" sz="3500" dirty="0"/>
              <a:t/>
            </a:r>
            <a:br>
              <a:rPr lang="fr-FR" sz="3500" dirty="0"/>
            </a:br>
            <a:endParaRPr lang="en-US" sz="35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9459" y="5590424"/>
            <a:ext cx="2171878" cy="446101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Duc-Vinh</a:t>
            </a:r>
            <a:r>
              <a:rPr lang="en-US" sz="1600" dirty="0" smtClean="0"/>
              <a:t> TRAN</a:t>
            </a:r>
          </a:p>
          <a:p>
            <a:r>
              <a:rPr lang="en-US" sz="1600" dirty="0" err="1" smtClean="0"/>
              <a:t>Maxence</a:t>
            </a:r>
            <a:r>
              <a:rPr lang="en-US" sz="1600" dirty="0" smtClean="0"/>
              <a:t> BROCHARD</a:t>
            </a:r>
          </a:p>
          <a:p>
            <a:r>
              <a:rPr lang="en-US" sz="1600" dirty="0" err="1" smtClean="0"/>
              <a:t>Samy</a:t>
            </a:r>
            <a:r>
              <a:rPr lang="en-US" sz="1600" dirty="0" smtClean="0"/>
              <a:t> BOUCHNAIF</a:t>
            </a:r>
          </a:p>
          <a:p>
            <a:r>
              <a:rPr lang="en-US" sz="1600" dirty="0" smtClean="0"/>
              <a:t>04/21/2017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400299" y="5094759"/>
            <a:ext cx="8353425" cy="997883"/>
          </a:xfrm>
        </p:spPr>
        <p:txBody>
          <a:bodyPr>
            <a:noAutofit/>
          </a:bodyPr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Statistical </a:t>
            </a:r>
            <a:r>
              <a:rPr lang="en-US" sz="2000" dirty="0">
                <a:solidFill>
                  <a:srgbClr val="FF0000"/>
                </a:solidFill>
              </a:rPr>
              <a:t>Analysis of Network Data with Applications in </a:t>
            </a:r>
            <a:r>
              <a:rPr lang="en-US" sz="2000" dirty="0" smtClean="0">
                <a:solidFill>
                  <a:srgbClr val="FF0000"/>
                </a:solidFill>
              </a:rPr>
              <a:t>Marketing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Lightning </a:t>
            </a:r>
            <a:r>
              <a:rPr lang="fr-FR" sz="2000" dirty="0" err="1" smtClean="0">
                <a:solidFill>
                  <a:srgbClr val="FF0000"/>
                </a:solidFill>
              </a:rPr>
              <a:t>presentation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1" b="20251"/>
          <a:stretch>
            <a:fillRect/>
          </a:stretch>
        </p:blipFill>
        <p:spPr/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" y="-7487"/>
            <a:ext cx="1047999" cy="908424"/>
          </a:xfrm>
          <a:prstGeom prst="rect">
            <a:avLst/>
          </a:prstGeom>
        </p:spPr>
      </p:pic>
      <p:pic>
        <p:nvPicPr>
          <p:cNvPr id="2" name="Son enregistré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 flipH="1">
            <a:off x="5353880" y="5929200"/>
            <a:ext cx="163442" cy="163442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10375583" y="634109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dirty="0">
                <a:solidFill>
                  <a:schemeClr val="accent1"/>
                </a:solidFill>
                <a:latin typeface="Kontrapunkt Bob Light" panose="02000000000000000000" pitchFamily="50" charset="0"/>
              </a:rPr>
              <a:t>1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7626">
        <p14:pan/>
      </p:transition>
    </mc:Choice>
    <mc:Fallback xmlns="">
      <p:transition spd="slow" advTm="7626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10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113"/>
          <p:cNvSpPr/>
          <p:nvPr/>
        </p:nvSpPr>
        <p:spPr>
          <a:xfrm>
            <a:off x="6065348" y="3071432"/>
            <a:ext cx="0" cy="14468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8" name="Shape 125"/>
          <p:cNvSpPr/>
          <p:nvPr/>
        </p:nvSpPr>
        <p:spPr>
          <a:xfrm flipV="1">
            <a:off x="2787510" y="2870953"/>
            <a:ext cx="3017520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0" name="Shape 128"/>
          <p:cNvSpPr/>
          <p:nvPr/>
        </p:nvSpPr>
        <p:spPr>
          <a:xfrm>
            <a:off x="6345003" y="2870953"/>
            <a:ext cx="2926080" cy="0"/>
          </a:xfrm>
          <a:prstGeom prst="rect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6" name="Shape 312"/>
          <p:cNvSpPr/>
          <p:nvPr/>
        </p:nvSpPr>
        <p:spPr>
          <a:xfrm rot="16200000">
            <a:off x="7935535" y="3616715"/>
            <a:ext cx="2830682" cy="21439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" name="Shape 312"/>
          <p:cNvSpPr/>
          <p:nvPr/>
        </p:nvSpPr>
        <p:spPr>
          <a:xfrm rot="16200000">
            <a:off x="4617159" y="3616715"/>
            <a:ext cx="2830682" cy="21439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Shape 312"/>
          <p:cNvSpPr/>
          <p:nvPr/>
        </p:nvSpPr>
        <p:spPr>
          <a:xfrm rot="16200000">
            <a:off x="1437000" y="3616715"/>
            <a:ext cx="2830682" cy="21439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81" name="Group 267"/>
          <p:cNvGrpSpPr/>
          <p:nvPr/>
        </p:nvGrpSpPr>
        <p:grpSpPr>
          <a:xfrm>
            <a:off x="9099642" y="3333888"/>
            <a:ext cx="548640" cy="552430"/>
            <a:chOff x="-8701" y="0"/>
            <a:chExt cx="1118438" cy="1126163"/>
          </a:xfrm>
        </p:grpSpPr>
        <p:sp>
          <p:nvSpPr>
            <p:cNvPr id="82" name="Shape 265"/>
            <p:cNvSpPr/>
            <p:nvPr/>
          </p:nvSpPr>
          <p:spPr>
            <a:xfrm>
              <a:off x="-8701" y="0"/>
              <a:ext cx="1118438" cy="112616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3" name="Shape 266"/>
            <p:cNvSpPr/>
            <p:nvPr/>
          </p:nvSpPr>
          <p:spPr>
            <a:xfrm>
              <a:off x="403802" y="335540"/>
              <a:ext cx="318560" cy="45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6" name="Group 273"/>
          <p:cNvGrpSpPr/>
          <p:nvPr/>
        </p:nvGrpSpPr>
        <p:grpSpPr>
          <a:xfrm>
            <a:off x="2551604" y="3333891"/>
            <a:ext cx="548640" cy="552429"/>
            <a:chOff x="10713" y="0"/>
            <a:chExt cx="1118438" cy="1126163"/>
          </a:xfrm>
        </p:grpSpPr>
        <p:sp>
          <p:nvSpPr>
            <p:cNvPr id="87" name="Shape 271"/>
            <p:cNvSpPr/>
            <p:nvPr/>
          </p:nvSpPr>
          <p:spPr>
            <a:xfrm>
              <a:off x="10713" y="0"/>
              <a:ext cx="1118438" cy="112616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8" name="Shape 272"/>
            <p:cNvSpPr/>
            <p:nvPr/>
          </p:nvSpPr>
          <p:spPr>
            <a:xfrm>
              <a:off x="353814" y="383240"/>
              <a:ext cx="418535" cy="368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832"/>
                  </a:moveTo>
                  <a:lnTo>
                    <a:pt x="2160" y="15832"/>
                  </a:lnTo>
                  <a:lnTo>
                    <a:pt x="2160" y="2209"/>
                  </a:lnTo>
                  <a:lnTo>
                    <a:pt x="19440" y="2209"/>
                  </a:lnTo>
                  <a:cubicBezTo>
                    <a:pt x="19440" y="2209"/>
                    <a:pt x="19440" y="15832"/>
                    <a:pt x="19440" y="15832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104"/>
                    <a:pt x="0" y="2455"/>
                  </a:cubicBezTo>
                  <a:lnTo>
                    <a:pt x="0" y="15955"/>
                  </a:lnTo>
                  <a:cubicBezTo>
                    <a:pt x="0" y="17304"/>
                    <a:pt x="953" y="18627"/>
                    <a:pt x="2119" y="18891"/>
                  </a:cubicBezTo>
                  <a:lnTo>
                    <a:pt x="6839" y="19964"/>
                  </a:lnTo>
                  <a:cubicBezTo>
                    <a:pt x="6839" y="19964"/>
                    <a:pt x="2775" y="21600"/>
                    <a:pt x="5400" y="21600"/>
                  </a:cubicBezTo>
                  <a:lnTo>
                    <a:pt x="16200" y="21600"/>
                  </a:lnTo>
                  <a:cubicBezTo>
                    <a:pt x="18825" y="21600"/>
                    <a:pt x="14761" y="19964"/>
                    <a:pt x="14761" y="19964"/>
                  </a:cubicBezTo>
                  <a:lnTo>
                    <a:pt x="19483" y="18891"/>
                  </a:lnTo>
                  <a:cubicBezTo>
                    <a:pt x="20647" y="18627"/>
                    <a:pt x="21600" y="17304"/>
                    <a:pt x="21600" y="15955"/>
                  </a:cubicBezTo>
                  <a:lnTo>
                    <a:pt x="21600" y="2455"/>
                  </a:lnTo>
                  <a:cubicBezTo>
                    <a:pt x="21600" y="1104"/>
                    <a:pt x="20629" y="0"/>
                    <a:pt x="194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91" name="Group 278"/>
          <p:cNvGrpSpPr/>
          <p:nvPr/>
        </p:nvGrpSpPr>
        <p:grpSpPr>
          <a:xfrm>
            <a:off x="5720761" y="3311451"/>
            <a:ext cx="722376" cy="725802"/>
            <a:chOff x="89393" y="0"/>
            <a:chExt cx="1472611" cy="1479595"/>
          </a:xfrm>
        </p:grpSpPr>
        <p:sp>
          <p:nvSpPr>
            <p:cNvPr id="92" name="Shape 276"/>
            <p:cNvSpPr/>
            <p:nvPr/>
          </p:nvSpPr>
          <p:spPr>
            <a:xfrm>
              <a:off x="89393" y="0"/>
              <a:ext cx="1472611" cy="14795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3" name="Shape 277"/>
            <p:cNvSpPr/>
            <p:nvPr/>
          </p:nvSpPr>
          <p:spPr>
            <a:xfrm>
              <a:off x="572931" y="462899"/>
              <a:ext cx="553797" cy="55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94" name="Group 283"/>
          <p:cNvGrpSpPr/>
          <p:nvPr/>
        </p:nvGrpSpPr>
        <p:grpSpPr>
          <a:xfrm>
            <a:off x="5784261" y="2477994"/>
            <a:ext cx="593288" cy="593438"/>
            <a:chOff x="131143" y="0"/>
            <a:chExt cx="1957269" cy="1957767"/>
          </a:xfrm>
        </p:grpSpPr>
        <p:sp>
          <p:nvSpPr>
            <p:cNvPr id="95" name="Shape 281"/>
            <p:cNvSpPr/>
            <p:nvPr/>
          </p:nvSpPr>
          <p:spPr>
            <a:xfrm>
              <a:off x="131143" y="0"/>
              <a:ext cx="1957269" cy="1957767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6" name="Shape 282"/>
            <p:cNvSpPr/>
            <p:nvPr/>
          </p:nvSpPr>
          <p:spPr>
            <a:xfrm>
              <a:off x="737443" y="661382"/>
              <a:ext cx="63496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extrusionOk="0">
                  <a:moveTo>
                    <a:pt x="6122" y="19157"/>
                  </a:moveTo>
                  <a:lnTo>
                    <a:pt x="3902" y="19634"/>
                  </a:lnTo>
                  <a:cubicBezTo>
                    <a:pt x="3688" y="19233"/>
                    <a:pt x="3431" y="18833"/>
                    <a:pt x="2957" y="18361"/>
                  </a:cubicBezTo>
                  <a:cubicBezTo>
                    <a:pt x="2486" y="17889"/>
                    <a:pt x="2085" y="17631"/>
                    <a:pt x="1685" y="17417"/>
                  </a:cubicBezTo>
                  <a:lnTo>
                    <a:pt x="2162" y="15198"/>
                  </a:lnTo>
                  <a:lnTo>
                    <a:pt x="2804" y="14556"/>
                  </a:lnTo>
                  <a:cubicBezTo>
                    <a:pt x="2804" y="14556"/>
                    <a:pt x="4012" y="14580"/>
                    <a:pt x="5374" y="15944"/>
                  </a:cubicBezTo>
                  <a:cubicBezTo>
                    <a:pt x="6737" y="17307"/>
                    <a:pt x="6762" y="18516"/>
                    <a:pt x="6762" y="18516"/>
                  </a:cubicBezTo>
                  <a:cubicBezTo>
                    <a:pt x="6762" y="18516"/>
                    <a:pt x="6122" y="19157"/>
                    <a:pt x="6122" y="19157"/>
                  </a:cubicBezTo>
                  <a:close/>
                  <a:moveTo>
                    <a:pt x="19625" y="1692"/>
                  </a:moveTo>
                  <a:cubicBezTo>
                    <a:pt x="17654" y="-280"/>
                    <a:pt x="16174" y="15"/>
                    <a:pt x="16174" y="15"/>
                  </a:cubicBezTo>
                  <a:lnTo>
                    <a:pt x="9270" y="6920"/>
                  </a:lnTo>
                  <a:lnTo>
                    <a:pt x="1379" y="14810"/>
                  </a:lnTo>
                  <a:lnTo>
                    <a:pt x="0" y="21320"/>
                  </a:lnTo>
                  <a:lnTo>
                    <a:pt x="6508" y="19939"/>
                  </a:lnTo>
                  <a:lnTo>
                    <a:pt x="14399" y="12048"/>
                  </a:lnTo>
                  <a:lnTo>
                    <a:pt x="21302" y="5145"/>
                  </a:lnTo>
                  <a:cubicBezTo>
                    <a:pt x="21302" y="5145"/>
                    <a:pt x="21600" y="3665"/>
                    <a:pt x="19625" y="16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45" name="Title 44"/>
          <p:cNvSpPr>
            <a:spLocks noGrp="1"/>
          </p:cNvSpPr>
          <p:nvPr>
            <p:ph type="ctrTitle"/>
          </p:nvPr>
        </p:nvSpPr>
        <p:spPr>
          <a:xfrm>
            <a:off x="1627653" y="1349264"/>
            <a:ext cx="9144000" cy="76810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Lato" panose="020F0502020204030203" pitchFamily="34" charset="0"/>
              </a:rPr>
              <a:t>Machine learning to predict the </a:t>
            </a:r>
            <a:r>
              <a:rPr lang="en-GB" dirty="0" err="1" smtClean="0">
                <a:latin typeface="Lato" panose="020F0502020204030203" pitchFamily="34" charset="0"/>
              </a:rPr>
              <a:t>virality</a:t>
            </a:r>
            <a:r>
              <a:rPr lang="en-GB" dirty="0" smtClean="0">
                <a:latin typeface="Lato" panose="020F0502020204030203" pitchFamily="34" charset="0"/>
              </a:rPr>
              <a:t> of a brand new # ?</a:t>
            </a:r>
            <a:endParaRPr lang="en-GB" dirty="0">
              <a:latin typeface="Lato" panose="020F0502020204030203" pitchFamily="34" charset="0"/>
            </a:endParaRPr>
          </a:p>
        </p:txBody>
      </p:sp>
      <p:sp>
        <p:nvSpPr>
          <p:cNvPr id="6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69978" y="2086318"/>
            <a:ext cx="1836477" cy="25717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Steps</a:t>
            </a:r>
            <a:endParaRPr lang="en-GB" dirty="0"/>
          </a:p>
        </p:txBody>
      </p:sp>
      <p:sp>
        <p:nvSpPr>
          <p:cNvPr id="6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780378" y="4417217"/>
            <a:ext cx="2143927" cy="1778683"/>
          </a:xfrm>
        </p:spPr>
        <p:txBody>
          <a:bodyPr anchor="ctr">
            <a:normAutofit/>
          </a:bodyPr>
          <a:lstStyle/>
          <a:p>
            <a:pPr algn="ctr"/>
            <a:r>
              <a:rPr lang="en-GB" sz="1600" dirty="0" smtClean="0"/>
              <a:t>Already started</a:t>
            </a:r>
          </a:p>
          <a:p>
            <a:pPr algn="ctr"/>
            <a:r>
              <a:rPr lang="en-GB" sz="1600" dirty="0" smtClean="0"/>
              <a:t>Further improvements </a:t>
            </a:r>
            <a:r>
              <a:rPr lang="en-GB" sz="1600" dirty="0" smtClean="0"/>
              <a:t>coming</a:t>
            </a:r>
            <a:endParaRPr lang="en-GB" sz="1600" dirty="0" smtClean="0"/>
          </a:p>
        </p:txBody>
      </p:sp>
      <p:sp>
        <p:nvSpPr>
          <p:cNvPr id="9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960537" y="4547555"/>
            <a:ext cx="2143926" cy="1654140"/>
          </a:xfrm>
        </p:spPr>
        <p:txBody>
          <a:bodyPr anchor="ctr">
            <a:normAutofit/>
          </a:bodyPr>
          <a:lstStyle/>
          <a:p>
            <a:pPr algn="ctr"/>
            <a:r>
              <a:rPr lang="en-GB" sz="1600" dirty="0" smtClean="0"/>
              <a:t>Testing multiples ML models and choosing the right one</a:t>
            </a:r>
            <a:endParaRPr lang="en-GB" sz="1600" dirty="0"/>
          </a:p>
        </p:txBody>
      </p:sp>
      <p:sp>
        <p:nvSpPr>
          <p:cNvPr id="9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278914" y="4413048"/>
            <a:ext cx="2143926" cy="1676366"/>
          </a:xfrm>
        </p:spPr>
        <p:txBody>
          <a:bodyPr anchor="ctr">
            <a:normAutofit fontScale="92500" lnSpcReduction="10000"/>
          </a:bodyPr>
          <a:lstStyle/>
          <a:p>
            <a:pPr marL="285750" lvl="0" indent="-285750" algn="ctr">
              <a:lnSpc>
                <a:spcPct val="100000"/>
              </a:lnSpc>
              <a:spcBef>
                <a:spcPts val="0"/>
              </a:spcBef>
            </a:pPr>
            <a:r>
              <a:rPr lang="pt-BR" sz="1600" dirty="0" err="1"/>
              <a:t>Testing</a:t>
            </a:r>
            <a:r>
              <a:rPr lang="pt-BR" sz="1600" dirty="0"/>
              <a:t> </a:t>
            </a:r>
            <a:r>
              <a:rPr lang="pt-BR" sz="1600" dirty="0" err="1"/>
              <a:t>multiples</a:t>
            </a:r>
            <a:r>
              <a:rPr lang="pt-BR" sz="1600" dirty="0"/>
              <a:t> network </a:t>
            </a:r>
            <a:r>
              <a:rPr lang="pt-BR" sz="1600" dirty="0" err="1" smtClean="0"/>
              <a:t>representations</a:t>
            </a:r>
            <a:endParaRPr lang="pt-BR" sz="1600" dirty="0" smtClean="0"/>
          </a:p>
          <a:p>
            <a:pPr marL="285750" lvl="0" indent="-285750" algn="ctr">
              <a:lnSpc>
                <a:spcPct val="100000"/>
              </a:lnSpc>
              <a:spcBef>
                <a:spcPts val="0"/>
              </a:spcBef>
            </a:pPr>
            <a:endParaRPr lang="pt-BR" sz="1600" dirty="0"/>
          </a:p>
          <a:p>
            <a:pPr marL="285750" lvl="0" indent="-285750" algn="ctr">
              <a:lnSpc>
                <a:spcPct val="100000"/>
              </a:lnSpc>
              <a:spcBef>
                <a:spcPts val="0"/>
              </a:spcBef>
            </a:pPr>
            <a:r>
              <a:rPr lang="pt-BR" sz="1600" dirty="0" err="1" smtClean="0"/>
              <a:t>Optimize</a:t>
            </a:r>
            <a:r>
              <a:rPr lang="pt-BR" sz="1600" dirty="0" smtClean="0"/>
              <a:t> </a:t>
            </a:r>
            <a:r>
              <a:rPr lang="pt-BR" sz="1600" dirty="0" err="1" smtClean="0"/>
              <a:t>our</a:t>
            </a:r>
            <a:r>
              <a:rPr lang="pt-BR" sz="1600" dirty="0" smtClean="0"/>
              <a:t> </a:t>
            </a:r>
            <a:r>
              <a:rPr lang="pt-BR" sz="1600" dirty="0" err="1" smtClean="0"/>
              <a:t>algorithm</a:t>
            </a:r>
            <a:r>
              <a:rPr lang="pt-BR" sz="1600" dirty="0" smtClean="0"/>
              <a:t> </a:t>
            </a:r>
            <a:r>
              <a:rPr lang="pt-BR" sz="1600" dirty="0" err="1" smtClean="0"/>
              <a:t>to</a:t>
            </a:r>
            <a:r>
              <a:rPr lang="pt-BR" sz="1600" dirty="0" smtClean="0"/>
              <a:t> </a:t>
            </a:r>
            <a:r>
              <a:rPr lang="pt-BR" sz="1600" dirty="0" err="1" smtClean="0"/>
              <a:t>make</a:t>
            </a:r>
            <a:r>
              <a:rPr lang="pt-BR" sz="1600" dirty="0" smtClean="0"/>
              <a:t> it </a:t>
            </a:r>
            <a:r>
              <a:rPr lang="pt-BR" sz="1600" dirty="0" err="1" smtClean="0"/>
              <a:t>efficient</a:t>
            </a:r>
            <a:r>
              <a:rPr lang="pt-BR" sz="1600" dirty="0" smtClean="0"/>
              <a:t> </a:t>
            </a:r>
            <a:r>
              <a:rPr lang="pt-BR" sz="1600" dirty="0" err="1" smtClean="0"/>
              <a:t>regarding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large</a:t>
            </a:r>
            <a:r>
              <a:rPr lang="pt-BR" sz="1600" dirty="0" smtClean="0"/>
              <a:t> </a:t>
            </a:r>
            <a:r>
              <a:rPr lang="pt-BR" sz="1600" dirty="0" err="1" smtClean="0"/>
              <a:t>amounts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data</a:t>
            </a:r>
          </a:p>
        </p:txBody>
      </p:sp>
      <p:sp>
        <p:nvSpPr>
          <p:cNvPr id="9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60537" y="4098921"/>
            <a:ext cx="2143926" cy="346865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 smtClean="0"/>
              <a:t>Learning model choice</a:t>
            </a:r>
            <a:endParaRPr lang="en-GB" dirty="0"/>
          </a:p>
        </p:txBody>
      </p:sp>
      <p:sp>
        <p:nvSpPr>
          <p:cNvPr id="10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884414" y="4086728"/>
            <a:ext cx="1971667" cy="328185"/>
          </a:xfrm>
        </p:spPr>
        <p:txBody>
          <a:bodyPr>
            <a:noAutofit/>
          </a:bodyPr>
          <a:lstStyle/>
          <a:p>
            <a:pPr algn="ctr"/>
            <a:r>
              <a:rPr lang="en-GB" dirty="0" smtClean="0"/>
              <a:t>Cleaning and preparing the data</a:t>
            </a:r>
            <a:endParaRPr lang="en-GB" dirty="0"/>
          </a:p>
        </p:txBody>
      </p:sp>
      <p:sp>
        <p:nvSpPr>
          <p:cNvPr id="10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451278" y="4057726"/>
            <a:ext cx="1836477" cy="257176"/>
          </a:xfrm>
        </p:spPr>
        <p:txBody>
          <a:bodyPr>
            <a:normAutofit/>
          </a:bodyPr>
          <a:lstStyle/>
          <a:p>
            <a:pPr algn="ctr"/>
            <a:r>
              <a:rPr lang="en-GB" smtClean="0"/>
              <a:t>Optimization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sz="1200" dirty="0" smtClean="0">
                <a:solidFill>
                  <a:schemeClr val="accent1"/>
                </a:solidFill>
                <a:latin typeface="Kontrapunkt Bob Light" panose="02000000000000000000" pitchFamily="50" charset="0"/>
              </a:rPr>
              <a:t>17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sp>
        <p:nvSpPr>
          <p:cNvPr id="39" name="Shape 126"/>
          <p:cNvSpPr/>
          <p:nvPr/>
        </p:nvSpPr>
        <p:spPr>
          <a:xfrm>
            <a:off x="2789642" y="2865386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1" name="Shape 129"/>
          <p:cNvSpPr/>
          <p:nvPr/>
        </p:nvSpPr>
        <p:spPr>
          <a:xfrm>
            <a:off x="9273500" y="2865386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2" name="Title 5"/>
          <p:cNvSpPr txBox="1">
            <a:spLocks/>
          </p:cNvSpPr>
          <p:nvPr/>
        </p:nvSpPr>
        <p:spPr>
          <a:xfrm>
            <a:off x="1524000" y="-169362"/>
            <a:ext cx="6655633" cy="777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/>
              <a:t>PREDICTION OF INFECTION</a:t>
            </a:r>
            <a:endParaRPr lang="en-GB" sz="24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0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8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4496">
        <p14:pan/>
      </p:transition>
    </mc:Choice>
    <mc:Fallback xmlns="">
      <p:transition spd="slow" advTm="244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7"/>
          <p:cNvSpPr/>
          <p:nvPr/>
        </p:nvSpPr>
        <p:spPr>
          <a:xfrm rot="10800000" flipH="1">
            <a:off x="1544163" y="2124659"/>
            <a:ext cx="936695" cy="915797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Kontrapunkt Bob Light" panose="02000000000000000000" pitchFamily="50" charset="0"/>
            </a:endParaRPr>
          </a:p>
        </p:txBody>
      </p:sp>
      <p:sp>
        <p:nvSpPr>
          <p:cNvPr id="21" name="Shape 65"/>
          <p:cNvSpPr/>
          <p:nvPr/>
        </p:nvSpPr>
        <p:spPr>
          <a:xfrm rot="10800000" flipH="1">
            <a:off x="7250346" y="2189344"/>
            <a:ext cx="936032" cy="911041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Kontrapunkt Bob Light" panose="02000000000000000000" pitchFamily="50" charset="0"/>
            </a:endParaRPr>
          </a:p>
        </p:txBody>
      </p:sp>
      <p:sp>
        <p:nvSpPr>
          <p:cNvPr id="22" name="Shape 71"/>
          <p:cNvSpPr/>
          <p:nvPr/>
        </p:nvSpPr>
        <p:spPr>
          <a:xfrm rot="10800000" flipH="1">
            <a:off x="3028577" y="4437673"/>
            <a:ext cx="936032" cy="911041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Kontrapunkt Bob Light" panose="020000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9552"/>
            <a:ext cx="9144000" cy="679720"/>
          </a:xfrm>
        </p:spPr>
        <p:txBody>
          <a:bodyPr>
            <a:normAutofit/>
          </a:bodyPr>
          <a:lstStyle/>
          <a:p>
            <a:r>
              <a:rPr lang="en-GB" dirty="0" smtClean="0"/>
              <a:t>The project goals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2568812" y="2262623"/>
            <a:ext cx="1971675" cy="278694"/>
          </a:xfrm>
        </p:spPr>
        <p:txBody>
          <a:bodyPr>
            <a:noAutofit/>
          </a:bodyPr>
          <a:lstStyle/>
          <a:p>
            <a:r>
              <a:rPr lang="en-GB" sz="2800" dirty="0" smtClean="0"/>
              <a:t>Introduction</a:t>
            </a:r>
            <a:endParaRPr lang="en-GB" sz="2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68812" y="2806956"/>
            <a:ext cx="3074381" cy="1023093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 smtClean="0"/>
              <a:t>Motivations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 smtClean="0"/>
              <a:t>Project phases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 smtClean="0"/>
              <a:t>References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1666667" y="2343202"/>
            <a:ext cx="691685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800" b="1" dirty="0" smtClean="0"/>
              <a:t>I.</a:t>
            </a:r>
            <a:endParaRPr lang="en-GB" sz="1800" b="1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8279776" y="2312962"/>
            <a:ext cx="2532897" cy="386398"/>
          </a:xfrm>
        </p:spPr>
        <p:txBody>
          <a:bodyPr>
            <a:noAutofit/>
          </a:bodyPr>
          <a:lstStyle/>
          <a:p>
            <a:r>
              <a:rPr lang="en-GB" sz="2800" dirty="0" smtClean="0"/>
              <a:t>Data presentation</a:t>
            </a:r>
            <a:endParaRPr lang="en-GB" sz="500" dirty="0"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8323066" y="3212334"/>
            <a:ext cx="2978573" cy="1023093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/>
              <a:t>Sources &amp;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/>
              <a:t>Simple analysis &amp; sampling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dirty="0" smtClean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7372520" y="2401970"/>
            <a:ext cx="691684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800" b="1" dirty="0" smtClean="0"/>
              <a:t>II.</a:t>
            </a:r>
            <a:endParaRPr lang="en-GB" sz="1800" b="1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093478" y="4750832"/>
            <a:ext cx="3950825" cy="351321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Modeling</a:t>
            </a:r>
            <a:r>
              <a:rPr lang="en-GB" sz="2800" dirty="0" smtClean="0"/>
              <a:t> &amp; prediction</a:t>
            </a:r>
            <a:endParaRPr lang="en-GB" sz="2800" dirty="0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093478" y="5306722"/>
            <a:ext cx="3796558" cy="560286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 err="1"/>
              <a:t>Modeling</a:t>
            </a:r>
            <a:r>
              <a:rPr lang="en-GB" sz="2000" dirty="0"/>
              <a:t> of hashtags spreading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/>
              <a:t>Prediction of infection</a:t>
            </a:r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151072" y="4654956"/>
            <a:ext cx="691039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800" b="1" dirty="0" smtClean="0"/>
              <a:t>III.</a:t>
            </a:r>
            <a:endParaRPr lang="en-GB" sz="1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sz="1200" dirty="0" smtClean="0">
                <a:solidFill>
                  <a:schemeClr val="accent1"/>
                </a:solidFill>
                <a:latin typeface="Kontrapunkt Bob Light" panose="02000000000000000000" pitchFamily="50" charset="0"/>
              </a:rPr>
              <a:t>2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0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30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5340">
        <p14:pan/>
      </p:transition>
    </mc:Choice>
    <mc:Fallback xmlns="">
      <p:transition spd="slow" advTm="153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" name="Shape 1142"/>
          <p:cNvSpPr/>
          <p:nvPr/>
        </p:nvSpPr>
        <p:spPr>
          <a:xfrm>
            <a:off x="5406411" y="3900169"/>
            <a:ext cx="1354820" cy="135360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8" y="2273300"/>
            <a:ext cx="11415712" cy="112267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I. </a:t>
            </a:r>
            <a:r>
              <a:rPr lang="en-GB" dirty="0" smtClean="0"/>
              <a:t>Introduction: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Modeling</a:t>
            </a:r>
            <a:r>
              <a:rPr lang="en-GB" dirty="0"/>
              <a:t> </a:t>
            </a:r>
            <a:r>
              <a:rPr lang="en-GB" dirty="0" smtClean="0"/>
              <a:t>hashtag spreading as a disease propagation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sz="1200" dirty="0" smtClean="0">
                <a:solidFill>
                  <a:schemeClr val="accent1"/>
                </a:solidFill>
                <a:latin typeface="Kontrapunkt Bob Light" panose="02000000000000000000" pitchFamily="50" charset="0"/>
              </a:rPr>
              <a:t>3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35" y="4268718"/>
            <a:ext cx="430572" cy="6165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1676">
        <p14:pan/>
      </p:transition>
    </mc:Choice>
    <mc:Fallback xmlns="">
      <p:transition spd="slow" advTm="116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dirty="0">
                <a:solidFill>
                  <a:schemeClr val="accent1"/>
                </a:solidFill>
                <a:latin typeface="Kontrapunkt Bob Light" panose="02000000000000000000" pitchFamily="50" charset="0"/>
              </a:rPr>
              <a:t>4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sp>
        <p:nvSpPr>
          <p:cNvPr id="34" name="Title 5"/>
          <p:cNvSpPr txBox="1">
            <a:spLocks/>
          </p:cNvSpPr>
          <p:nvPr/>
        </p:nvSpPr>
        <p:spPr>
          <a:xfrm>
            <a:off x="1524000" y="-169362"/>
            <a:ext cx="6655633" cy="777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/>
              <a:t>Context &amp; Motivations</a:t>
            </a:r>
            <a:endParaRPr lang="en-GB" sz="2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0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610" y="1828800"/>
            <a:ext cx="11066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err="1" smtClean="0">
                <a:solidFill>
                  <a:schemeClr val="accent1"/>
                </a:solidFill>
                <a:latin typeface="Lato" panose="020F0502020204030203" pitchFamily="34" charset="0"/>
              </a:rPr>
              <a:t>Virality</a:t>
            </a:r>
            <a:r>
              <a:rPr lang="fr-FR" sz="28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 </a:t>
            </a:r>
            <a:r>
              <a:rPr lang="fr-FR" sz="2800" dirty="0" err="1" smtClean="0">
                <a:solidFill>
                  <a:schemeClr val="accent1"/>
                </a:solidFill>
                <a:latin typeface="Lato" panose="020F0502020204030203" pitchFamily="34" charset="0"/>
              </a:rPr>
              <a:t>is</a:t>
            </a:r>
            <a:r>
              <a:rPr lang="fr-FR" sz="28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 </a:t>
            </a:r>
            <a:r>
              <a:rPr lang="fr-FR" sz="2800" dirty="0">
                <a:solidFill>
                  <a:schemeClr val="accent1"/>
                </a:solidFill>
                <a:latin typeface="Lato" panose="020F0502020204030203" pitchFamily="34" charset="0"/>
              </a:rPr>
              <a:t>key to </a:t>
            </a:r>
            <a:r>
              <a:rPr lang="fr-FR" sz="2800" dirty="0" err="1" smtClean="0">
                <a:solidFill>
                  <a:schemeClr val="accent1"/>
                </a:solidFill>
                <a:latin typeface="Lato" panose="020F0502020204030203" pitchFamily="34" charset="0"/>
              </a:rPr>
              <a:t>companies</a:t>
            </a:r>
            <a:r>
              <a:rPr lang="fr-FR" sz="2800" dirty="0">
                <a:solidFill>
                  <a:schemeClr val="accent1"/>
                </a:solidFill>
                <a:latin typeface="Lato" panose="020F0502020204030203" pitchFamily="34" charset="0"/>
              </a:rPr>
              <a:t/>
            </a:r>
            <a:br>
              <a:rPr lang="fr-FR" sz="2800" dirty="0">
                <a:solidFill>
                  <a:schemeClr val="accent1"/>
                </a:solidFill>
                <a:latin typeface="Lato" panose="020F0502020204030203" pitchFamily="34" charset="0"/>
              </a:rPr>
            </a:br>
            <a:endParaRPr lang="fr-FR" sz="2800" dirty="0" smtClean="0">
              <a:solidFill>
                <a:schemeClr val="accent1"/>
              </a:solidFill>
              <a:latin typeface="Lato" panose="020F0502020204030203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How to catch attention and spread </a:t>
            </a:r>
            <a:r>
              <a:rPr lang="fr-FR" sz="2800" dirty="0" err="1" smtClean="0">
                <a:solidFill>
                  <a:schemeClr val="accent1"/>
                </a:solidFill>
                <a:latin typeface="Lato" panose="020F0502020204030203" pitchFamily="34" charset="0"/>
              </a:rPr>
              <a:t>their</a:t>
            </a:r>
            <a:r>
              <a:rPr lang="fr-FR" sz="28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 message?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chemeClr val="accent1"/>
              </a:solidFill>
              <a:latin typeface="Lato" panose="020F0502020204030203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How </a:t>
            </a:r>
            <a:r>
              <a:rPr lang="fr-FR" sz="2800" dirty="0" err="1" smtClean="0">
                <a:solidFill>
                  <a:schemeClr val="accent1"/>
                </a:solidFill>
                <a:latin typeface="Lato" panose="020F0502020204030203" pitchFamily="34" charset="0"/>
              </a:rPr>
              <a:t>does</a:t>
            </a:r>
            <a:r>
              <a:rPr lang="fr-FR" sz="28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 the structure affect the diffusion?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chemeClr val="accent1"/>
              </a:solidFill>
              <a:latin typeface="Lato" panose="020F0502020204030203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28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How to model the contagion?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chemeClr val="accent1"/>
              </a:solidFill>
              <a:latin typeface="Lato" panose="020F0502020204030203" pitchFamily="34" charset="0"/>
            </a:endParaRPr>
          </a:p>
          <a:p>
            <a:pPr marL="457200" indent="-457200">
              <a:buFontTx/>
              <a:buChar char="-"/>
            </a:pPr>
            <a:r>
              <a:rPr lang="id-ID" sz="2800" dirty="0">
                <a:solidFill>
                  <a:srgbClr val="2D3194"/>
                </a:solidFill>
                <a:latin typeface="Lato" panose="020F0502020204030203" pitchFamily="34" charset="0"/>
              </a:rPr>
              <a:t>Does network structure has an influence? Which formalisms</a:t>
            </a:r>
            <a:r>
              <a:rPr lang="id-ID" sz="2800" dirty="0" smtClean="0">
                <a:solidFill>
                  <a:srgbClr val="2D3194"/>
                </a:solidFill>
                <a:latin typeface="Lato" panose="020F0502020204030203" pitchFamily="34" charset="0"/>
              </a:rPr>
              <a:t>?</a:t>
            </a:r>
            <a:endParaRPr lang="id-ID" sz="2800" dirty="0">
              <a:solidFill>
                <a:srgbClr val="2D3194"/>
              </a:solidFill>
              <a:latin typeface="Lato" panose="020F050202020403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1889">
        <p14:pan/>
      </p:transition>
    </mc:Choice>
    <mc:Fallback xmlns="">
      <p:transition spd="slow" advTm="118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dirty="0">
                <a:solidFill>
                  <a:schemeClr val="accent1"/>
                </a:solidFill>
                <a:latin typeface="Kontrapunkt Bob Light" panose="02000000000000000000" pitchFamily="50" charset="0"/>
              </a:rPr>
              <a:t>4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09099"/>
            <a:ext cx="10792786" cy="594359"/>
          </a:xfrm>
        </p:spPr>
        <p:txBody>
          <a:bodyPr/>
          <a:lstStyle/>
          <a:p>
            <a:pPr algn="just"/>
            <a:r>
              <a:rPr lang="id-ID" sz="3000" dirty="0" smtClean="0"/>
              <a:t>The </a:t>
            </a:r>
            <a:r>
              <a:rPr lang="id-ID" sz="3000" dirty="0" err="1" smtClean="0"/>
              <a:t>broad</a:t>
            </a:r>
            <a:r>
              <a:rPr lang="id-ID" sz="3000" dirty="0" smtClean="0"/>
              <a:t> </a:t>
            </a:r>
            <a:r>
              <a:rPr lang="id-ID" sz="3000" dirty="0" err="1" smtClean="0"/>
              <a:t>idea</a:t>
            </a:r>
            <a:r>
              <a:rPr lang="id-ID" sz="3000" dirty="0" smtClean="0"/>
              <a:t>: </a:t>
            </a:r>
            <a:r>
              <a:rPr lang="id-ID" sz="3000" dirty="0" err="1" smtClean="0"/>
              <a:t>network</a:t>
            </a:r>
            <a:r>
              <a:rPr lang="id-ID" sz="3000" dirty="0" smtClean="0"/>
              <a:t> </a:t>
            </a:r>
            <a:r>
              <a:rPr lang="id-ID" sz="3000" dirty="0" err="1" smtClean="0"/>
              <a:t>communities</a:t>
            </a:r>
            <a:r>
              <a:rPr lang="id-ID" sz="3000" dirty="0" smtClean="0"/>
              <a:t> </a:t>
            </a:r>
            <a:r>
              <a:rPr lang="id-ID" sz="3000" dirty="0" err="1" smtClean="0"/>
              <a:t>allow</a:t>
            </a:r>
            <a:r>
              <a:rPr lang="id-ID" sz="3000" dirty="0" smtClean="0"/>
              <a:t> </a:t>
            </a:r>
            <a:r>
              <a:rPr lang="id-ID" sz="3000" dirty="0" err="1" smtClean="0"/>
              <a:t>predict</a:t>
            </a:r>
            <a:r>
              <a:rPr lang="id-ID" sz="3000" dirty="0" smtClean="0"/>
              <a:t> </a:t>
            </a:r>
            <a:r>
              <a:rPr lang="id-ID" sz="3000" dirty="0" err="1" smtClean="0"/>
              <a:t>virality</a:t>
            </a:r>
            <a:r>
              <a:rPr lang="id-ID" sz="3000" dirty="0" smtClean="0"/>
              <a:t> </a:t>
            </a:r>
            <a:r>
              <a:rPr lang="id-ID" sz="3000" dirty="0" err="1" smtClean="0"/>
              <a:t>by</a:t>
            </a:r>
            <a:r>
              <a:rPr lang="id-ID" sz="3000" dirty="0" smtClean="0"/>
              <a:t> </a:t>
            </a:r>
            <a:r>
              <a:rPr lang="id-ID" sz="3000" dirty="0" err="1" smtClean="0"/>
              <a:t>its</a:t>
            </a:r>
            <a:r>
              <a:rPr lang="id-ID" sz="3000" dirty="0" smtClean="0"/>
              <a:t> </a:t>
            </a:r>
            <a:r>
              <a:rPr lang="id-ID" sz="3000" dirty="0" err="1" smtClean="0"/>
              <a:t>early</a:t>
            </a:r>
            <a:r>
              <a:rPr lang="id-ID" sz="3000" dirty="0" smtClean="0"/>
              <a:t> </a:t>
            </a:r>
            <a:r>
              <a:rPr lang="id-ID" sz="3000" dirty="0" err="1" smtClean="0"/>
              <a:t>spreading</a:t>
            </a:r>
            <a:r>
              <a:rPr lang="id-ID" sz="3000" dirty="0" smtClean="0"/>
              <a:t> </a:t>
            </a:r>
            <a:r>
              <a:rPr lang="id-ID" sz="3000" dirty="0" err="1" smtClean="0"/>
              <a:t>pattern</a:t>
            </a:r>
            <a:r>
              <a:rPr lang="id-ID" sz="3000" dirty="0" smtClean="0"/>
              <a:t>.</a:t>
            </a:r>
            <a:endParaRPr lang="id-ID" sz="3000" dirty="0"/>
          </a:p>
        </p:txBody>
      </p:sp>
      <p:sp>
        <p:nvSpPr>
          <p:cNvPr id="34" name="Title 5"/>
          <p:cNvSpPr txBox="1">
            <a:spLocks/>
          </p:cNvSpPr>
          <p:nvPr/>
        </p:nvSpPr>
        <p:spPr>
          <a:xfrm>
            <a:off x="1524000" y="-169362"/>
            <a:ext cx="6655633" cy="777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/>
              <a:t>Introduction</a:t>
            </a:r>
            <a:endParaRPr lang="en-GB" sz="24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09610" y="3704545"/>
            <a:ext cx="10792786" cy="594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endParaRPr lang="id-ID" sz="30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90558" y="5228544"/>
            <a:ext cx="10792786" cy="594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just"/>
            <a:endParaRPr lang="id-ID" sz="30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90558" y="3189617"/>
            <a:ext cx="11279769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How to </a:t>
            </a:r>
            <a:r>
              <a:rPr lang="fr-FR" sz="3000" dirty="0" err="1" smtClean="0">
                <a:solidFill>
                  <a:schemeClr val="accent1"/>
                </a:solidFill>
              </a:rPr>
              <a:t>predict</a:t>
            </a:r>
            <a:r>
              <a:rPr lang="fr-FR" sz="3000" dirty="0" smtClean="0">
                <a:solidFill>
                  <a:schemeClr val="accent1"/>
                </a:solidFill>
              </a:rPr>
              <a:t>/</a:t>
            </a:r>
            <a:r>
              <a:rPr lang="fr-FR" sz="3000" dirty="0" err="1" smtClean="0">
                <a:solidFill>
                  <a:schemeClr val="accent1"/>
                </a:solidFill>
              </a:rPr>
              <a:t>modelize</a:t>
            </a:r>
            <a:r>
              <a:rPr lang="fr-FR" sz="3000" dirty="0" smtClean="0">
                <a:solidFill>
                  <a:schemeClr val="accent1"/>
                </a:solidFill>
              </a:rPr>
              <a:t> </a:t>
            </a:r>
            <a:r>
              <a:rPr lang="fr-FR" sz="3000" dirty="0">
                <a:solidFill>
                  <a:schemeClr val="accent1"/>
                </a:solidFill>
              </a:rPr>
              <a:t>the contagion?</a:t>
            </a:r>
          </a:p>
          <a:p>
            <a:endParaRPr lang="fr-FR" sz="3000" dirty="0" smtClean="0">
              <a:solidFill>
                <a:schemeClr val="accent1"/>
              </a:solidFill>
            </a:endParaRPr>
          </a:p>
          <a:p>
            <a:r>
              <a:rPr lang="fr-FR" sz="3000" dirty="0" err="1" smtClean="0">
                <a:solidFill>
                  <a:schemeClr val="accent1"/>
                </a:solidFill>
              </a:rPr>
              <a:t>Modeling</a:t>
            </a:r>
            <a:r>
              <a:rPr lang="fr-FR" sz="3000" dirty="0" smtClean="0">
                <a:solidFill>
                  <a:schemeClr val="accent1"/>
                </a:solidFill>
              </a:rPr>
              <a:t> </a:t>
            </a:r>
            <a:r>
              <a:rPr lang="fr-FR" sz="3000" dirty="0">
                <a:solidFill>
                  <a:schemeClr val="accent1"/>
                </a:solidFill>
              </a:rPr>
              <a:t>a contagion system </a:t>
            </a:r>
            <a:r>
              <a:rPr lang="fr-FR" sz="3000" dirty="0" smtClean="0">
                <a:solidFill>
                  <a:schemeClr val="accent1"/>
                </a:solidFill>
              </a:rPr>
              <a:t>by </a:t>
            </a:r>
            <a:r>
              <a:rPr lang="fr-FR" sz="3000" dirty="0" err="1" smtClean="0">
                <a:solidFill>
                  <a:schemeClr val="accent1"/>
                </a:solidFill>
              </a:rPr>
              <a:t>applying</a:t>
            </a:r>
            <a:r>
              <a:rPr lang="fr-FR" sz="3000" dirty="0" smtClean="0">
                <a:solidFill>
                  <a:schemeClr val="accent1"/>
                </a:solidFill>
              </a:rPr>
              <a:t> an </a:t>
            </a:r>
            <a:r>
              <a:rPr lang="fr-FR" sz="3000" dirty="0" err="1" smtClean="0">
                <a:solidFill>
                  <a:schemeClr val="accent1"/>
                </a:solidFill>
              </a:rPr>
              <a:t>epidemic</a:t>
            </a:r>
            <a:r>
              <a:rPr lang="fr-FR" sz="3000" dirty="0" smtClean="0">
                <a:solidFill>
                  <a:schemeClr val="accent1"/>
                </a:solidFill>
              </a:rPr>
              <a:t> model to </a:t>
            </a:r>
            <a:r>
              <a:rPr lang="fr-FR" sz="3000" dirty="0">
                <a:solidFill>
                  <a:schemeClr val="accent1"/>
                </a:solidFill>
              </a:rPr>
              <a:t>a </a:t>
            </a:r>
            <a:r>
              <a:rPr lang="fr-FR" sz="3000" dirty="0" err="1" smtClean="0">
                <a:solidFill>
                  <a:schemeClr val="accent1"/>
                </a:solidFill>
              </a:rPr>
              <a:t>dataset</a:t>
            </a:r>
            <a:r>
              <a:rPr lang="fr-FR" sz="3000" dirty="0" smtClean="0">
                <a:solidFill>
                  <a:schemeClr val="accent1"/>
                </a:solidFill>
              </a:rPr>
              <a:t>:</a:t>
            </a:r>
          </a:p>
          <a:p>
            <a:endParaRPr lang="fr-FR" sz="900" dirty="0" smtClean="0">
              <a:solidFill>
                <a:schemeClr val="accent1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3000" dirty="0" err="1" smtClean="0">
                <a:solidFill>
                  <a:schemeClr val="accent1"/>
                </a:solidFill>
              </a:rPr>
              <a:t>Which</a:t>
            </a:r>
            <a:r>
              <a:rPr lang="fr-FR" sz="3000" dirty="0" smtClean="0">
                <a:solidFill>
                  <a:schemeClr val="accent1"/>
                </a:solidFill>
              </a:rPr>
              <a:t> </a:t>
            </a:r>
            <a:r>
              <a:rPr lang="fr-FR" sz="3000" dirty="0">
                <a:solidFill>
                  <a:schemeClr val="accent1"/>
                </a:solidFill>
              </a:rPr>
              <a:t>size? Do </a:t>
            </a:r>
            <a:r>
              <a:rPr lang="fr-FR" sz="3000" dirty="0" err="1">
                <a:solidFill>
                  <a:schemeClr val="accent1"/>
                </a:solidFill>
              </a:rPr>
              <a:t>we</a:t>
            </a:r>
            <a:r>
              <a:rPr lang="fr-FR" sz="3000" dirty="0">
                <a:solidFill>
                  <a:schemeClr val="accent1"/>
                </a:solidFill>
              </a:rPr>
              <a:t> </a:t>
            </a:r>
            <a:r>
              <a:rPr lang="fr-FR" sz="3000" dirty="0" err="1">
                <a:solidFill>
                  <a:schemeClr val="accent1"/>
                </a:solidFill>
              </a:rPr>
              <a:t>need</a:t>
            </a:r>
            <a:r>
              <a:rPr lang="fr-FR" sz="3000" dirty="0">
                <a:solidFill>
                  <a:schemeClr val="accent1"/>
                </a:solidFill>
              </a:rPr>
              <a:t> </a:t>
            </a:r>
            <a:r>
              <a:rPr lang="fr-FR" sz="3000" dirty="0" err="1" smtClean="0">
                <a:solidFill>
                  <a:schemeClr val="accent1"/>
                </a:solidFill>
              </a:rPr>
              <a:t>sampling</a:t>
            </a:r>
            <a:r>
              <a:rPr lang="fr-FR" sz="3000" dirty="0" smtClean="0">
                <a:solidFill>
                  <a:schemeClr val="accent1"/>
                </a:solidFill>
              </a:rPr>
              <a:t>?</a:t>
            </a:r>
          </a:p>
          <a:p>
            <a:pPr marL="457200" indent="-457200">
              <a:buFontTx/>
              <a:buChar char="-"/>
            </a:pPr>
            <a:r>
              <a:rPr lang="fr-FR" sz="3000" dirty="0" smtClean="0">
                <a:solidFill>
                  <a:schemeClr val="accent1"/>
                </a:solidFill>
              </a:rPr>
              <a:t>How </a:t>
            </a:r>
            <a:r>
              <a:rPr lang="fr-FR" sz="3000" dirty="0">
                <a:solidFill>
                  <a:schemeClr val="accent1"/>
                </a:solidFill>
              </a:rPr>
              <a:t>to </a:t>
            </a:r>
            <a:r>
              <a:rPr lang="fr-FR" sz="3000" dirty="0" err="1">
                <a:solidFill>
                  <a:schemeClr val="accent1"/>
                </a:solidFill>
              </a:rPr>
              <a:t>define</a:t>
            </a:r>
            <a:r>
              <a:rPr lang="fr-FR" sz="3000" dirty="0">
                <a:solidFill>
                  <a:schemeClr val="accent1"/>
                </a:solidFill>
              </a:rPr>
              <a:t> a </a:t>
            </a:r>
            <a:r>
              <a:rPr lang="fr-FR" sz="3000" dirty="0" err="1">
                <a:solidFill>
                  <a:schemeClr val="accent1"/>
                </a:solidFill>
              </a:rPr>
              <a:t>community</a:t>
            </a:r>
            <a:r>
              <a:rPr lang="fr-FR" sz="3000" dirty="0">
                <a:solidFill>
                  <a:schemeClr val="accent1"/>
                </a:solidFill>
              </a:rPr>
              <a:t>? </a:t>
            </a:r>
            <a:r>
              <a:rPr lang="fr-FR" sz="3000" dirty="0" err="1">
                <a:solidFill>
                  <a:schemeClr val="accent1"/>
                </a:solidFill>
              </a:rPr>
              <a:t>Delimitation</a:t>
            </a:r>
            <a:r>
              <a:rPr lang="fr-FR" sz="3000" dirty="0">
                <a:solidFill>
                  <a:schemeClr val="accent1"/>
                </a:solidFill>
              </a:rPr>
              <a:t> of the </a:t>
            </a:r>
            <a:r>
              <a:rPr lang="fr-FR" sz="3000" dirty="0" err="1">
                <a:solidFill>
                  <a:schemeClr val="accent1"/>
                </a:solidFill>
              </a:rPr>
              <a:t>concerned</a:t>
            </a:r>
            <a:r>
              <a:rPr lang="fr-FR" sz="3000" dirty="0">
                <a:solidFill>
                  <a:schemeClr val="accent1"/>
                </a:solidFill>
              </a:rPr>
              <a:t> </a:t>
            </a:r>
            <a:r>
              <a:rPr lang="fr-FR" sz="3000" dirty="0" err="1" smtClean="0">
                <a:solidFill>
                  <a:schemeClr val="accent1"/>
                </a:solidFill>
              </a:rPr>
              <a:t>subgraph</a:t>
            </a:r>
            <a:r>
              <a:rPr lang="fr-FR" sz="3000" dirty="0" smtClean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01580"/>
          </a:xfrm>
          <a:prstGeom prst="rect">
            <a:avLst/>
          </a:prstGeom>
        </p:spPr>
      </p:pic>
      <p:pic>
        <p:nvPicPr>
          <p:cNvPr id="9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8"/>
          <a:stretch/>
        </p:blipFill>
        <p:spPr>
          <a:xfrm>
            <a:off x="7128231" y="2554441"/>
            <a:ext cx="1634049" cy="14263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0"/>
          <a:stretch/>
        </p:blipFill>
        <p:spPr>
          <a:xfrm>
            <a:off x="8572939" y="2712910"/>
            <a:ext cx="1247775" cy="951305"/>
          </a:xfrm>
          <a:prstGeom prst="rect">
            <a:avLst/>
          </a:prstGeom>
        </p:spPr>
      </p:pic>
      <p:pic>
        <p:nvPicPr>
          <p:cNvPr id="11" name="Imag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3"/>
          <a:stretch/>
        </p:blipFill>
        <p:spPr>
          <a:xfrm>
            <a:off x="9820714" y="2448219"/>
            <a:ext cx="1885951" cy="16388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9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1889">
        <p14:pan/>
      </p:transition>
    </mc:Choice>
    <mc:Fallback xmlns="">
      <p:transition spd="slow" advTm="118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" name="Shape 1142"/>
          <p:cNvSpPr/>
          <p:nvPr/>
        </p:nvSpPr>
        <p:spPr>
          <a:xfrm>
            <a:off x="5406411" y="3900169"/>
            <a:ext cx="1354819" cy="135360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II. Data </a:t>
            </a:r>
            <a:r>
              <a:rPr lang="en-GB" dirty="0" smtClean="0"/>
              <a:t>presentation: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Hashtags spreading in Twitter sampled network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dirty="0">
                <a:solidFill>
                  <a:schemeClr val="accent1"/>
                </a:solidFill>
                <a:latin typeface="Kontrapunkt Bob Light" panose="02000000000000000000" pitchFamily="50" charset="0"/>
              </a:rPr>
              <a:t>7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sp>
        <p:nvSpPr>
          <p:cNvPr id="15" name="Shape 5206"/>
          <p:cNvSpPr/>
          <p:nvPr/>
        </p:nvSpPr>
        <p:spPr>
          <a:xfrm>
            <a:off x="5856270" y="4373222"/>
            <a:ext cx="462336" cy="471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191">
        <p14:pan/>
      </p:transition>
    </mc:Choice>
    <mc:Fallback xmlns="">
      <p:transition spd="slow" advTm="31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description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1"/>
                </a:solidFill>
                <a:latin typeface="Kontrapunkt Bob Light" panose="02000000000000000000" pitchFamily="50" charset="0"/>
              </a:rPr>
              <a:t>8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1524000" y="-169362"/>
            <a:ext cx="6655633" cy="777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/>
              <a:t>EXPLORATION</a:t>
            </a:r>
            <a:endParaRPr lang="en-GB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571497" y="2028821"/>
            <a:ext cx="1610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>
                <a:solidFill>
                  <a:schemeClr val="accent1"/>
                </a:solidFill>
              </a:rPr>
              <a:t>Source :  </a:t>
            </a:r>
            <a:endParaRPr lang="fr-FR" sz="3000" dirty="0">
              <a:solidFill>
                <a:schemeClr val="accent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69" y="1160431"/>
            <a:ext cx="2233613" cy="2233613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6317147" y="1913591"/>
            <a:ext cx="3795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>
                <a:solidFill>
                  <a:schemeClr val="accent1"/>
                </a:solidFill>
              </a:rPr>
              <a:t>Size : more </a:t>
            </a:r>
            <a:r>
              <a:rPr lang="fr-FR" sz="3000" dirty="0" err="1" smtClean="0">
                <a:solidFill>
                  <a:schemeClr val="accent1"/>
                </a:solidFill>
              </a:rPr>
              <a:t>than</a:t>
            </a:r>
            <a:r>
              <a:rPr lang="fr-FR" sz="3000" dirty="0" smtClean="0">
                <a:solidFill>
                  <a:schemeClr val="accent1"/>
                </a:solidFill>
              </a:rPr>
              <a:t> 1M # !</a:t>
            </a:r>
            <a:endParaRPr lang="fr-FR" sz="3000" dirty="0">
              <a:solidFill>
                <a:schemeClr val="accent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18509" y="3311324"/>
            <a:ext cx="84666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err="1" smtClean="0">
                <a:solidFill>
                  <a:schemeClr val="accent1"/>
                </a:solidFill>
              </a:rPr>
              <a:t>Aim</a:t>
            </a:r>
            <a:r>
              <a:rPr lang="fr-FR" sz="3000" dirty="0" smtClean="0">
                <a:solidFill>
                  <a:schemeClr val="accent1"/>
                </a:solidFill>
              </a:rPr>
              <a:t> : </a:t>
            </a:r>
            <a:r>
              <a:rPr lang="fr-FR" sz="3000" dirty="0" err="1" smtClean="0">
                <a:solidFill>
                  <a:schemeClr val="accent1"/>
                </a:solidFill>
              </a:rPr>
              <a:t>modelizing</a:t>
            </a:r>
            <a:r>
              <a:rPr lang="fr-FR" sz="3000" dirty="0" smtClean="0">
                <a:solidFill>
                  <a:schemeClr val="accent1"/>
                </a:solidFill>
              </a:rPr>
              <a:t> # </a:t>
            </a:r>
            <a:r>
              <a:rPr lang="fr-FR" sz="3000" dirty="0" err="1" smtClean="0">
                <a:solidFill>
                  <a:schemeClr val="accent1"/>
                </a:solidFill>
              </a:rPr>
              <a:t>spreading</a:t>
            </a:r>
            <a:r>
              <a:rPr lang="fr-FR" sz="3000" dirty="0" smtClean="0">
                <a:solidFill>
                  <a:schemeClr val="accent1"/>
                </a:solidFill>
              </a:rPr>
              <a:t> in the </a:t>
            </a:r>
            <a:r>
              <a:rPr lang="fr-FR" sz="3000" dirty="0" err="1" smtClean="0">
                <a:solidFill>
                  <a:schemeClr val="accent1"/>
                </a:solidFill>
              </a:rPr>
              <a:t>sampled</a:t>
            </a:r>
            <a:r>
              <a:rPr lang="fr-FR" sz="3000" dirty="0" smtClean="0">
                <a:solidFill>
                  <a:schemeClr val="accent1"/>
                </a:solidFill>
              </a:rPr>
              <a:t> network</a:t>
            </a:r>
          </a:p>
          <a:p>
            <a:endParaRPr lang="fr-FR" sz="3000" dirty="0" smtClean="0">
              <a:solidFill>
                <a:schemeClr val="accent1"/>
              </a:solidFill>
            </a:endParaRPr>
          </a:p>
          <a:p>
            <a:r>
              <a:rPr lang="fr-FR" sz="3000" dirty="0">
                <a:solidFill>
                  <a:schemeClr val="accent1"/>
                </a:solidFill>
              </a:rPr>
              <a:t>	</a:t>
            </a:r>
            <a:r>
              <a:rPr lang="fr-FR" sz="3000" dirty="0" smtClean="0">
                <a:solidFill>
                  <a:schemeClr val="accent1"/>
                </a:solidFill>
              </a:rPr>
              <a:t>- </a:t>
            </a:r>
            <a:r>
              <a:rPr lang="fr-FR" sz="3000" dirty="0" err="1" smtClean="0">
                <a:solidFill>
                  <a:schemeClr val="accent1"/>
                </a:solidFill>
              </a:rPr>
              <a:t>Looking</a:t>
            </a:r>
            <a:r>
              <a:rPr lang="fr-FR" sz="3000" dirty="0" smtClean="0">
                <a:solidFill>
                  <a:schemeClr val="accent1"/>
                </a:solidFill>
              </a:rPr>
              <a:t> for </a:t>
            </a:r>
            <a:r>
              <a:rPr lang="fr-FR" sz="3000" dirty="0" err="1" smtClean="0">
                <a:solidFill>
                  <a:schemeClr val="accent1"/>
                </a:solidFill>
              </a:rPr>
              <a:t>some</a:t>
            </a:r>
            <a:r>
              <a:rPr lang="fr-FR" sz="3000" dirty="0" smtClean="0">
                <a:solidFill>
                  <a:schemeClr val="accent1"/>
                </a:solidFill>
              </a:rPr>
              <a:t> viral #</a:t>
            </a:r>
          </a:p>
          <a:p>
            <a:endParaRPr lang="fr-FR" sz="3000" dirty="0" smtClean="0">
              <a:solidFill>
                <a:schemeClr val="accent1"/>
              </a:solidFill>
            </a:endParaRPr>
          </a:p>
          <a:p>
            <a:r>
              <a:rPr lang="fr-FR" sz="3000" dirty="0" smtClean="0">
                <a:solidFill>
                  <a:schemeClr val="accent1"/>
                </a:solidFill>
              </a:rPr>
              <a:t>	- </a:t>
            </a:r>
            <a:r>
              <a:rPr lang="fr-FR" sz="3000" dirty="0" err="1" smtClean="0">
                <a:solidFill>
                  <a:schemeClr val="accent1"/>
                </a:solidFill>
              </a:rPr>
              <a:t>Extracting</a:t>
            </a:r>
            <a:r>
              <a:rPr lang="fr-FR" sz="3000" dirty="0" smtClean="0">
                <a:solidFill>
                  <a:schemeClr val="accent1"/>
                </a:solidFill>
              </a:rPr>
              <a:t> the </a:t>
            </a:r>
            <a:r>
              <a:rPr lang="fr-FR" sz="3000" dirty="0" err="1" smtClean="0">
                <a:solidFill>
                  <a:schemeClr val="accent1"/>
                </a:solidFill>
              </a:rPr>
              <a:t>subnets</a:t>
            </a:r>
            <a:r>
              <a:rPr lang="fr-FR" sz="3000" dirty="0" smtClean="0">
                <a:solidFill>
                  <a:schemeClr val="accent1"/>
                </a:solidFill>
              </a:rPr>
              <a:t>: </a:t>
            </a:r>
            <a:r>
              <a:rPr lang="fr-FR" sz="3000" dirty="0" err="1" smtClean="0">
                <a:solidFill>
                  <a:schemeClr val="accent1"/>
                </a:solidFill>
              </a:rPr>
              <a:t>boundaries</a:t>
            </a:r>
            <a:r>
              <a:rPr lang="fr-FR" sz="3000" dirty="0" smtClean="0">
                <a:solidFill>
                  <a:schemeClr val="accent1"/>
                </a:solidFill>
              </a:rPr>
              <a:t>?</a:t>
            </a:r>
          </a:p>
          <a:p>
            <a:endParaRPr lang="fr-FR" sz="3000" dirty="0">
              <a:solidFill>
                <a:schemeClr val="accent1"/>
              </a:solidFill>
            </a:endParaRPr>
          </a:p>
          <a:p>
            <a:r>
              <a:rPr lang="fr-FR" sz="3000" dirty="0" smtClean="0">
                <a:solidFill>
                  <a:schemeClr val="accent1"/>
                </a:solidFill>
              </a:rPr>
              <a:t>	- </a:t>
            </a:r>
            <a:r>
              <a:rPr lang="fr-FR" sz="3000" dirty="0" err="1" smtClean="0">
                <a:solidFill>
                  <a:schemeClr val="accent1"/>
                </a:solidFill>
              </a:rPr>
              <a:t>Working</a:t>
            </a:r>
            <a:r>
              <a:rPr lang="fr-FR" sz="3000" dirty="0" smtClean="0">
                <a:solidFill>
                  <a:schemeClr val="accent1"/>
                </a:solidFill>
              </a:rPr>
              <a:t> on </a:t>
            </a:r>
            <a:r>
              <a:rPr lang="fr-FR" sz="3000" dirty="0" err="1" smtClean="0">
                <a:solidFill>
                  <a:schemeClr val="accent1"/>
                </a:solidFill>
              </a:rPr>
              <a:t>them</a:t>
            </a:r>
            <a:endParaRPr lang="fr-FR" sz="3000" dirty="0" smtClean="0">
              <a:solidFill>
                <a:schemeClr val="accent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8"/>
          <a:stretch/>
        </p:blipFill>
        <p:spPr>
          <a:xfrm>
            <a:off x="6267421" y="3703466"/>
            <a:ext cx="1771309" cy="154620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6153">
        <p14:pan/>
      </p:transition>
    </mc:Choice>
    <mc:Fallback xmlns="">
      <p:transition spd="slow" advTm="161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" name="Shape 1142"/>
          <p:cNvSpPr/>
          <p:nvPr/>
        </p:nvSpPr>
        <p:spPr>
          <a:xfrm>
            <a:off x="5406466" y="3922023"/>
            <a:ext cx="1354820" cy="135360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 fontScale="90000"/>
          </a:bodyPr>
          <a:lstStyle/>
          <a:p>
            <a:r>
              <a:rPr lang="en-GB" dirty="0"/>
              <a:t>III. </a:t>
            </a:r>
            <a:r>
              <a:rPr lang="en-GB" dirty="0" err="1" smtClean="0"/>
              <a:t>Modeling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prediction: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Modeling</a:t>
            </a:r>
            <a:r>
              <a:rPr lang="en-GB" dirty="0" smtClean="0"/>
              <a:t> </a:t>
            </a:r>
            <a:r>
              <a:rPr lang="en-GB" dirty="0"/>
              <a:t>of hashtags spreading in Twitter sampled network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1"/>
                </a:solidFill>
                <a:latin typeface="Kontrapunkt Bob Light" panose="02000000000000000000" pitchFamily="50" charset="0"/>
              </a:rPr>
              <a:t>12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grpSp>
        <p:nvGrpSpPr>
          <p:cNvPr id="15" name="Group 2594"/>
          <p:cNvGrpSpPr/>
          <p:nvPr/>
        </p:nvGrpSpPr>
        <p:grpSpPr>
          <a:xfrm>
            <a:off x="6113301" y="4036624"/>
            <a:ext cx="556684" cy="1084917"/>
            <a:chOff x="0" y="0"/>
            <a:chExt cx="1620399" cy="3021721"/>
          </a:xfrm>
          <a:solidFill>
            <a:schemeClr val="bg1">
              <a:lumMod val="95000"/>
              <a:alpha val="75000"/>
            </a:schemeClr>
          </a:solidFill>
        </p:grpSpPr>
        <p:sp>
          <p:nvSpPr>
            <p:cNvPr id="16" name="Shape 2592"/>
            <p:cNvSpPr/>
            <p:nvPr/>
          </p:nvSpPr>
          <p:spPr>
            <a:xfrm>
              <a:off x="0" y="1014326"/>
              <a:ext cx="1620400" cy="200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6" h="21545" extrusionOk="0">
                  <a:moveTo>
                    <a:pt x="11915" y="9833"/>
                  </a:moveTo>
                  <a:cubicBezTo>
                    <a:pt x="11915" y="9833"/>
                    <a:pt x="14555" y="11546"/>
                    <a:pt x="17485" y="10055"/>
                  </a:cubicBezTo>
                  <a:cubicBezTo>
                    <a:pt x="17485" y="10055"/>
                    <a:pt x="21600" y="8563"/>
                    <a:pt x="18421" y="4309"/>
                  </a:cubicBezTo>
                  <a:cubicBezTo>
                    <a:pt x="18421" y="4309"/>
                    <a:pt x="19855" y="1547"/>
                    <a:pt x="17672" y="0"/>
                  </a:cubicBezTo>
                  <a:cubicBezTo>
                    <a:pt x="17672" y="0"/>
                    <a:pt x="16114" y="5525"/>
                    <a:pt x="9505" y="4530"/>
                  </a:cubicBezTo>
                  <a:cubicBezTo>
                    <a:pt x="9505" y="4530"/>
                    <a:pt x="8633" y="5414"/>
                    <a:pt x="7822" y="5690"/>
                  </a:cubicBezTo>
                  <a:lnTo>
                    <a:pt x="9813" y="5856"/>
                  </a:lnTo>
                  <a:cubicBezTo>
                    <a:pt x="9813" y="5856"/>
                    <a:pt x="10877" y="6629"/>
                    <a:pt x="9505" y="6961"/>
                  </a:cubicBezTo>
                  <a:cubicBezTo>
                    <a:pt x="9505" y="6961"/>
                    <a:pt x="3462" y="6851"/>
                    <a:pt x="0" y="1492"/>
                  </a:cubicBezTo>
                  <a:lnTo>
                    <a:pt x="0" y="17466"/>
                  </a:lnTo>
                  <a:cubicBezTo>
                    <a:pt x="0" y="17466"/>
                    <a:pt x="1026" y="21600"/>
                    <a:pt x="5391" y="21545"/>
                  </a:cubicBezTo>
                  <a:cubicBezTo>
                    <a:pt x="5391" y="21545"/>
                    <a:pt x="10628" y="21508"/>
                    <a:pt x="11438" y="17466"/>
                  </a:cubicBezTo>
                  <a:cubicBezTo>
                    <a:pt x="11438" y="17466"/>
                    <a:pt x="12248" y="14474"/>
                    <a:pt x="9692" y="12816"/>
                  </a:cubicBezTo>
                  <a:cubicBezTo>
                    <a:pt x="9692" y="12816"/>
                    <a:pt x="9755" y="11656"/>
                    <a:pt x="10752" y="12209"/>
                  </a:cubicBezTo>
                  <a:cubicBezTo>
                    <a:pt x="10752" y="12209"/>
                    <a:pt x="13932" y="14805"/>
                    <a:pt x="12062" y="18893"/>
                  </a:cubicBezTo>
                  <a:cubicBezTo>
                    <a:pt x="12062" y="18893"/>
                    <a:pt x="14998" y="18838"/>
                    <a:pt x="16678" y="14695"/>
                  </a:cubicBezTo>
                  <a:cubicBezTo>
                    <a:pt x="16678" y="14695"/>
                    <a:pt x="19044" y="13037"/>
                    <a:pt x="18795" y="10552"/>
                  </a:cubicBezTo>
                  <a:cubicBezTo>
                    <a:pt x="18795" y="10552"/>
                    <a:pt x="16239" y="11878"/>
                    <a:pt x="14119" y="11519"/>
                  </a:cubicBezTo>
                  <a:cubicBezTo>
                    <a:pt x="14119" y="11519"/>
                    <a:pt x="12124" y="11104"/>
                    <a:pt x="11688" y="10552"/>
                  </a:cubicBezTo>
                  <a:cubicBezTo>
                    <a:pt x="11688" y="10552"/>
                    <a:pt x="9069" y="12926"/>
                    <a:pt x="5453" y="11159"/>
                  </a:cubicBezTo>
                  <a:cubicBezTo>
                    <a:pt x="5453" y="11159"/>
                    <a:pt x="4705" y="11988"/>
                    <a:pt x="4082" y="11519"/>
                  </a:cubicBezTo>
                  <a:cubicBezTo>
                    <a:pt x="4082" y="11519"/>
                    <a:pt x="4518" y="11215"/>
                    <a:pt x="5391" y="10497"/>
                  </a:cubicBezTo>
                  <a:lnTo>
                    <a:pt x="5328" y="9171"/>
                  </a:lnTo>
                  <a:cubicBezTo>
                    <a:pt x="5328" y="9171"/>
                    <a:pt x="6076" y="8671"/>
                    <a:pt x="6014" y="9418"/>
                  </a:cubicBezTo>
                  <a:lnTo>
                    <a:pt x="6076" y="10441"/>
                  </a:lnTo>
                  <a:cubicBezTo>
                    <a:pt x="6076" y="10441"/>
                    <a:pt x="9069" y="11930"/>
                    <a:pt x="11376" y="9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" name="Shape 2593"/>
            <p:cNvSpPr/>
            <p:nvPr/>
          </p:nvSpPr>
          <p:spPr>
            <a:xfrm>
              <a:off x="0" y="0"/>
              <a:ext cx="1376995" cy="148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19672" extrusionOk="0">
                  <a:moveTo>
                    <a:pt x="0" y="2648"/>
                  </a:moveTo>
                  <a:cubicBezTo>
                    <a:pt x="0" y="2648"/>
                    <a:pt x="2677" y="-1928"/>
                    <a:pt x="7751" y="950"/>
                  </a:cubicBezTo>
                  <a:cubicBezTo>
                    <a:pt x="7751" y="950"/>
                    <a:pt x="11133" y="4068"/>
                    <a:pt x="7751" y="6826"/>
                  </a:cubicBezTo>
                  <a:cubicBezTo>
                    <a:pt x="7751" y="6826"/>
                    <a:pt x="7140" y="7546"/>
                    <a:pt x="4627" y="7905"/>
                  </a:cubicBezTo>
                  <a:cubicBezTo>
                    <a:pt x="4627" y="7905"/>
                    <a:pt x="4767" y="6098"/>
                    <a:pt x="3644" y="6507"/>
                  </a:cubicBezTo>
                  <a:cubicBezTo>
                    <a:pt x="3644" y="6507"/>
                    <a:pt x="3244" y="6644"/>
                    <a:pt x="3484" y="7121"/>
                  </a:cubicBezTo>
                  <a:cubicBezTo>
                    <a:pt x="3484" y="7121"/>
                    <a:pt x="4286" y="8144"/>
                    <a:pt x="3324" y="9645"/>
                  </a:cubicBezTo>
                  <a:cubicBezTo>
                    <a:pt x="3324" y="9645"/>
                    <a:pt x="3084" y="10668"/>
                    <a:pt x="4046" y="10122"/>
                  </a:cubicBezTo>
                  <a:cubicBezTo>
                    <a:pt x="4046" y="10122"/>
                    <a:pt x="4728" y="9236"/>
                    <a:pt x="4627" y="9031"/>
                  </a:cubicBezTo>
                  <a:cubicBezTo>
                    <a:pt x="4627" y="9031"/>
                    <a:pt x="6931" y="8895"/>
                    <a:pt x="8694" y="7599"/>
                  </a:cubicBezTo>
                  <a:cubicBezTo>
                    <a:pt x="8694" y="7599"/>
                    <a:pt x="10778" y="6439"/>
                    <a:pt x="10538" y="3165"/>
                  </a:cubicBezTo>
                  <a:cubicBezTo>
                    <a:pt x="10538" y="3165"/>
                    <a:pt x="14787" y="2688"/>
                    <a:pt x="16871" y="6575"/>
                  </a:cubicBezTo>
                  <a:cubicBezTo>
                    <a:pt x="16871" y="6575"/>
                    <a:pt x="21600" y="7326"/>
                    <a:pt x="21440" y="11896"/>
                  </a:cubicBezTo>
                  <a:cubicBezTo>
                    <a:pt x="21440" y="11896"/>
                    <a:pt x="21199" y="16944"/>
                    <a:pt x="16069" y="17899"/>
                  </a:cubicBezTo>
                  <a:cubicBezTo>
                    <a:pt x="16069" y="17899"/>
                    <a:pt x="14145" y="18103"/>
                    <a:pt x="12943" y="17899"/>
                  </a:cubicBezTo>
                  <a:cubicBezTo>
                    <a:pt x="12943" y="17899"/>
                    <a:pt x="13424" y="15784"/>
                    <a:pt x="13344" y="15034"/>
                  </a:cubicBezTo>
                  <a:cubicBezTo>
                    <a:pt x="13344" y="15034"/>
                    <a:pt x="14626" y="14079"/>
                    <a:pt x="14626" y="13806"/>
                  </a:cubicBezTo>
                  <a:cubicBezTo>
                    <a:pt x="14626" y="13806"/>
                    <a:pt x="14546" y="13192"/>
                    <a:pt x="13664" y="13601"/>
                  </a:cubicBezTo>
                  <a:cubicBezTo>
                    <a:pt x="13664" y="13601"/>
                    <a:pt x="13471" y="14693"/>
                    <a:pt x="10722" y="14079"/>
                  </a:cubicBezTo>
                  <a:cubicBezTo>
                    <a:pt x="10722" y="14079"/>
                    <a:pt x="9463" y="14079"/>
                    <a:pt x="10722" y="14761"/>
                  </a:cubicBezTo>
                  <a:cubicBezTo>
                    <a:pt x="10722" y="14761"/>
                    <a:pt x="11420" y="14965"/>
                    <a:pt x="11821" y="14965"/>
                  </a:cubicBezTo>
                  <a:cubicBezTo>
                    <a:pt x="11821" y="14965"/>
                    <a:pt x="13023" y="19536"/>
                    <a:pt x="7733" y="19672"/>
                  </a:cubicBezTo>
                  <a:cubicBezTo>
                    <a:pt x="7733" y="19672"/>
                    <a:pt x="1887" y="17899"/>
                    <a:pt x="0" y="11282"/>
                  </a:cubicBezTo>
                  <a:cubicBezTo>
                    <a:pt x="0" y="11282"/>
                    <a:pt x="0" y="2648"/>
                    <a:pt x="0" y="26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18" name="Group 2597"/>
          <p:cNvGrpSpPr/>
          <p:nvPr/>
        </p:nvGrpSpPr>
        <p:grpSpPr>
          <a:xfrm>
            <a:off x="5496359" y="4046090"/>
            <a:ext cx="556695" cy="1084917"/>
            <a:chOff x="0" y="0"/>
            <a:chExt cx="1620430" cy="3021721"/>
          </a:xfrm>
          <a:solidFill>
            <a:schemeClr val="bg1"/>
          </a:solidFill>
        </p:grpSpPr>
        <p:sp>
          <p:nvSpPr>
            <p:cNvPr id="19" name="Shape 2595"/>
            <p:cNvSpPr/>
            <p:nvPr/>
          </p:nvSpPr>
          <p:spPr>
            <a:xfrm>
              <a:off x="242744" y="0"/>
              <a:ext cx="1377013" cy="148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19672" extrusionOk="0">
                  <a:moveTo>
                    <a:pt x="21444" y="2648"/>
                  </a:moveTo>
                  <a:cubicBezTo>
                    <a:pt x="21444" y="2648"/>
                    <a:pt x="18767" y="-1928"/>
                    <a:pt x="13694" y="950"/>
                  </a:cubicBezTo>
                  <a:cubicBezTo>
                    <a:pt x="13694" y="950"/>
                    <a:pt x="10312" y="4068"/>
                    <a:pt x="13694" y="6826"/>
                  </a:cubicBezTo>
                  <a:cubicBezTo>
                    <a:pt x="13694" y="6826"/>
                    <a:pt x="14304" y="7546"/>
                    <a:pt x="16818" y="7905"/>
                  </a:cubicBezTo>
                  <a:cubicBezTo>
                    <a:pt x="16818" y="7905"/>
                    <a:pt x="16678" y="6098"/>
                    <a:pt x="17800" y="6507"/>
                  </a:cubicBezTo>
                  <a:cubicBezTo>
                    <a:pt x="17800" y="6507"/>
                    <a:pt x="18201" y="6644"/>
                    <a:pt x="17960" y="7121"/>
                  </a:cubicBezTo>
                  <a:cubicBezTo>
                    <a:pt x="17960" y="7121"/>
                    <a:pt x="17158" y="8144"/>
                    <a:pt x="18120" y="9645"/>
                  </a:cubicBezTo>
                  <a:cubicBezTo>
                    <a:pt x="18120" y="9645"/>
                    <a:pt x="18361" y="10668"/>
                    <a:pt x="17399" y="10122"/>
                  </a:cubicBezTo>
                  <a:cubicBezTo>
                    <a:pt x="17399" y="10122"/>
                    <a:pt x="16717" y="9236"/>
                    <a:pt x="16818" y="9031"/>
                  </a:cubicBezTo>
                  <a:cubicBezTo>
                    <a:pt x="16818" y="9031"/>
                    <a:pt x="14513" y="8895"/>
                    <a:pt x="12750" y="7599"/>
                  </a:cubicBezTo>
                  <a:cubicBezTo>
                    <a:pt x="12750" y="7599"/>
                    <a:pt x="10666" y="6439"/>
                    <a:pt x="10906" y="3165"/>
                  </a:cubicBezTo>
                  <a:cubicBezTo>
                    <a:pt x="10906" y="3165"/>
                    <a:pt x="6657" y="2688"/>
                    <a:pt x="4573" y="6575"/>
                  </a:cubicBezTo>
                  <a:cubicBezTo>
                    <a:pt x="4573" y="6575"/>
                    <a:pt x="-156" y="7326"/>
                    <a:pt x="4" y="11896"/>
                  </a:cubicBezTo>
                  <a:cubicBezTo>
                    <a:pt x="4" y="11896"/>
                    <a:pt x="245" y="16944"/>
                    <a:pt x="5375" y="17899"/>
                  </a:cubicBezTo>
                  <a:cubicBezTo>
                    <a:pt x="5375" y="17899"/>
                    <a:pt x="7298" y="18103"/>
                    <a:pt x="8501" y="17899"/>
                  </a:cubicBezTo>
                  <a:cubicBezTo>
                    <a:pt x="8501" y="17899"/>
                    <a:pt x="8020" y="15784"/>
                    <a:pt x="8100" y="15034"/>
                  </a:cubicBezTo>
                  <a:cubicBezTo>
                    <a:pt x="8100" y="15034"/>
                    <a:pt x="6818" y="14079"/>
                    <a:pt x="6818" y="13806"/>
                  </a:cubicBezTo>
                  <a:cubicBezTo>
                    <a:pt x="6818" y="13806"/>
                    <a:pt x="6898" y="13192"/>
                    <a:pt x="7780" y="13601"/>
                  </a:cubicBezTo>
                  <a:cubicBezTo>
                    <a:pt x="7780" y="13601"/>
                    <a:pt x="7973" y="14693"/>
                    <a:pt x="10723" y="14079"/>
                  </a:cubicBezTo>
                  <a:cubicBezTo>
                    <a:pt x="10723" y="14079"/>
                    <a:pt x="11982" y="14079"/>
                    <a:pt x="10723" y="14761"/>
                  </a:cubicBezTo>
                  <a:cubicBezTo>
                    <a:pt x="10723" y="14761"/>
                    <a:pt x="10025" y="14965"/>
                    <a:pt x="9624" y="14965"/>
                  </a:cubicBezTo>
                  <a:cubicBezTo>
                    <a:pt x="9624" y="14965"/>
                    <a:pt x="8421" y="19536"/>
                    <a:pt x="13712" y="19672"/>
                  </a:cubicBezTo>
                  <a:cubicBezTo>
                    <a:pt x="13712" y="19672"/>
                    <a:pt x="19558" y="17899"/>
                    <a:pt x="21444" y="11282"/>
                  </a:cubicBezTo>
                  <a:cubicBezTo>
                    <a:pt x="21444" y="11282"/>
                    <a:pt x="21444" y="2648"/>
                    <a:pt x="21444" y="26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" name="Shape 2596"/>
            <p:cNvSpPr/>
            <p:nvPr/>
          </p:nvSpPr>
          <p:spPr>
            <a:xfrm>
              <a:off x="0" y="1014326"/>
              <a:ext cx="1620431" cy="200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6" h="21545" extrusionOk="0">
                  <a:moveTo>
                    <a:pt x="7711" y="9833"/>
                  </a:moveTo>
                  <a:cubicBezTo>
                    <a:pt x="7711" y="9833"/>
                    <a:pt x="5071" y="11546"/>
                    <a:pt x="2141" y="10055"/>
                  </a:cubicBezTo>
                  <a:cubicBezTo>
                    <a:pt x="2141" y="10055"/>
                    <a:pt x="-1974" y="8563"/>
                    <a:pt x="1205" y="4309"/>
                  </a:cubicBezTo>
                  <a:cubicBezTo>
                    <a:pt x="1205" y="4309"/>
                    <a:pt x="-228" y="1547"/>
                    <a:pt x="1954" y="0"/>
                  </a:cubicBezTo>
                  <a:cubicBezTo>
                    <a:pt x="1954" y="0"/>
                    <a:pt x="3512" y="5525"/>
                    <a:pt x="10121" y="4530"/>
                  </a:cubicBezTo>
                  <a:cubicBezTo>
                    <a:pt x="10121" y="4530"/>
                    <a:pt x="10994" y="5414"/>
                    <a:pt x="11804" y="5690"/>
                  </a:cubicBezTo>
                  <a:lnTo>
                    <a:pt x="9813" y="5856"/>
                  </a:lnTo>
                  <a:cubicBezTo>
                    <a:pt x="9813" y="5856"/>
                    <a:pt x="8749" y="6629"/>
                    <a:pt x="10121" y="6961"/>
                  </a:cubicBezTo>
                  <a:cubicBezTo>
                    <a:pt x="10121" y="6961"/>
                    <a:pt x="16164" y="6851"/>
                    <a:pt x="19626" y="1492"/>
                  </a:cubicBezTo>
                  <a:lnTo>
                    <a:pt x="19626" y="17466"/>
                  </a:lnTo>
                  <a:cubicBezTo>
                    <a:pt x="19626" y="17466"/>
                    <a:pt x="18600" y="21600"/>
                    <a:pt x="14236" y="21545"/>
                  </a:cubicBezTo>
                  <a:cubicBezTo>
                    <a:pt x="14236" y="21545"/>
                    <a:pt x="8999" y="21508"/>
                    <a:pt x="8188" y="17466"/>
                  </a:cubicBezTo>
                  <a:cubicBezTo>
                    <a:pt x="8188" y="17466"/>
                    <a:pt x="7377" y="14474"/>
                    <a:pt x="9934" y="12816"/>
                  </a:cubicBezTo>
                  <a:cubicBezTo>
                    <a:pt x="9934" y="12816"/>
                    <a:pt x="9872" y="11656"/>
                    <a:pt x="8874" y="12209"/>
                  </a:cubicBezTo>
                  <a:cubicBezTo>
                    <a:pt x="8874" y="12209"/>
                    <a:pt x="5694" y="14805"/>
                    <a:pt x="7564" y="18893"/>
                  </a:cubicBezTo>
                  <a:cubicBezTo>
                    <a:pt x="7564" y="18893"/>
                    <a:pt x="4628" y="18838"/>
                    <a:pt x="2948" y="14695"/>
                  </a:cubicBezTo>
                  <a:cubicBezTo>
                    <a:pt x="2948" y="14695"/>
                    <a:pt x="582" y="13037"/>
                    <a:pt x="832" y="10552"/>
                  </a:cubicBezTo>
                  <a:cubicBezTo>
                    <a:pt x="832" y="10552"/>
                    <a:pt x="3388" y="11878"/>
                    <a:pt x="5507" y="11519"/>
                  </a:cubicBezTo>
                  <a:cubicBezTo>
                    <a:pt x="5507" y="11519"/>
                    <a:pt x="7502" y="11104"/>
                    <a:pt x="7939" y="10552"/>
                  </a:cubicBezTo>
                  <a:cubicBezTo>
                    <a:pt x="7939" y="10552"/>
                    <a:pt x="10557" y="12926"/>
                    <a:pt x="14173" y="11159"/>
                  </a:cubicBezTo>
                  <a:cubicBezTo>
                    <a:pt x="14173" y="11159"/>
                    <a:pt x="14921" y="11988"/>
                    <a:pt x="15545" y="11519"/>
                  </a:cubicBezTo>
                  <a:cubicBezTo>
                    <a:pt x="15545" y="11519"/>
                    <a:pt x="15109" y="11215"/>
                    <a:pt x="14236" y="10497"/>
                  </a:cubicBezTo>
                  <a:lnTo>
                    <a:pt x="14298" y="9171"/>
                  </a:lnTo>
                  <a:cubicBezTo>
                    <a:pt x="14298" y="9171"/>
                    <a:pt x="13550" y="8671"/>
                    <a:pt x="13612" y="9418"/>
                  </a:cubicBezTo>
                  <a:lnTo>
                    <a:pt x="13550" y="10441"/>
                  </a:lnTo>
                  <a:cubicBezTo>
                    <a:pt x="13550" y="10441"/>
                    <a:pt x="10557" y="11930"/>
                    <a:pt x="8250" y="9418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704">
        <p14:pan/>
      </p:transition>
    </mc:Choice>
    <mc:Fallback xmlns="">
      <p:transition spd="slow" advTm="37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1"/>
                </a:solidFill>
                <a:latin typeface="Kontrapunkt Bob Light" panose="02000000000000000000" pitchFamily="50" charset="0"/>
              </a:rPr>
              <a:t>8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1524000" y="-169362"/>
            <a:ext cx="6655633" cy="777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/>
              <a:t>EXPLORATION : EXAMPLES OF # MODELING</a:t>
            </a:r>
            <a:endParaRPr lang="en-GB" sz="2400" dirty="0"/>
          </a:p>
        </p:txBody>
      </p:sp>
      <p:sp>
        <p:nvSpPr>
          <p:cNvPr id="12" name="Title 16"/>
          <p:cNvSpPr txBox="1">
            <a:spLocks/>
          </p:cNvSpPr>
          <p:nvPr/>
        </p:nvSpPr>
        <p:spPr>
          <a:xfrm>
            <a:off x="-2105464" y="862270"/>
            <a:ext cx="9144000" cy="594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#</a:t>
            </a:r>
            <a:r>
              <a:rPr lang="en-GB" dirty="0" err="1" smtClean="0"/>
              <a:t>bbc</a:t>
            </a:r>
            <a:r>
              <a:rPr lang="en-GB" dirty="0" smtClean="0"/>
              <a:t> 	 </a:t>
            </a:r>
            <a:r>
              <a:rPr lang="en-GB" dirty="0" smtClean="0">
                <a:solidFill>
                  <a:schemeClr val="accent6"/>
                </a:solidFill>
              </a:rPr>
              <a:t>#news</a:t>
            </a:r>
            <a:endParaRPr lang="en-GB" dirty="0"/>
          </a:p>
        </p:txBody>
      </p:sp>
      <p:sp>
        <p:nvSpPr>
          <p:cNvPr id="13" name="Title 16"/>
          <p:cNvSpPr txBox="1">
            <a:spLocks/>
          </p:cNvSpPr>
          <p:nvPr/>
        </p:nvSpPr>
        <p:spPr>
          <a:xfrm>
            <a:off x="4942019" y="862270"/>
            <a:ext cx="9144000" cy="594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#</a:t>
            </a:r>
            <a:r>
              <a:rPr lang="en-GB" dirty="0" err="1"/>
              <a:t>bbc</a:t>
            </a:r>
            <a:r>
              <a:rPr lang="en-GB" dirty="0"/>
              <a:t> </a:t>
            </a:r>
            <a:r>
              <a:rPr lang="en-GB" dirty="0" smtClean="0"/>
              <a:t>		</a:t>
            </a:r>
            <a:r>
              <a:rPr lang="en-GB" dirty="0" smtClean="0">
                <a:solidFill>
                  <a:srgbClr val="FFC000"/>
                </a:solidFill>
              </a:rPr>
              <a:t>#</a:t>
            </a:r>
            <a:r>
              <a:rPr lang="en-GB" dirty="0" err="1" smtClean="0">
                <a:solidFill>
                  <a:srgbClr val="FFC000"/>
                </a:solidFill>
              </a:rPr>
              <a:t>madonna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2" y="6546652"/>
            <a:ext cx="4089400" cy="30158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7178" r="7196" b="7077"/>
          <a:stretch/>
        </p:blipFill>
        <p:spPr>
          <a:xfrm>
            <a:off x="514243" y="1460305"/>
            <a:ext cx="5336366" cy="53879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5" t="7179" r="7402" b="6667"/>
          <a:stretch/>
        </p:blipFill>
        <p:spPr>
          <a:xfrm>
            <a:off x="6676686" y="1337354"/>
            <a:ext cx="5472332" cy="55516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04049" y="6054209"/>
            <a:ext cx="4582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</a:rPr>
              <a:t>Infected</a:t>
            </a:r>
            <a:r>
              <a:rPr lang="fr-FR" sz="4000" dirty="0" smtClean="0">
                <a:solidFill>
                  <a:srgbClr val="FF0000"/>
                </a:solidFill>
              </a:rPr>
              <a:t> </a:t>
            </a:r>
            <a:r>
              <a:rPr lang="fr-FR" sz="4000" dirty="0" err="1" smtClean="0">
                <a:solidFill>
                  <a:srgbClr val="FF0000"/>
                </a:solidFill>
              </a:rPr>
              <a:t>nodes</a:t>
            </a:r>
            <a:r>
              <a:rPr lang="fr-FR" sz="4000" dirty="0" smtClean="0">
                <a:solidFill>
                  <a:srgbClr val="FF0000"/>
                </a:solidFill>
              </a:rPr>
              <a:t> in </a:t>
            </a:r>
            <a:r>
              <a:rPr lang="fr-FR" sz="4000" dirty="0" err="1" smtClean="0">
                <a:solidFill>
                  <a:srgbClr val="FF0000"/>
                </a:solidFill>
              </a:rPr>
              <a:t>red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6153">
        <p14:pan/>
      </p:transition>
    </mc:Choice>
    <mc:Fallback xmlns="">
      <p:transition spd="slow" advTm="161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5|3.8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D3194"/>
      </a:accent1>
      <a:accent2>
        <a:srgbClr val="1F497D"/>
      </a:accent2>
      <a:accent3>
        <a:srgbClr val="B9C3D1"/>
      </a:accent3>
      <a:accent4>
        <a:srgbClr val="CAD1DC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24336</TotalTime>
  <Words>239</Words>
  <Application>Microsoft Office PowerPoint</Application>
  <PresentationFormat>Widescreen</PresentationFormat>
  <Paragraphs>83</Paragraphs>
  <Slides>10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Adobe Garamond Pro Bold</vt:lpstr>
      <vt:lpstr>Aleo Light</vt:lpstr>
      <vt:lpstr>Arial</vt:lpstr>
      <vt:lpstr>Calibri</vt:lpstr>
      <vt:lpstr>Helvetica Light</vt:lpstr>
      <vt:lpstr>Kontrapunkt Bob Light</vt:lpstr>
      <vt:lpstr>Lato</vt:lpstr>
      <vt:lpstr>Source Sans Pro Light</vt:lpstr>
      <vt:lpstr>Office Theme</vt:lpstr>
      <vt:lpstr>Predict the virality        of hashtags in a social network </vt:lpstr>
      <vt:lpstr>The project goals</vt:lpstr>
      <vt:lpstr>  I. Introduction:  Modeling hashtag spreading as a disease propagation</vt:lpstr>
      <vt:lpstr>PowerPoint Presentation</vt:lpstr>
      <vt:lpstr>The broad idea: network communities allow predict virality by its early spreading pattern.</vt:lpstr>
      <vt:lpstr>II. Data presentation:  Hashtags spreading in Twitter sampled network</vt:lpstr>
      <vt:lpstr>Data description</vt:lpstr>
      <vt:lpstr>III. Modeling and prediction:  Modeling of hashtags spreading in Twitter sampled network</vt:lpstr>
      <vt:lpstr>PowerPoint Presentation</vt:lpstr>
      <vt:lpstr>Machine learning to predict the virality of a brand new #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Maxence Brochard</cp:lastModifiedBy>
  <cp:revision>1123</cp:revision>
  <dcterms:created xsi:type="dcterms:W3CDTF">2015-01-30T02:59:27Z</dcterms:created>
  <dcterms:modified xsi:type="dcterms:W3CDTF">2017-04-21T14:43:58Z</dcterms:modified>
</cp:coreProperties>
</file>