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14"/>
  </p:notesMasterIdLst>
  <p:handoutMasterIdLst>
    <p:handoutMasterId r:id="rId15"/>
  </p:handoutMasterIdLst>
  <p:sldIdLst>
    <p:sldId id="386" r:id="rId3"/>
    <p:sldId id="384" r:id="rId4"/>
    <p:sldId id="395" r:id="rId5"/>
    <p:sldId id="405" r:id="rId6"/>
    <p:sldId id="402" r:id="rId7"/>
    <p:sldId id="406" r:id="rId8"/>
    <p:sldId id="403" r:id="rId9"/>
    <p:sldId id="407" r:id="rId10"/>
    <p:sldId id="400" r:id="rId11"/>
    <p:sldId id="404" r:id="rId12"/>
    <p:sldId id="408" r:id="rId13"/>
  </p:sldIdLst>
  <p:sldSz cx="9144000" cy="6858000" type="screen4x3"/>
  <p:notesSz cx="6381750" cy="8686800"/>
  <p:custDataLst>
    <p:tags r:id="rId1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1" autoAdjust="0"/>
    <p:restoredTop sz="95439" autoAdjust="0"/>
  </p:normalViewPr>
  <p:slideViewPr>
    <p:cSldViewPr snapToGrid="0">
      <p:cViewPr varScale="1">
        <p:scale>
          <a:sx n="70" d="100"/>
          <a:sy n="70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01/07/2019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01/07/2019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RdAN6Dn2Z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 dirty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Nome do autor  / Orientador(a): </a:t>
            </a:r>
            <a:r>
              <a:rPr lang="pt-BR" altLang="pt-BR" sz="2500" b="1" dirty="0" smtClean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Diego Villela Prado / Renata Kelly Rodrigues Pinto Vilaça </a:t>
            </a:r>
            <a:endParaRPr lang="pt-BR" altLang="pt-BR" sz="2500" b="1" dirty="0">
              <a:solidFill>
                <a:srgbClr val="314B4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 err="1" smtClean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Ship</a:t>
            </a:r>
            <a:r>
              <a:rPr lang="pt-BR" sz="3400" b="1" dirty="0" smtClean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 Shop Market</a:t>
            </a:r>
            <a:endParaRPr lang="pt-BR" sz="3400" b="1" dirty="0">
              <a:solidFill>
                <a:srgbClr val="314B4D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1: Interoperabilidade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2: Usabilidade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3: Acessibilidade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4: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Manutenibilidade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Conclusões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pt-BR" sz="2300" b="1" dirty="0">
                <a:latin typeface="Calibri" panose="020F0502020204030204" pitchFamily="34" charset="0"/>
                <a:cs typeface="Calibri" panose="020F0502020204030204" pitchFamily="34" charset="0"/>
              </a:rPr>
              <a:t>trabalho apresentou um protótipo arquitetural de um –</a:t>
            </a:r>
            <a:r>
              <a:rPr lang="pt-BR" sz="2300" b="1" dirty="0" err="1">
                <a:latin typeface="Calibri" panose="020F0502020204030204" pitchFamily="34" charset="0"/>
                <a:cs typeface="Calibri" panose="020F0502020204030204" pitchFamily="34" charset="0"/>
              </a:rPr>
              <a:t>ecommerce</a:t>
            </a:r>
            <a:r>
              <a:rPr lang="pt-BR" sz="2300" b="1" dirty="0">
                <a:latin typeface="Calibri" panose="020F0502020204030204" pitchFamily="34" charset="0"/>
                <a:cs typeface="Calibri" panose="020F0502020204030204" pitchFamily="34" charset="0"/>
              </a:rPr>
              <a:t> baseado em </a:t>
            </a:r>
            <a:r>
              <a:rPr lang="pt-BR" sz="2300" b="1" dirty="0" err="1">
                <a:latin typeface="Calibri" panose="020F0502020204030204" pitchFamily="34" charset="0"/>
                <a:cs typeface="Calibri" panose="020F0502020204030204" pitchFamily="34" charset="0"/>
              </a:rPr>
              <a:t>dropshipping</a:t>
            </a:r>
            <a:r>
              <a:rPr lang="pt-BR" sz="2300" b="1" dirty="0">
                <a:latin typeface="Calibri" panose="020F0502020204030204" pitchFamily="34" charset="0"/>
                <a:cs typeface="Calibri" panose="020F0502020204030204" pitchFamily="34" charset="0"/>
              </a:rPr>
              <a:t>. Entende-se que </a:t>
            </a:r>
            <a:r>
              <a:rPr lang="pt-BR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pt-BR" sz="2300" b="1" dirty="0">
                <a:latin typeface="Calibri" panose="020F0502020204030204" pitchFamily="34" charset="0"/>
                <a:cs typeface="Calibri" panose="020F0502020204030204" pitchFamily="34" charset="0"/>
              </a:rPr>
              <a:t>houvesse mais tempo para o desenvolvimento </a:t>
            </a:r>
            <a:r>
              <a:rPr lang="pt-BR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proposta ficaria detalhada. </a:t>
            </a:r>
          </a:p>
          <a:p>
            <a:endParaRPr lang="pt-BR" sz="23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3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37200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Proposta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Facilitar a venda de produtos na internet utilizando a modalidade de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drop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shipping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através do controle de compra e venda, integração de sistemas legados e atuais 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automatização 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processo de pedidos para os fornecedores. Com isso reduzindo custo e tempo.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0’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30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 smtClean="0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Diagrama de casos de uso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do diagrama de casos de uso com explicação oral sucinta de cada caso de uso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711"/>
            <a:ext cx="9144000" cy="4208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Não Funcionais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Usabildade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Acessibilidade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Desempenho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Manutenibilidade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Testabilidade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Interoperabilidade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Disponibilidade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Segurança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ser desenvolvido em Java;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utilizar um serviço de meio de pagamento;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abrir de forma responsiva  em aparelhos menores, como celular 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tablet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ser modular para facilitar a implantação;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As integrações entre os sistemas devem utilizar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Oauth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2.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0’30”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dos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mecanismos arquiteturais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63390"/>
              </p:ext>
            </p:extLst>
          </p:nvPr>
        </p:nvGraphicFramePr>
        <p:xfrm>
          <a:off x="228601" y="1749424"/>
          <a:ext cx="8713786" cy="4290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4280"/>
                <a:gridCol w="2904280"/>
                <a:gridCol w="2905226"/>
              </a:tblGrid>
              <a:tr h="383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Mecanismo de Análise</a:t>
                      </a:r>
                      <a:endParaRPr lang="pt-B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Mecanismo de Design</a:t>
                      </a:r>
                      <a:endParaRPr lang="pt-B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Mecanismo de Implementação</a:t>
                      </a:r>
                      <a:endParaRPr lang="pt-B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255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Comunicação entre processos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Contêiner Web e Aplicação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Docker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40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Integração com outros módulos e/ou sistemas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Interfaces utilizando XML e/ou JSON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WebServices e WebAPI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299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ESB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Integração através de </a:t>
                      </a:r>
                      <a:r>
                        <a:rPr lang="pt-BR" sz="1100" dirty="0" smtClean="0">
                          <a:effectLst/>
                        </a:rPr>
                        <a:t>mensagens 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Mule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170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Log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Framework de Log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log4J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213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Cache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Framework de cache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Redis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40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Build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Geração de artefato para servidor de aplicação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 err="1" smtClean="0">
                          <a:effectLst/>
                        </a:rPr>
                        <a:t>Maven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4493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Deploy</a:t>
                      </a: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Deploy da aplicação no servidor e testes automatizados.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Jenkins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40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Front-</a:t>
                      </a:r>
                      <a:r>
                        <a:rPr lang="pt-BR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End</a:t>
                      </a: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Interface de comunicação com o usuário do sistema.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HTML5, bootstrap e JSF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40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Versionamento </a:t>
                      </a:r>
                      <a:endParaRPr lang="pt-BR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Versionamento do código-fonte da aplicação.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Git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40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Autenticação e Autorização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Verificação das credenciais e tentativas de conexão.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OAuth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235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Alta disponibilidade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Balanceamento de carga dos serviços.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NGINX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170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Descoberta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Registro de serviços.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NGINX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235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Sistema Operacional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Sistema que será executado nos servidores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CentOS</a:t>
                      </a:r>
                      <a:r>
                        <a:rPr lang="pt-BR" sz="1100" dirty="0">
                          <a:effectLst/>
                        </a:rPr>
                        <a:t> 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3875" y="181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componentes usados na construção da arquitetura. A explicação não deve se concentrar no que é cada componente, mas porque ele foi escolhido. (diagrama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" y="1674813"/>
            <a:ext cx="9122569" cy="39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Implantação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de como os componentes usadosestão distribuídos nas diversas máquinas e na nuvem.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876"/>
            <a:ext cx="9144000" cy="44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Arquitetural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400" dirty="0">
                <a:hlinkClick r:id="rId2"/>
              </a:rPr>
              <a:t>https://www.youtube.com/watch?v=NRdAN6Dn2Z4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2’00”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497</Words>
  <Application>Microsoft Office PowerPoint</Application>
  <PresentationFormat>Apresentação na tela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EurostileT</vt:lpstr>
      <vt:lpstr>Futura Hv BT</vt:lpstr>
      <vt:lpstr>Times New Roman</vt:lpstr>
      <vt:lpstr>Trebuchet MS</vt:lpstr>
      <vt:lpstr>Wingdings 3</vt:lpstr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PUC Minas Virtual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dc:description/>
  <cp:lastModifiedBy>Diego</cp:lastModifiedBy>
  <cp:revision>31</cp:revision>
  <cp:lastPrinted>2012-09-25T11:26:21Z</cp:lastPrinted>
  <dcterms:created xsi:type="dcterms:W3CDTF">2015-09-11T18:04:53Z</dcterms:created>
  <dcterms:modified xsi:type="dcterms:W3CDTF">2019-07-02T15:02:43Z</dcterms:modified>
  <cp:category>Educação</cp:category>
</cp:coreProperties>
</file>