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4:43:31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55 24575,'2762'0'-10602,"-918"0"7310,-309 0 5889,0 0 7060,-1516-1-9315,0-1 1,37-9-1,-36 6-137,1 2-1,27-3 0,281 6-204,-154 1 0,-155-2 0,0-1 0,34-8 0,-32 5 0,-1 1 0,25-1 0,-20 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4:43:02.9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31 24575,'25'0'0,"56"0"0,136-16 0,-125 7-192,-1 3 0,112 8 1,-55 1 0,93-5-1537,258 5 296,-309 9 1432,98 2 0,2106-11-8735,-1-5 8062,140 0 10697,-2032 2-6714,-481-1-3310,1-1 0,33-8 0,-32 5 0,0 1 0,24-1 0,354 4 0,-191 3 0,-178 0 0,58 9 0,-57-5 0,54 2 0,1448-9-1365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5:19:51.9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0 104 24575,'73'0'0,"8"-2"0,160 20 0,-158-9-551,0-4 0,118-7 0,-62 0 61,200 4-1138,342-5 1709,-442-8-3041,188-4 3084,279 1-2307,-314 1 495,-7 1 1604,543-3-2130,-83 5 1365,355-3 2401,-729 16-1182,161-23 425,112 12 1034,-429 10 1467,-86-2-915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4:43:22.8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1 138 24575,'1011'0'-976,"-795"-13"104,-14-1 87,1234 13-5583,-696 3 3913,-339-16 1321,-35 0 994,-218 14 247,419-15 427,290 2-199,-529 16-258,764-3 2826,-570 0 5703,-492-2-8515,59-10 1,-58 6-99,57-2-1,2 8 8,-10 1 0,140-17 0,-166 11 46,-37 4-399,-1 0 0,0-1 1,16-5-1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4:43:12.4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1 144 24575,'1097'0'-3003,"-367"0"-4015,-398-13 6628,-29-1 467,1917 12-2838,-1080 5 1752,2982-3 8614,-3936-14-7092,3 0 14,-104 13-527,96-13 0,-54 4-3,195 7 1,-148 6 92,650-3 930,-785-2-665,57-10 1,28-2-124,-55 14 351,-34 1 43,-1-2-1,1-1 0,55-11 1,18-9-1665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4:43:45.2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82 24575,'2108'0'-4426,"-1787"-14"1624,-5 1 2745,-189 13-685,407-15 567,-259 4 120,56-5-16,-184 5 2112,192 9 0,-151 5-703,314-3 1411,-471 2-2708,57 9-1,-56-5-1,54 2 0,946-9-1158,-1022 1 1040,0-1-1,0 0 1,0 0 0,19-6-1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A043D-816C-9A1B-A2F3-36FBF7FB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456C15-98FC-A477-4909-130F12E4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3C15F-6621-EBE9-8D84-E457AEE7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218A0-5FAB-9F2A-FC9D-46D1CF59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11D0-C89D-D9AA-C0D2-67FC6DD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68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44C06-802E-7238-8EA2-7B04447B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9CA98-593E-CF3B-9DD3-442F2515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D328B-BA86-58DB-0775-4EEB4772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A46C-1DAA-18C0-7134-739DE503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1E01C-8DDA-0E1D-D8F6-05E589EE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4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1BC1D9-666E-CA0E-01BA-50E7B3A2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03E8E-916C-6763-6478-777914D5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8493C-EE13-4B9B-8607-7BB2D5E4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3FF4F-B71F-7740-F7DF-0F763F8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2923-A978-07B0-E8F0-27DD53A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67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1FE55-5354-E515-B132-A0AA915E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BA385-C47B-C654-AACE-DC1F56AB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D107E-56CF-B4E9-E3DE-EEAC02AF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3AC14-990B-2618-A4C4-158EAE59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2DDB-86D6-1056-1D41-9D6283D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45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D981-FDA7-104A-B843-C8EE9FCF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7DBC8-728E-9B62-D46F-AE7A1C3F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F4D2D-8460-AB8E-07E6-2F4ECB4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C1707-1EAF-FA8E-C7A1-7550007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36B47-E791-6D27-BBB9-89C4FE93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94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3504-7DE8-CBDB-1819-CBE3A821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DD3C-CABD-2C4E-6535-4474286C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9D3C4-672B-C09A-24D6-0A54C43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91D5-519E-DB25-A22C-51424466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B460-122C-28A1-2D24-06173E9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1229F-03E6-8982-FD33-1AD3593D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9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476C-EAB5-0D62-F585-CF3E874D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ABD5F-41EE-1371-022E-1CC9A61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501B-A47F-59D2-45DB-BF822E423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0AC21-EB4E-6887-84CD-2A0C82E4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D2B8F6-7995-E0E6-6BD7-A481F3C9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BF2A6-A375-B65B-B46C-E085127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9CB2F6-62C4-02DB-B7C8-D02450E7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25178-2B68-E4F9-4F51-8213DAA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0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CF77-40C0-AF88-8DF8-943AF60A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008BD-8312-56B8-9333-BD902FE7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1F8A0-E424-84E9-30D0-AC53B92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9062-2B6C-6E90-BE4C-DC9BFD90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1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E57E5-64D2-B860-CFDE-046D7FBA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3EDAF-5C49-3302-AC9E-4D4F404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5C673-DED6-63BF-5709-6522F9E4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1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03F23-1D96-5BD6-EC7D-69A1124B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3004E-1144-46EB-A92A-C49CDCA9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47A4F-6C06-2953-47CB-0B857E290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3FF26-10FC-4859-F9FD-3A79288C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BF182-1478-CD6B-FCD8-39350CA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E171A-3BB2-DD33-AC94-2F96E6E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06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89F4-0256-1C4C-FA25-84BDBDC8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09132-A223-F69D-9E4D-684BE975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DD049-1AD2-B4FD-B625-3A06FCB7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B2614-2748-A2C1-4968-C44C2317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23C2A-2873-FE45-982C-2EA68F6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C7B07-5258-EE3B-BE56-01E9322F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87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EA6ED-B6AB-F324-788B-53ED7061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16E93-E5DE-9546-ECCE-1AA8F50B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C2BF-29A1-C085-304F-EA256638B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68E0B-F5C9-504A-EFD5-BA325128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FB9D5-EA39-477D-13AE-4EC7FF2C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api.tiangolo.com/ko/#api_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AFBFE5-76CE-CBAF-5CE8-18F672A6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altLang="ko-KR" sz="5400">
                <a:solidFill>
                  <a:schemeClr val="bg1"/>
                </a:solidFill>
              </a:rPr>
              <a:t>Python FastAPI </a:t>
            </a:r>
            <a:r>
              <a:rPr lang="ko-KR" altLang="en-US" sz="54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799B9-FE85-B6FE-9212-5B5D60C0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  <a:hlinkClick r:id="rId2"/>
              </a:rPr>
              <a:t>사이트참조 </a:t>
            </a:r>
            <a:r>
              <a:rPr lang="en-US" altLang="ko-KR" sz="2000">
                <a:solidFill>
                  <a:schemeClr val="bg1"/>
                </a:solidFill>
                <a:hlinkClick r:id="rId2"/>
              </a:rPr>
              <a:t>– FastAPI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윤선기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3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2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FF88A7-B15A-6CD5-9490-CEC6FFF1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파라미터 전달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A08F-FAD0-EF7A-2D6A-BB64027CF967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Item_id</a:t>
            </a:r>
            <a:r>
              <a:rPr lang="en-US" altLang="ko-KR" sz="2200" dirty="0"/>
              <a:t> : 5(int)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q : </a:t>
            </a:r>
            <a:r>
              <a:rPr lang="en-US" altLang="ko-KR" sz="2200" dirty="0" err="1"/>
              <a:t>somequery</a:t>
            </a:r>
            <a:r>
              <a:rPr lang="en-US" altLang="ko-KR" sz="2200" dirty="0"/>
              <a:t>(str)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위 두 개의 파라미터가 </a:t>
            </a:r>
            <a:r>
              <a:rPr lang="en-US" altLang="ko-KR" sz="2200" dirty="0"/>
              <a:t>JSON </a:t>
            </a:r>
            <a:r>
              <a:rPr lang="ko-KR" altLang="en-US" sz="2200" dirty="0"/>
              <a:t>형식으로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잘 출력되는 것 확인</a:t>
            </a:r>
            <a:endParaRPr lang="en-US" altLang="ko-KR" sz="2200" dirty="0"/>
          </a:p>
        </p:txBody>
      </p:sp>
      <p:pic>
        <p:nvPicPr>
          <p:cNvPr id="5" name="내용 개체 틀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9606E0-257B-F3FE-20C5-1232E827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38" y="813295"/>
            <a:ext cx="4014216" cy="3413239"/>
          </a:xfrm>
          <a:prstGeom prst="rect">
            <a:avLst/>
          </a:prstGeom>
        </p:spPr>
      </p:pic>
      <p:pic>
        <p:nvPicPr>
          <p:cNvPr id="7" name="내용 개체 틀 8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0FCC7C-34CD-71D5-A15B-B1ED52C806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53"/>
          <a:stretch/>
        </p:blipFill>
        <p:spPr>
          <a:xfrm>
            <a:off x="3708278" y="4519142"/>
            <a:ext cx="6894576" cy="15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B9BC8-4E54-1D4C-0DEE-018B496B9C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9" name="내용 개체 틀 8" descr="텍스트, 스크린샷, 운영 체제, 웹사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FE28F9-E61F-661D-2C17-B7F8BAD36A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0" y="1825625"/>
            <a:ext cx="10201660" cy="4351338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2C8EBB-3FDC-3BBB-E821-69A5D31F99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62150" y="3762375"/>
            <a:ext cx="1905000" cy="6096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6879A74-E653-C6E7-5760-BD0791589F1E}"/>
                  </a:ext>
                </a:extLst>
              </p14:cNvPr>
              <p14:cNvContentPartPr/>
              <p14:nvPr/>
            </p14:nvContentPartPr>
            <p14:xfrm>
              <a:off x="990240" y="1504065"/>
              <a:ext cx="3086280" cy="198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6879A74-E653-C6E7-5760-BD0791589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00" y="1468425"/>
                <a:ext cx="315792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38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1976A-2798-6F87-D581-D28E8746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버전 확인</a:t>
            </a:r>
          </a:p>
        </p:txBody>
      </p:sp>
      <p:pic>
        <p:nvPicPr>
          <p:cNvPr id="5" name="내용 개체 틀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BE9740-2043-BF7A-3D4D-B7680D5B7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50" y="2247900"/>
            <a:ext cx="9311681" cy="264405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E94C28-1C07-4754-81D7-E58029E0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5287" y="3237085"/>
            <a:ext cx="3781425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89F8D6-A45E-D97C-532B-F892D020D1CD}"/>
                  </a:ext>
                </a:extLst>
              </p14:cNvPr>
              <p14:cNvContentPartPr/>
              <p14:nvPr/>
            </p14:nvContentPartPr>
            <p14:xfrm>
              <a:off x="942720" y="1541145"/>
              <a:ext cx="4486680" cy="12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89F8D6-A45E-D97C-532B-F892D020D1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080" y="1505145"/>
                <a:ext cx="455832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47D0-5A84-0F73-254F-6D8EDE9E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0788D-5141-6392-A6F4-E4C3B4E7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5CEC4-B7F0-BE5E-E2D6-DAC0549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17528" cy="1705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DF394-238F-A445-4CB4-FD4C0D0921E2}"/>
              </a:ext>
            </a:extLst>
          </p:cNvPr>
          <p:cNvSpPr txBox="1"/>
          <p:nvPr/>
        </p:nvSpPr>
        <p:spPr>
          <a:xfrm>
            <a:off x="4720671" y="4004211"/>
            <a:ext cx="6633129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경로가 잘 설정되어 있는지</a:t>
            </a:r>
            <a:endParaRPr lang="en-US" altLang="ko-KR" sz="4000" dirty="0"/>
          </a:p>
          <a:p>
            <a:pPr algn="ctr"/>
            <a:r>
              <a:rPr lang="ko-KR" altLang="en-US" sz="4000" dirty="0"/>
              <a:t>확인 완료</a:t>
            </a:r>
            <a:endParaRPr lang="en-US" altLang="ko-KR" sz="4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B1EAEB-18C3-0E05-9495-136808E0F834}"/>
              </a:ext>
            </a:extLst>
          </p:cNvPr>
          <p:cNvCxnSpPr>
            <a:cxnSpLocks/>
            <a:stCxn id="6" idx="1"/>
            <a:endCxn id="8" idx="4"/>
          </p:cNvCxnSpPr>
          <p:nvPr/>
        </p:nvCxnSpPr>
        <p:spPr>
          <a:xfrm flipH="1" flipV="1">
            <a:off x="3462338" y="3867150"/>
            <a:ext cx="1258333" cy="7987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8B78F44-8565-1692-397A-0F40DBF38CE9}"/>
              </a:ext>
            </a:extLst>
          </p:cNvPr>
          <p:cNvSpPr/>
          <p:nvPr/>
        </p:nvSpPr>
        <p:spPr>
          <a:xfrm>
            <a:off x="200025" y="1530350"/>
            <a:ext cx="6524625" cy="2336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416831-32F8-CA9A-6A51-6093DB95DCD4}"/>
                  </a:ext>
                </a:extLst>
              </p14:cNvPr>
              <p14:cNvContentPartPr/>
              <p14:nvPr/>
            </p14:nvContentPartPr>
            <p14:xfrm>
              <a:off x="1004543" y="1392705"/>
              <a:ext cx="3396240" cy="486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416831-32F8-CA9A-6A51-6093DB95DC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543" y="1357065"/>
                <a:ext cx="346788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62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FF8FF-AA61-D073-40FE-7977B5F7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 descr="텍스트, 스크린샷, 폰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B6BBB5-34A7-6E4B-7A7B-476DF518F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63" y="551589"/>
            <a:ext cx="3934374" cy="95263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8C144C-4EE7-7B64-E034-6E7CF8336B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20037" y="1002506"/>
            <a:ext cx="1626394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C4AB96-479E-73A8-F4F7-E8DBA7535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1955139"/>
            <a:ext cx="9972675" cy="408618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F169009-4E0E-C41E-EE0E-B1E3CD72B062}"/>
              </a:ext>
            </a:extLst>
          </p:cNvPr>
          <p:cNvSpPr/>
          <p:nvPr/>
        </p:nvSpPr>
        <p:spPr>
          <a:xfrm>
            <a:off x="1038226" y="5734050"/>
            <a:ext cx="364807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5362A-ABB3-DE1F-CAC0-0E71FF7A3609}"/>
              </a:ext>
            </a:extLst>
          </p:cNvPr>
          <p:cNvSpPr txBox="1"/>
          <p:nvPr/>
        </p:nvSpPr>
        <p:spPr>
          <a:xfrm>
            <a:off x="5276849" y="6222296"/>
            <a:ext cx="5048251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FastAPI</a:t>
            </a:r>
            <a:r>
              <a:rPr lang="en-US" altLang="ko-KR" sz="2400" dirty="0"/>
              <a:t> </a:t>
            </a:r>
            <a:r>
              <a:rPr lang="ko-KR" altLang="en-US" sz="2400" dirty="0"/>
              <a:t>성공적으로 설치 완료 확인</a:t>
            </a:r>
            <a:endParaRPr lang="en-US" altLang="ko-KR" sz="2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2E6AEC-4E99-539C-CB85-8CD93B0A04C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152053" y="6148685"/>
            <a:ext cx="1124796" cy="304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4E5827-DD2E-E046-4C03-FB94F010600E}"/>
                  </a:ext>
                </a:extLst>
              </p14:cNvPr>
              <p14:cNvContentPartPr/>
              <p14:nvPr/>
            </p14:nvContentPartPr>
            <p14:xfrm>
              <a:off x="971160" y="1416945"/>
              <a:ext cx="3114360" cy="500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4E5827-DD2E-E046-4C03-FB94F01060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520" y="1380945"/>
                <a:ext cx="318600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7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A297-696A-C7C4-FA2E-F20F29286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Uvicorn</a:t>
            </a:r>
            <a:r>
              <a:rPr lang="en-US" altLang="ko-KR" dirty="0"/>
              <a:t> </a:t>
            </a:r>
            <a:r>
              <a:rPr lang="ko-KR" altLang="en-US" dirty="0"/>
              <a:t>서버 설치</a:t>
            </a:r>
          </a:p>
        </p:txBody>
      </p:sp>
      <p:pic>
        <p:nvPicPr>
          <p:cNvPr id="5" name="내용 개체 틀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82177F-2217-D0B8-F081-6478F78B6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05" y="551589"/>
            <a:ext cx="3867690" cy="95263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00D119-9D5A-5CC0-9C79-A5223FA80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39026" y="971550"/>
            <a:ext cx="16383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B73462-0703-D34A-6D0D-5F898B642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1786506"/>
            <a:ext cx="9789566" cy="4175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19E704-6AF4-A911-E52C-3342D19D61F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33974" y="6136571"/>
            <a:ext cx="5048251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Uvicorn</a:t>
            </a:r>
            <a:r>
              <a:rPr lang="en-US" altLang="ko-KR" sz="2400" dirty="0"/>
              <a:t> </a:t>
            </a:r>
            <a:r>
              <a:rPr lang="ko-KR" altLang="en-US" sz="2400" dirty="0"/>
              <a:t>성공적으로 설치 완료 확인</a:t>
            </a:r>
            <a:endParaRPr lang="en-US" altLang="ko-KR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187B9E-A095-A6E4-4DA4-AA3BD42295CE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4009178" y="6062960"/>
            <a:ext cx="1124796" cy="304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B97A8AA-BC0C-D0FE-3D6F-B18A40CC0F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5351" y="5648325"/>
            <a:ext cx="364807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F7B0CD-7C56-CA17-CF95-E4B13C26CA8D}"/>
                  </a:ext>
                </a:extLst>
              </p14:cNvPr>
              <p14:cNvContentPartPr/>
              <p14:nvPr/>
            </p14:nvContentPartPr>
            <p14:xfrm>
              <a:off x="980880" y="1433865"/>
              <a:ext cx="4559040" cy="52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F7B0CD-7C56-CA17-CF95-E4B13C26C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240" y="1397865"/>
                <a:ext cx="463068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5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5633EE-687F-D2D5-51CC-58FFE751D6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</a:t>
            </a:r>
            <a:r>
              <a:rPr lang="ko-KR" alt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용 </a:t>
            </a:r>
            <a:r>
              <a:rPr lang="en-US" altLang="ko-KR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main.py </a:t>
            </a:r>
            <a:br>
              <a:rPr lang="en-US" altLang="ko-KR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코드</a:t>
            </a:r>
            <a:r>
              <a:rPr lang="en-US" altLang="ko-KR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작성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8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EDE304-05A2-4E2C-03BC-3378567FBF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45" y="640080"/>
            <a:ext cx="67879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D47F-DB3E-4EF5-FF69-D56BB928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</a:p>
        </p:txBody>
      </p:sp>
      <p:pic>
        <p:nvPicPr>
          <p:cNvPr id="5" name="내용 개체 틀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17EFE4-FAC0-DD50-081E-29933AAED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04" y="2576840"/>
            <a:ext cx="9440592" cy="19710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64633-FE58-F7DE-7AA2-13433D946E94}"/>
              </a:ext>
            </a:extLst>
          </p:cNvPr>
          <p:cNvSpPr txBox="1"/>
          <p:nvPr/>
        </p:nvSpPr>
        <p:spPr>
          <a:xfrm>
            <a:off x="5857876" y="5229225"/>
            <a:ext cx="5334000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서버가</a:t>
            </a:r>
            <a:r>
              <a:rPr lang="en-US" altLang="ko-KR" sz="2400" dirty="0"/>
              <a:t> </a:t>
            </a:r>
            <a:r>
              <a:rPr lang="ko-KR" altLang="en-US" sz="2400" dirty="0"/>
              <a:t>성공적으로 붙은 것 확인</a:t>
            </a:r>
            <a:endParaRPr lang="en-US" altLang="ko-KR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FBAD52-206B-3110-BCA0-A493235AA627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4999778" y="4548485"/>
            <a:ext cx="858098" cy="9115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3046EF4-016C-10E5-9417-2C2EE185E8D2}"/>
              </a:ext>
            </a:extLst>
          </p:cNvPr>
          <p:cNvSpPr/>
          <p:nvPr/>
        </p:nvSpPr>
        <p:spPr>
          <a:xfrm>
            <a:off x="1885951" y="4133850"/>
            <a:ext cx="364807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0BF8B-D0A7-A9C8-90AC-B2E8FE7DAD95}"/>
              </a:ext>
            </a:extLst>
          </p:cNvPr>
          <p:cNvSpPr>
            <a:spLocks/>
          </p:cNvSpPr>
          <p:nvPr/>
        </p:nvSpPr>
        <p:spPr>
          <a:xfrm>
            <a:off x="2324100" y="2647950"/>
            <a:ext cx="15621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DEEDC-B980-87F0-3A7E-34EE16A9C5EC}"/>
              </a:ext>
            </a:extLst>
          </p:cNvPr>
          <p:cNvSpPr txBox="1"/>
          <p:nvPr/>
        </p:nvSpPr>
        <p:spPr>
          <a:xfrm>
            <a:off x="5922535" y="1767185"/>
            <a:ext cx="3598361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메인 도메인</a:t>
            </a:r>
            <a:endParaRPr lang="en-US" altLang="ko-KR" sz="2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2A1887-03FB-3734-BE95-2614FF7A9431}"/>
              </a:ext>
            </a:extLst>
          </p:cNvPr>
          <p:cNvCxnSpPr>
            <a:cxnSpLocks/>
            <a:stCxn id="25" idx="1"/>
            <a:endCxn id="33" idx="0"/>
          </p:cNvCxnSpPr>
          <p:nvPr/>
        </p:nvCxnSpPr>
        <p:spPr>
          <a:xfrm flipH="1">
            <a:off x="5348288" y="1998018"/>
            <a:ext cx="574247" cy="12621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5DB52CE-B73B-460D-16D3-878C93A9C33B}"/>
              </a:ext>
            </a:extLst>
          </p:cNvPr>
          <p:cNvSpPr/>
          <p:nvPr/>
        </p:nvSpPr>
        <p:spPr>
          <a:xfrm>
            <a:off x="4048125" y="3260140"/>
            <a:ext cx="2600325" cy="387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9518186-7369-E2F4-40D3-E9D08BAB122A}"/>
                  </a:ext>
                </a:extLst>
              </p14:cNvPr>
              <p14:cNvContentPartPr/>
              <p14:nvPr/>
            </p14:nvContentPartPr>
            <p14:xfrm>
              <a:off x="1018680" y="1370505"/>
              <a:ext cx="2349720" cy="2988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9518186-7369-E2F4-40D3-E9D08BAB1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040" y="1334505"/>
                <a:ext cx="242136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38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8F9DF8-025C-9C37-5E42-3AA4240C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/>
              <a:t>메인 도메인 접속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813F1-8AFB-7D9C-F540-576FC677DF5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루트 경로에서 리턴 받기로 한 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“Hello”: “World” </a:t>
            </a:r>
            <a:r>
              <a:rPr lang="ko-KR" altLang="en-US" sz="2200" dirty="0"/>
              <a:t>출력 확인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6" name="내용 개체 틀 8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5F62E3-D9CB-0DD5-EB35-EA2CD73A7ED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2" r="23820" b="29008"/>
          <a:stretch/>
        </p:blipFill>
        <p:spPr>
          <a:xfrm>
            <a:off x="919163" y="4197618"/>
            <a:ext cx="5582031" cy="1424091"/>
          </a:xfrm>
          <a:prstGeom prst="rect">
            <a:avLst/>
          </a:prstGeom>
        </p:spPr>
      </p:pic>
      <p:pic>
        <p:nvPicPr>
          <p:cNvPr id="5" name="내용 개체 틀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B83F3CC-E970-5788-E8CE-0FEC737E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45"/>
          <a:stretch/>
        </p:blipFill>
        <p:spPr>
          <a:xfrm>
            <a:off x="7534656" y="1871341"/>
            <a:ext cx="3278324" cy="37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94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Python FastAPI 실습</vt:lpstr>
      <vt:lpstr>Python 설치</vt:lpstr>
      <vt:lpstr>Python 버전 확인</vt:lpstr>
      <vt:lpstr>환경변수 확인</vt:lpstr>
      <vt:lpstr>FastAPI 설치</vt:lpstr>
      <vt:lpstr>Uvicorn 서버 설치</vt:lpstr>
      <vt:lpstr>Test용 main.py  코드 작성</vt:lpstr>
      <vt:lpstr>서버 실행</vt:lpstr>
      <vt:lpstr>메인 도메인 접속</vt:lpstr>
      <vt:lpstr>파라미터 전달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윤선기</dc:creator>
  <cp:lastModifiedBy>윤선기</cp:lastModifiedBy>
  <cp:revision>4</cp:revision>
  <dcterms:created xsi:type="dcterms:W3CDTF">2025-05-16T04:00:11Z</dcterms:created>
  <dcterms:modified xsi:type="dcterms:W3CDTF">2025-05-16T05:19:56Z</dcterms:modified>
</cp:coreProperties>
</file>