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2648977-7233-4D05-98C9-03D37F4D0BB4}">
  <a:tblStyle styleId="{62648977-7233-4D05-98C9-03D37F4D0BB4}"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3" name="Shape 2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9" name="Shape 2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3" name="Shape 2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9" name="Shape 2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5" name="Shape 2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1" name="Shape 2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7" name="Shape 2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3" name="Shape 2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9" name="Shape 2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5" name="Shape 2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3" name="Shape 1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9" name="Shape 1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0" name="Shape 70"/>
        <p:cNvGrpSpPr/>
        <p:nvPr/>
      </p:nvGrpSpPr>
      <p:grpSpPr>
        <a:xfrm>
          <a:off x="0" y="0"/>
          <a:ext cx="0" cy="0"/>
          <a:chOff x="0" y="0"/>
          <a:chExt cx="0" cy="0"/>
        </a:xfrm>
      </p:grpSpPr>
      <p:grpSp>
        <p:nvGrpSpPr>
          <p:cNvPr id="71" name="Shape 71"/>
          <p:cNvGrpSpPr/>
          <p:nvPr/>
        </p:nvGrpSpPr>
        <p:grpSpPr>
          <a:xfrm flipH="1" rot="10800000">
            <a:off x="0" y="-564"/>
            <a:ext cx="9162438" cy="3086332"/>
            <a:chOff x="-7937" y="4255637"/>
            <a:chExt cx="9144150" cy="2606699"/>
          </a:xfrm>
        </p:grpSpPr>
        <p:sp>
          <p:nvSpPr>
            <p:cNvPr id="72" name="Shape 72"/>
            <p:cNvSpPr/>
            <p:nvPr/>
          </p:nvSpPr>
          <p:spPr>
            <a:xfrm>
              <a:off x="1958975" y="4315962"/>
              <a:ext cx="79500" cy="12600"/>
            </a:xfrm>
            <a:custGeom>
              <a:pathLst>
                <a:path extrusionOk="0" h="120000" w="120000">
                  <a:moveTo>
                    <a:pt x="120000" y="120000"/>
                  </a:moveTo>
                  <a:lnTo>
                    <a:pt x="120000" y="120000"/>
                  </a:lnTo>
                  <a:lnTo>
                    <a:pt x="110400" y="120000"/>
                  </a:lnTo>
                  <a:lnTo>
                    <a:pt x="110400" y="90000"/>
                  </a:lnTo>
                  <a:lnTo>
                    <a:pt x="120000" y="30000"/>
                  </a:lnTo>
                  <a:lnTo>
                    <a:pt x="115200" y="30000"/>
                  </a:lnTo>
                  <a:lnTo>
                    <a:pt x="100800" y="0"/>
                  </a:lnTo>
                  <a:lnTo>
                    <a:pt x="0" y="30000"/>
                  </a:lnTo>
                  <a:lnTo>
                    <a:pt x="0" y="30000"/>
                  </a:lnTo>
                  <a:lnTo>
                    <a:pt x="9600" y="60000"/>
                  </a:lnTo>
                  <a:lnTo>
                    <a:pt x="38400" y="90000"/>
                  </a:lnTo>
                  <a:lnTo>
                    <a:pt x="120000" y="120000"/>
                  </a:lnTo>
                  <a:lnTo>
                    <a:pt x="12000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8777288" y="4306437"/>
              <a:ext cx="348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8812213" y="4306437"/>
              <a:ext cx="324000" cy="25500"/>
            </a:xfrm>
            <a:custGeom>
              <a:pathLst>
                <a:path extrusionOk="0" h="120000" w="120000">
                  <a:moveTo>
                    <a:pt x="116470" y="30000"/>
                  </a:moveTo>
                  <a:lnTo>
                    <a:pt x="116470" y="30000"/>
                  </a:lnTo>
                  <a:lnTo>
                    <a:pt x="117647" y="45000"/>
                  </a:lnTo>
                  <a:lnTo>
                    <a:pt x="116470" y="45000"/>
                  </a:lnTo>
                  <a:lnTo>
                    <a:pt x="110588" y="45000"/>
                  </a:lnTo>
                  <a:lnTo>
                    <a:pt x="90588" y="45000"/>
                  </a:lnTo>
                  <a:lnTo>
                    <a:pt x="74117" y="45000"/>
                  </a:lnTo>
                  <a:lnTo>
                    <a:pt x="72941" y="45000"/>
                  </a:lnTo>
                  <a:lnTo>
                    <a:pt x="72941" y="60000"/>
                  </a:lnTo>
                  <a:lnTo>
                    <a:pt x="78823" y="75000"/>
                  </a:lnTo>
                  <a:lnTo>
                    <a:pt x="78823" y="75000"/>
                  </a:lnTo>
                  <a:lnTo>
                    <a:pt x="62352" y="45000"/>
                  </a:lnTo>
                  <a:lnTo>
                    <a:pt x="43529" y="30000"/>
                  </a:lnTo>
                  <a:lnTo>
                    <a:pt x="0" y="0"/>
                  </a:lnTo>
                  <a:lnTo>
                    <a:pt x="0" y="0"/>
                  </a:lnTo>
                  <a:lnTo>
                    <a:pt x="12941" y="30000"/>
                  </a:lnTo>
                  <a:lnTo>
                    <a:pt x="24705" y="60000"/>
                  </a:lnTo>
                  <a:lnTo>
                    <a:pt x="35294" y="15000"/>
                  </a:lnTo>
                  <a:lnTo>
                    <a:pt x="35294" y="15000"/>
                  </a:lnTo>
                  <a:lnTo>
                    <a:pt x="52941" y="45000"/>
                  </a:lnTo>
                  <a:lnTo>
                    <a:pt x="57647" y="60000"/>
                  </a:lnTo>
                  <a:lnTo>
                    <a:pt x="57647" y="75000"/>
                  </a:lnTo>
                  <a:lnTo>
                    <a:pt x="55294" y="90000"/>
                  </a:lnTo>
                  <a:lnTo>
                    <a:pt x="50588" y="105000"/>
                  </a:lnTo>
                  <a:lnTo>
                    <a:pt x="34117" y="120000"/>
                  </a:lnTo>
                  <a:lnTo>
                    <a:pt x="34117" y="120000"/>
                  </a:lnTo>
                  <a:lnTo>
                    <a:pt x="52941" y="120000"/>
                  </a:lnTo>
                  <a:lnTo>
                    <a:pt x="65882" y="105000"/>
                  </a:lnTo>
                  <a:lnTo>
                    <a:pt x="78823" y="90000"/>
                  </a:lnTo>
                  <a:lnTo>
                    <a:pt x="97647" y="105000"/>
                  </a:lnTo>
                  <a:lnTo>
                    <a:pt x="96470" y="60000"/>
                  </a:lnTo>
                  <a:lnTo>
                    <a:pt x="115294" y="90000"/>
                  </a:lnTo>
                  <a:lnTo>
                    <a:pt x="115294" y="90000"/>
                  </a:lnTo>
                  <a:lnTo>
                    <a:pt x="114117" y="75000"/>
                  </a:lnTo>
                  <a:lnTo>
                    <a:pt x="114117" y="75000"/>
                  </a:lnTo>
                  <a:lnTo>
                    <a:pt x="117647" y="60000"/>
                  </a:lnTo>
                  <a:lnTo>
                    <a:pt x="120000" y="45000"/>
                  </a:lnTo>
                  <a:lnTo>
                    <a:pt x="118823" y="45000"/>
                  </a:lnTo>
                  <a:lnTo>
                    <a:pt x="116470" y="30000"/>
                  </a:lnTo>
                  <a:lnTo>
                    <a:pt x="116470" y="3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4943476" y="4322312"/>
              <a:ext cx="92100" cy="15900"/>
            </a:xfrm>
            <a:custGeom>
              <a:pathLst>
                <a:path extrusionOk="0" h="120000" w="120000">
                  <a:moveTo>
                    <a:pt x="0" y="0"/>
                  </a:moveTo>
                  <a:lnTo>
                    <a:pt x="0" y="0"/>
                  </a:lnTo>
                  <a:lnTo>
                    <a:pt x="41379" y="48000"/>
                  </a:lnTo>
                  <a:lnTo>
                    <a:pt x="53793" y="72000"/>
                  </a:lnTo>
                  <a:lnTo>
                    <a:pt x="70344" y="96000"/>
                  </a:lnTo>
                  <a:lnTo>
                    <a:pt x="120000" y="120000"/>
                  </a:lnTo>
                  <a:lnTo>
                    <a:pt x="120000" y="120000"/>
                  </a:lnTo>
                  <a:lnTo>
                    <a:pt x="78620" y="72000"/>
                  </a:lnTo>
                  <a:lnTo>
                    <a:pt x="49655" y="48000"/>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4718051" y="4319137"/>
              <a:ext cx="104700" cy="9600"/>
            </a:xfrm>
            <a:custGeom>
              <a:pathLst>
                <a:path extrusionOk="0" h="120000" w="120000">
                  <a:moveTo>
                    <a:pt x="7272" y="0"/>
                  </a:moveTo>
                  <a:lnTo>
                    <a:pt x="0" y="0"/>
                  </a:lnTo>
                  <a:lnTo>
                    <a:pt x="120000" y="120000"/>
                  </a:lnTo>
                  <a:lnTo>
                    <a:pt x="7272"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a:off x="3927476" y="4331837"/>
              <a:ext cx="12600" cy="3300"/>
            </a:xfrm>
            <a:custGeom>
              <a:pathLst>
                <a:path extrusionOk="0" h="120000" w="120000">
                  <a:moveTo>
                    <a:pt x="30000" y="0"/>
                  </a:moveTo>
                  <a:lnTo>
                    <a:pt x="30000" y="0"/>
                  </a:lnTo>
                  <a:lnTo>
                    <a:pt x="0" y="0"/>
                  </a:lnTo>
                  <a:lnTo>
                    <a:pt x="30000" y="120000"/>
                  </a:lnTo>
                  <a:lnTo>
                    <a:pt x="90000" y="120000"/>
                  </a:lnTo>
                  <a:lnTo>
                    <a:pt x="90000" y="120000"/>
                  </a:lnTo>
                  <a:lnTo>
                    <a:pt x="120000" y="120000"/>
                  </a:lnTo>
                  <a:lnTo>
                    <a:pt x="30000" y="0"/>
                  </a:lnTo>
                  <a:lnTo>
                    <a:pt x="3000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a:off x="3792537" y="4315962"/>
              <a:ext cx="65100" cy="12600"/>
            </a:xfrm>
            <a:custGeom>
              <a:pathLst>
                <a:path extrusionOk="0" h="120000" w="120000">
                  <a:moveTo>
                    <a:pt x="120000" y="120000"/>
                  </a:moveTo>
                  <a:lnTo>
                    <a:pt x="120000" y="120000"/>
                  </a:lnTo>
                  <a:lnTo>
                    <a:pt x="55609" y="60000"/>
                  </a:lnTo>
                  <a:lnTo>
                    <a:pt x="55609" y="60000"/>
                  </a:lnTo>
                  <a:lnTo>
                    <a:pt x="67317" y="30000"/>
                  </a:lnTo>
                  <a:lnTo>
                    <a:pt x="84878" y="30000"/>
                  </a:lnTo>
                  <a:lnTo>
                    <a:pt x="84878" y="30000"/>
                  </a:lnTo>
                  <a:lnTo>
                    <a:pt x="84878" y="30000"/>
                  </a:lnTo>
                  <a:lnTo>
                    <a:pt x="5853" y="0"/>
                  </a:lnTo>
                  <a:lnTo>
                    <a:pt x="5853" y="0"/>
                  </a:lnTo>
                  <a:lnTo>
                    <a:pt x="0" y="0"/>
                  </a:lnTo>
                  <a:lnTo>
                    <a:pt x="0" y="30000"/>
                  </a:lnTo>
                  <a:lnTo>
                    <a:pt x="17560" y="60000"/>
                  </a:lnTo>
                  <a:lnTo>
                    <a:pt x="120000" y="120000"/>
                  </a:lnTo>
                  <a:lnTo>
                    <a:pt x="12000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a:off x="2363788" y="4328662"/>
              <a:ext cx="225300" cy="15900"/>
            </a:xfrm>
            <a:custGeom>
              <a:pathLst>
                <a:path extrusionOk="0" h="120000" w="120000">
                  <a:moveTo>
                    <a:pt x="45633" y="0"/>
                  </a:moveTo>
                  <a:lnTo>
                    <a:pt x="43943" y="0"/>
                  </a:lnTo>
                  <a:lnTo>
                    <a:pt x="43943" y="0"/>
                  </a:lnTo>
                  <a:lnTo>
                    <a:pt x="43943" y="0"/>
                  </a:lnTo>
                  <a:lnTo>
                    <a:pt x="43943" y="0"/>
                  </a:lnTo>
                  <a:lnTo>
                    <a:pt x="18591" y="0"/>
                  </a:lnTo>
                  <a:lnTo>
                    <a:pt x="18591" y="0"/>
                  </a:lnTo>
                  <a:lnTo>
                    <a:pt x="10140" y="24000"/>
                  </a:lnTo>
                  <a:lnTo>
                    <a:pt x="10140" y="24000"/>
                  </a:lnTo>
                  <a:lnTo>
                    <a:pt x="0" y="24000"/>
                  </a:lnTo>
                  <a:lnTo>
                    <a:pt x="0" y="24000"/>
                  </a:lnTo>
                  <a:lnTo>
                    <a:pt x="20281" y="72000"/>
                  </a:lnTo>
                  <a:lnTo>
                    <a:pt x="43943" y="96000"/>
                  </a:lnTo>
                  <a:lnTo>
                    <a:pt x="43943" y="96000"/>
                  </a:lnTo>
                  <a:lnTo>
                    <a:pt x="38873" y="120000"/>
                  </a:lnTo>
                  <a:lnTo>
                    <a:pt x="45633" y="96000"/>
                  </a:lnTo>
                  <a:lnTo>
                    <a:pt x="45633" y="96000"/>
                  </a:lnTo>
                  <a:lnTo>
                    <a:pt x="77746" y="96000"/>
                  </a:lnTo>
                  <a:lnTo>
                    <a:pt x="120000" y="120000"/>
                  </a:lnTo>
                  <a:lnTo>
                    <a:pt x="120000" y="120000"/>
                  </a:lnTo>
                  <a:lnTo>
                    <a:pt x="74366" y="48000"/>
                  </a:lnTo>
                  <a:lnTo>
                    <a:pt x="77746" y="24000"/>
                  </a:lnTo>
                  <a:lnTo>
                    <a:pt x="77746" y="24000"/>
                  </a:lnTo>
                  <a:lnTo>
                    <a:pt x="69295" y="0"/>
                  </a:lnTo>
                  <a:lnTo>
                    <a:pt x="45633" y="0"/>
                  </a:lnTo>
                  <a:lnTo>
                    <a:pt x="45633"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2509838" y="4331837"/>
              <a:ext cx="44400" cy="3300"/>
            </a:xfrm>
            <a:custGeom>
              <a:pathLst>
                <a:path extrusionOk="0" h="120000" w="120000">
                  <a:moveTo>
                    <a:pt x="0" y="0"/>
                  </a:moveTo>
                  <a:lnTo>
                    <a:pt x="0" y="0"/>
                  </a:lnTo>
                  <a:lnTo>
                    <a:pt x="119999" y="120000"/>
                  </a:lnTo>
                  <a:lnTo>
                    <a:pt x="17142"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3224213" y="4328662"/>
              <a:ext cx="15900" cy="3300"/>
            </a:xfrm>
            <a:custGeom>
              <a:pathLst>
                <a:path extrusionOk="0" h="120000" w="120000">
                  <a:moveTo>
                    <a:pt x="120000" y="120000"/>
                  </a:moveTo>
                  <a:lnTo>
                    <a:pt x="120000" y="120000"/>
                  </a:lnTo>
                  <a:lnTo>
                    <a:pt x="0" y="0"/>
                  </a:lnTo>
                  <a:lnTo>
                    <a:pt x="0" y="0"/>
                  </a:lnTo>
                  <a:lnTo>
                    <a:pt x="120000" y="120000"/>
                  </a:lnTo>
                  <a:lnTo>
                    <a:pt x="12000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2155825" y="4328662"/>
              <a:ext cx="246000" cy="15900"/>
            </a:xfrm>
            <a:custGeom>
              <a:pathLst>
                <a:path extrusionOk="0" h="120000" w="120000">
                  <a:moveTo>
                    <a:pt x="44903" y="0"/>
                  </a:moveTo>
                  <a:lnTo>
                    <a:pt x="44903" y="0"/>
                  </a:lnTo>
                  <a:lnTo>
                    <a:pt x="44903" y="24000"/>
                  </a:lnTo>
                  <a:lnTo>
                    <a:pt x="41806" y="24000"/>
                  </a:lnTo>
                  <a:lnTo>
                    <a:pt x="30967" y="24000"/>
                  </a:lnTo>
                  <a:lnTo>
                    <a:pt x="0" y="48000"/>
                  </a:lnTo>
                  <a:lnTo>
                    <a:pt x="0" y="48000"/>
                  </a:lnTo>
                  <a:lnTo>
                    <a:pt x="23225" y="96000"/>
                  </a:lnTo>
                  <a:lnTo>
                    <a:pt x="48000" y="120000"/>
                  </a:lnTo>
                  <a:lnTo>
                    <a:pt x="78193" y="120000"/>
                  </a:lnTo>
                  <a:lnTo>
                    <a:pt x="120000" y="120000"/>
                  </a:lnTo>
                  <a:lnTo>
                    <a:pt x="120000" y="120000"/>
                  </a:lnTo>
                  <a:lnTo>
                    <a:pt x="79741" y="48000"/>
                  </a:lnTo>
                  <a:lnTo>
                    <a:pt x="44903" y="0"/>
                  </a:lnTo>
                  <a:lnTo>
                    <a:pt x="44903"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2538413" y="4312787"/>
              <a:ext cx="85800" cy="6300"/>
            </a:xfrm>
            <a:custGeom>
              <a:pathLst>
                <a:path extrusionOk="0" h="120000" w="120000">
                  <a:moveTo>
                    <a:pt x="120000" y="60000"/>
                  </a:moveTo>
                  <a:lnTo>
                    <a:pt x="120000" y="60000"/>
                  </a:lnTo>
                  <a:lnTo>
                    <a:pt x="71111" y="0"/>
                  </a:lnTo>
                  <a:lnTo>
                    <a:pt x="66666" y="0"/>
                  </a:lnTo>
                  <a:lnTo>
                    <a:pt x="66666" y="0"/>
                  </a:lnTo>
                  <a:lnTo>
                    <a:pt x="62222" y="0"/>
                  </a:lnTo>
                  <a:lnTo>
                    <a:pt x="57777" y="60000"/>
                  </a:lnTo>
                  <a:lnTo>
                    <a:pt x="0" y="120000"/>
                  </a:lnTo>
                  <a:lnTo>
                    <a:pt x="0" y="120000"/>
                  </a:lnTo>
                  <a:lnTo>
                    <a:pt x="26666" y="120000"/>
                  </a:lnTo>
                  <a:lnTo>
                    <a:pt x="57777" y="120000"/>
                  </a:lnTo>
                  <a:lnTo>
                    <a:pt x="120000" y="60000"/>
                  </a:lnTo>
                  <a:lnTo>
                    <a:pt x="120000" y="6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8697913" y="4306437"/>
              <a:ext cx="381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7788275" y="4290562"/>
              <a:ext cx="18900" cy="3300"/>
            </a:xfrm>
            <a:custGeom>
              <a:pathLst>
                <a:path extrusionOk="0" h="120000" w="120000">
                  <a:moveTo>
                    <a:pt x="0" y="0"/>
                  </a:moveTo>
                  <a:lnTo>
                    <a:pt x="0" y="0"/>
                  </a:lnTo>
                  <a:lnTo>
                    <a:pt x="120000" y="12000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7581900" y="4287387"/>
              <a:ext cx="3300" cy="6300"/>
            </a:xfrm>
            <a:custGeom>
              <a:pathLst>
                <a:path extrusionOk="0" h="120000" w="120000">
                  <a:moveTo>
                    <a:pt x="0" y="120000"/>
                  </a:moveTo>
                  <a:lnTo>
                    <a:pt x="120000" y="120000"/>
                  </a:lnTo>
                  <a:lnTo>
                    <a:pt x="120000" y="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4556126" y="4335012"/>
              <a:ext cx="6300" cy="3300"/>
            </a:xfrm>
            <a:custGeom>
              <a:pathLst>
                <a:path extrusionOk="0" h="120000" w="120000">
                  <a:moveTo>
                    <a:pt x="120000" y="0"/>
                  </a:moveTo>
                  <a:lnTo>
                    <a:pt x="120000" y="0"/>
                  </a:lnTo>
                  <a:lnTo>
                    <a:pt x="60000" y="0"/>
                  </a:lnTo>
                  <a:lnTo>
                    <a:pt x="0" y="120000"/>
                  </a:lnTo>
                  <a:lnTo>
                    <a:pt x="0" y="120000"/>
                  </a:lnTo>
                  <a:lnTo>
                    <a:pt x="120000" y="0"/>
                  </a:lnTo>
                  <a:lnTo>
                    <a:pt x="12000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4530726" y="4338187"/>
              <a:ext cx="3300" cy="3300"/>
            </a:xfrm>
            <a:custGeom>
              <a:pathLst>
                <a:path extrusionOk="0" h="120000" w="120000">
                  <a:moveTo>
                    <a:pt x="0" y="120000"/>
                  </a:moveTo>
                  <a:lnTo>
                    <a:pt x="120000" y="0"/>
                  </a:lnTo>
                  <a:lnTo>
                    <a:pt x="120000" y="0"/>
                  </a:lnTo>
                  <a:lnTo>
                    <a:pt x="0" y="0"/>
                  </a:lnTo>
                  <a:lnTo>
                    <a:pt x="0" y="12000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4521201" y="4341362"/>
              <a:ext cx="9600" cy="3300"/>
            </a:xfrm>
            <a:custGeom>
              <a:pathLst>
                <a:path extrusionOk="0" h="120000" w="120000">
                  <a:moveTo>
                    <a:pt x="0" y="0"/>
                  </a:moveTo>
                  <a:lnTo>
                    <a:pt x="120000" y="120000"/>
                  </a:lnTo>
                  <a:lnTo>
                    <a:pt x="12000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4546601" y="4338187"/>
              <a:ext cx="9600" cy="3300"/>
            </a:xfrm>
            <a:custGeom>
              <a:pathLst>
                <a:path extrusionOk="0" h="120000" w="120000">
                  <a:moveTo>
                    <a:pt x="0" y="120000"/>
                  </a:moveTo>
                  <a:lnTo>
                    <a:pt x="80000" y="120000"/>
                  </a:lnTo>
                  <a:lnTo>
                    <a:pt x="120000" y="0"/>
                  </a:lnTo>
                  <a:lnTo>
                    <a:pt x="120000" y="0"/>
                  </a:lnTo>
                  <a:lnTo>
                    <a:pt x="0" y="12000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7937" y="4255637"/>
              <a:ext cx="9134400" cy="2606699"/>
            </a:xfrm>
            <a:custGeom>
              <a:pathLst>
                <a:path extrusionOk="0" h="120000" w="120000">
                  <a:moveTo>
                    <a:pt x="115995" y="2923"/>
                  </a:moveTo>
                  <a:lnTo>
                    <a:pt x="115995" y="2923"/>
                  </a:lnTo>
                  <a:lnTo>
                    <a:pt x="115370" y="2923"/>
                  </a:lnTo>
                  <a:lnTo>
                    <a:pt x="115119" y="2630"/>
                  </a:lnTo>
                  <a:lnTo>
                    <a:pt x="114911" y="2484"/>
                  </a:lnTo>
                  <a:lnTo>
                    <a:pt x="114369" y="2338"/>
                  </a:lnTo>
                  <a:lnTo>
                    <a:pt x="113409" y="2192"/>
                  </a:lnTo>
                  <a:lnTo>
                    <a:pt x="114661" y="3069"/>
                  </a:lnTo>
                  <a:lnTo>
                    <a:pt x="114661" y="3069"/>
                  </a:lnTo>
                  <a:lnTo>
                    <a:pt x="113493" y="2923"/>
                  </a:lnTo>
                  <a:lnTo>
                    <a:pt x="113493" y="2923"/>
                  </a:lnTo>
                  <a:lnTo>
                    <a:pt x="113618" y="2777"/>
                  </a:lnTo>
                  <a:lnTo>
                    <a:pt x="113576" y="2777"/>
                  </a:lnTo>
                  <a:lnTo>
                    <a:pt x="113534" y="2630"/>
                  </a:lnTo>
                  <a:lnTo>
                    <a:pt x="113534" y="2630"/>
                  </a:lnTo>
                  <a:lnTo>
                    <a:pt x="113534" y="2777"/>
                  </a:lnTo>
                  <a:lnTo>
                    <a:pt x="113534" y="2777"/>
                  </a:lnTo>
                  <a:lnTo>
                    <a:pt x="113409" y="2777"/>
                  </a:lnTo>
                  <a:lnTo>
                    <a:pt x="112909" y="2777"/>
                  </a:lnTo>
                  <a:lnTo>
                    <a:pt x="112909" y="2777"/>
                  </a:lnTo>
                  <a:lnTo>
                    <a:pt x="111908" y="2484"/>
                  </a:lnTo>
                  <a:lnTo>
                    <a:pt x="111324" y="2484"/>
                  </a:lnTo>
                  <a:lnTo>
                    <a:pt x="110615" y="2484"/>
                  </a:lnTo>
                  <a:lnTo>
                    <a:pt x="110573" y="2484"/>
                  </a:lnTo>
                  <a:lnTo>
                    <a:pt x="109760" y="2484"/>
                  </a:lnTo>
                  <a:lnTo>
                    <a:pt x="109760" y="2484"/>
                  </a:lnTo>
                  <a:lnTo>
                    <a:pt x="110156" y="2630"/>
                  </a:lnTo>
                  <a:lnTo>
                    <a:pt x="110531" y="2923"/>
                  </a:lnTo>
                  <a:lnTo>
                    <a:pt x="110573" y="2923"/>
                  </a:lnTo>
                  <a:lnTo>
                    <a:pt x="110573" y="2923"/>
                  </a:lnTo>
                  <a:lnTo>
                    <a:pt x="110698" y="3069"/>
                  </a:lnTo>
                  <a:lnTo>
                    <a:pt x="110698" y="3215"/>
                  </a:lnTo>
                  <a:lnTo>
                    <a:pt x="110698" y="3215"/>
                  </a:lnTo>
                  <a:lnTo>
                    <a:pt x="110573" y="3361"/>
                  </a:lnTo>
                  <a:lnTo>
                    <a:pt x="110114" y="3654"/>
                  </a:lnTo>
                  <a:lnTo>
                    <a:pt x="110114" y="3654"/>
                  </a:lnTo>
                  <a:lnTo>
                    <a:pt x="109551" y="3654"/>
                  </a:lnTo>
                  <a:lnTo>
                    <a:pt x="109217" y="3507"/>
                  </a:lnTo>
                  <a:lnTo>
                    <a:pt x="109217" y="3507"/>
                  </a:lnTo>
                  <a:lnTo>
                    <a:pt x="109593" y="3215"/>
                  </a:lnTo>
                  <a:lnTo>
                    <a:pt x="109885" y="2923"/>
                  </a:lnTo>
                  <a:lnTo>
                    <a:pt x="109593" y="2923"/>
                  </a:lnTo>
                  <a:lnTo>
                    <a:pt x="109593" y="2923"/>
                  </a:lnTo>
                  <a:lnTo>
                    <a:pt x="109384" y="2630"/>
                  </a:lnTo>
                  <a:lnTo>
                    <a:pt x="109176" y="2484"/>
                  </a:lnTo>
                  <a:lnTo>
                    <a:pt x="108216" y="1753"/>
                  </a:lnTo>
                  <a:lnTo>
                    <a:pt x="108216" y="1753"/>
                  </a:lnTo>
                  <a:lnTo>
                    <a:pt x="108091" y="1900"/>
                  </a:lnTo>
                  <a:lnTo>
                    <a:pt x="108175" y="2046"/>
                  </a:lnTo>
                  <a:lnTo>
                    <a:pt x="108717" y="2338"/>
                  </a:lnTo>
                  <a:lnTo>
                    <a:pt x="108717" y="2338"/>
                  </a:lnTo>
                  <a:lnTo>
                    <a:pt x="108383" y="2338"/>
                  </a:lnTo>
                  <a:lnTo>
                    <a:pt x="108800" y="2338"/>
                  </a:lnTo>
                  <a:lnTo>
                    <a:pt x="108800" y="2338"/>
                  </a:lnTo>
                  <a:lnTo>
                    <a:pt x="109176" y="2630"/>
                  </a:lnTo>
                  <a:lnTo>
                    <a:pt x="109301" y="2777"/>
                  </a:lnTo>
                  <a:lnTo>
                    <a:pt x="109384" y="2923"/>
                  </a:lnTo>
                  <a:lnTo>
                    <a:pt x="109384" y="2923"/>
                  </a:lnTo>
                  <a:lnTo>
                    <a:pt x="109134" y="2777"/>
                  </a:lnTo>
                  <a:lnTo>
                    <a:pt x="108967" y="2630"/>
                  </a:lnTo>
                  <a:lnTo>
                    <a:pt x="108800" y="2484"/>
                  </a:lnTo>
                  <a:lnTo>
                    <a:pt x="108383" y="2338"/>
                  </a:lnTo>
                  <a:lnTo>
                    <a:pt x="107466" y="2192"/>
                  </a:lnTo>
                  <a:lnTo>
                    <a:pt x="107716" y="2338"/>
                  </a:lnTo>
                  <a:lnTo>
                    <a:pt x="107591" y="2338"/>
                  </a:lnTo>
                  <a:lnTo>
                    <a:pt x="108091" y="2777"/>
                  </a:lnTo>
                  <a:lnTo>
                    <a:pt x="108091" y="2777"/>
                  </a:lnTo>
                  <a:lnTo>
                    <a:pt x="107382" y="2630"/>
                  </a:lnTo>
                  <a:lnTo>
                    <a:pt x="107007" y="2484"/>
                  </a:lnTo>
                  <a:lnTo>
                    <a:pt x="106923" y="2338"/>
                  </a:lnTo>
                  <a:lnTo>
                    <a:pt x="106923" y="2192"/>
                  </a:lnTo>
                  <a:lnTo>
                    <a:pt x="107090" y="2046"/>
                  </a:lnTo>
                  <a:lnTo>
                    <a:pt x="107090" y="2046"/>
                  </a:lnTo>
                  <a:lnTo>
                    <a:pt x="106089" y="1900"/>
                  </a:lnTo>
                  <a:lnTo>
                    <a:pt x="105630" y="1753"/>
                  </a:lnTo>
                  <a:lnTo>
                    <a:pt x="105255" y="1607"/>
                  </a:lnTo>
                  <a:lnTo>
                    <a:pt x="104504" y="1753"/>
                  </a:lnTo>
                  <a:lnTo>
                    <a:pt x="104504" y="1753"/>
                  </a:lnTo>
                  <a:lnTo>
                    <a:pt x="105172" y="2192"/>
                  </a:lnTo>
                  <a:lnTo>
                    <a:pt x="105464" y="2338"/>
                  </a:lnTo>
                  <a:lnTo>
                    <a:pt x="105839" y="2338"/>
                  </a:lnTo>
                  <a:lnTo>
                    <a:pt x="105172" y="2338"/>
                  </a:lnTo>
                  <a:lnTo>
                    <a:pt x="105338" y="2484"/>
                  </a:lnTo>
                  <a:lnTo>
                    <a:pt x="105338" y="2484"/>
                  </a:lnTo>
                  <a:lnTo>
                    <a:pt x="104921" y="2484"/>
                  </a:lnTo>
                  <a:lnTo>
                    <a:pt x="104921" y="2484"/>
                  </a:lnTo>
                  <a:lnTo>
                    <a:pt x="104838" y="2630"/>
                  </a:lnTo>
                  <a:lnTo>
                    <a:pt x="104838" y="2630"/>
                  </a:lnTo>
                  <a:lnTo>
                    <a:pt x="104671" y="2484"/>
                  </a:lnTo>
                  <a:lnTo>
                    <a:pt x="104629" y="2338"/>
                  </a:lnTo>
                  <a:lnTo>
                    <a:pt x="104588" y="2338"/>
                  </a:lnTo>
                  <a:lnTo>
                    <a:pt x="104588" y="2192"/>
                  </a:lnTo>
                  <a:lnTo>
                    <a:pt x="104504" y="2046"/>
                  </a:lnTo>
                  <a:lnTo>
                    <a:pt x="104296" y="1900"/>
                  </a:lnTo>
                  <a:lnTo>
                    <a:pt x="103295" y="1900"/>
                  </a:lnTo>
                  <a:lnTo>
                    <a:pt x="103295" y="1900"/>
                  </a:lnTo>
                  <a:lnTo>
                    <a:pt x="103587" y="1900"/>
                  </a:lnTo>
                  <a:lnTo>
                    <a:pt x="103628" y="2046"/>
                  </a:lnTo>
                  <a:lnTo>
                    <a:pt x="103628" y="2046"/>
                  </a:lnTo>
                  <a:lnTo>
                    <a:pt x="103336" y="2338"/>
                  </a:lnTo>
                  <a:lnTo>
                    <a:pt x="103128" y="2192"/>
                  </a:lnTo>
                  <a:lnTo>
                    <a:pt x="103128" y="2192"/>
                  </a:lnTo>
                  <a:lnTo>
                    <a:pt x="102669" y="1900"/>
                  </a:lnTo>
                  <a:lnTo>
                    <a:pt x="102669" y="1900"/>
                  </a:lnTo>
                  <a:lnTo>
                    <a:pt x="102586" y="2046"/>
                  </a:lnTo>
                  <a:lnTo>
                    <a:pt x="102586" y="2046"/>
                  </a:lnTo>
                  <a:lnTo>
                    <a:pt x="101751" y="1753"/>
                  </a:lnTo>
                  <a:lnTo>
                    <a:pt x="101543" y="1607"/>
                  </a:lnTo>
                  <a:lnTo>
                    <a:pt x="101501" y="1461"/>
                  </a:lnTo>
                  <a:lnTo>
                    <a:pt x="101501" y="1315"/>
                  </a:lnTo>
                  <a:lnTo>
                    <a:pt x="101501" y="1315"/>
                  </a:lnTo>
                  <a:lnTo>
                    <a:pt x="102085" y="1315"/>
                  </a:lnTo>
                  <a:lnTo>
                    <a:pt x="102419" y="1607"/>
                  </a:lnTo>
                  <a:lnTo>
                    <a:pt x="102419" y="1607"/>
                  </a:lnTo>
                  <a:lnTo>
                    <a:pt x="102335" y="1461"/>
                  </a:lnTo>
                  <a:lnTo>
                    <a:pt x="102335" y="1315"/>
                  </a:lnTo>
                  <a:lnTo>
                    <a:pt x="102335" y="1315"/>
                  </a:lnTo>
                  <a:lnTo>
                    <a:pt x="101459" y="1315"/>
                  </a:lnTo>
                  <a:lnTo>
                    <a:pt x="101001" y="1461"/>
                  </a:lnTo>
                  <a:lnTo>
                    <a:pt x="100667" y="1753"/>
                  </a:lnTo>
                  <a:lnTo>
                    <a:pt x="100125" y="1753"/>
                  </a:lnTo>
                  <a:lnTo>
                    <a:pt x="100125" y="1753"/>
                  </a:lnTo>
                  <a:lnTo>
                    <a:pt x="99874" y="1753"/>
                  </a:lnTo>
                  <a:lnTo>
                    <a:pt x="99749" y="1753"/>
                  </a:lnTo>
                  <a:lnTo>
                    <a:pt x="99749" y="1753"/>
                  </a:lnTo>
                  <a:lnTo>
                    <a:pt x="99749" y="1753"/>
                  </a:lnTo>
                  <a:lnTo>
                    <a:pt x="99290" y="1900"/>
                  </a:lnTo>
                  <a:lnTo>
                    <a:pt x="99290" y="1900"/>
                  </a:lnTo>
                  <a:lnTo>
                    <a:pt x="99499" y="1900"/>
                  </a:lnTo>
                  <a:lnTo>
                    <a:pt x="99499" y="1900"/>
                  </a:lnTo>
                  <a:lnTo>
                    <a:pt x="98415" y="1753"/>
                  </a:lnTo>
                  <a:lnTo>
                    <a:pt x="97413" y="1753"/>
                  </a:lnTo>
                  <a:lnTo>
                    <a:pt x="97372" y="1607"/>
                  </a:lnTo>
                  <a:lnTo>
                    <a:pt x="97372" y="1607"/>
                  </a:lnTo>
                  <a:lnTo>
                    <a:pt x="97288" y="1607"/>
                  </a:lnTo>
                  <a:lnTo>
                    <a:pt x="97288" y="1461"/>
                  </a:lnTo>
                  <a:lnTo>
                    <a:pt x="97288" y="1461"/>
                  </a:lnTo>
                  <a:lnTo>
                    <a:pt x="96538" y="1461"/>
                  </a:lnTo>
                  <a:lnTo>
                    <a:pt x="96120" y="1607"/>
                  </a:lnTo>
                  <a:lnTo>
                    <a:pt x="96120" y="1607"/>
                  </a:lnTo>
                  <a:lnTo>
                    <a:pt x="95245" y="1315"/>
                  </a:lnTo>
                  <a:lnTo>
                    <a:pt x="94953" y="1900"/>
                  </a:lnTo>
                  <a:lnTo>
                    <a:pt x="94911" y="1753"/>
                  </a:lnTo>
                  <a:lnTo>
                    <a:pt x="94911" y="1900"/>
                  </a:lnTo>
                  <a:lnTo>
                    <a:pt x="94869" y="1900"/>
                  </a:lnTo>
                  <a:lnTo>
                    <a:pt x="94869" y="1900"/>
                  </a:lnTo>
                  <a:lnTo>
                    <a:pt x="94577" y="1607"/>
                  </a:lnTo>
                  <a:lnTo>
                    <a:pt x="94160" y="1461"/>
                  </a:lnTo>
                  <a:lnTo>
                    <a:pt x="92992" y="1023"/>
                  </a:lnTo>
                  <a:lnTo>
                    <a:pt x="91324" y="1169"/>
                  </a:lnTo>
                  <a:lnTo>
                    <a:pt x="91324" y="1169"/>
                  </a:lnTo>
                  <a:lnTo>
                    <a:pt x="91199" y="1169"/>
                  </a:lnTo>
                  <a:lnTo>
                    <a:pt x="91324" y="1169"/>
                  </a:lnTo>
                  <a:lnTo>
                    <a:pt x="91324" y="1169"/>
                  </a:lnTo>
                  <a:lnTo>
                    <a:pt x="90865" y="1169"/>
                  </a:lnTo>
                  <a:lnTo>
                    <a:pt x="90865" y="1023"/>
                  </a:lnTo>
                  <a:lnTo>
                    <a:pt x="90865" y="1023"/>
                  </a:lnTo>
                  <a:lnTo>
                    <a:pt x="91074" y="876"/>
                  </a:lnTo>
                  <a:lnTo>
                    <a:pt x="91074" y="876"/>
                  </a:lnTo>
                  <a:lnTo>
                    <a:pt x="90615" y="1023"/>
                  </a:lnTo>
                  <a:lnTo>
                    <a:pt x="90323" y="1315"/>
                  </a:lnTo>
                  <a:lnTo>
                    <a:pt x="90323" y="1315"/>
                  </a:lnTo>
                  <a:lnTo>
                    <a:pt x="89343" y="1461"/>
                  </a:lnTo>
                  <a:lnTo>
                    <a:pt x="88759" y="1315"/>
                  </a:lnTo>
                  <a:lnTo>
                    <a:pt x="88008" y="1315"/>
                  </a:lnTo>
                  <a:lnTo>
                    <a:pt x="88008" y="1315"/>
                  </a:lnTo>
                  <a:lnTo>
                    <a:pt x="87466" y="1023"/>
                  </a:lnTo>
                  <a:lnTo>
                    <a:pt x="87132" y="584"/>
                  </a:lnTo>
                  <a:lnTo>
                    <a:pt x="86757" y="292"/>
                  </a:lnTo>
                  <a:lnTo>
                    <a:pt x="86173" y="146"/>
                  </a:lnTo>
                  <a:lnTo>
                    <a:pt x="86173" y="146"/>
                  </a:lnTo>
                  <a:lnTo>
                    <a:pt x="84087" y="0"/>
                  </a:lnTo>
                  <a:lnTo>
                    <a:pt x="84087" y="0"/>
                  </a:lnTo>
                  <a:lnTo>
                    <a:pt x="83253" y="0"/>
                  </a:lnTo>
                  <a:lnTo>
                    <a:pt x="82419" y="0"/>
                  </a:lnTo>
                  <a:lnTo>
                    <a:pt x="82419" y="0"/>
                  </a:lnTo>
                  <a:lnTo>
                    <a:pt x="82252" y="146"/>
                  </a:lnTo>
                  <a:lnTo>
                    <a:pt x="82168" y="146"/>
                  </a:lnTo>
                  <a:lnTo>
                    <a:pt x="81918" y="292"/>
                  </a:lnTo>
                  <a:lnTo>
                    <a:pt x="81459" y="438"/>
                  </a:lnTo>
                  <a:lnTo>
                    <a:pt x="81459" y="438"/>
                  </a:lnTo>
                  <a:lnTo>
                    <a:pt x="80291" y="730"/>
                  </a:lnTo>
                  <a:lnTo>
                    <a:pt x="79332" y="1023"/>
                  </a:lnTo>
                  <a:lnTo>
                    <a:pt x="77622" y="1900"/>
                  </a:lnTo>
                  <a:lnTo>
                    <a:pt x="75912" y="2777"/>
                  </a:lnTo>
                  <a:lnTo>
                    <a:pt x="74911" y="3215"/>
                  </a:lnTo>
                  <a:lnTo>
                    <a:pt x="73785" y="3654"/>
                  </a:lnTo>
                  <a:lnTo>
                    <a:pt x="73785" y="3654"/>
                  </a:lnTo>
                  <a:lnTo>
                    <a:pt x="73409" y="3800"/>
                  </a:lnTo>
                  <a:lnTo>
                    <a:pt x="72950" y="3800"/>
                  </a:lnTo>
                  <a:lnTo>
                    <a:pt x="72950" y="3800"/>
                  </a:lnTo>
                  <a:lnTo>
                    <a:pt x="72408" y="3946"/>
                  </a:lnTo>
                  <a:lnTo>
                    <a:pt x="72450" y="3946"/>
                  </a:lnTo>
                  <a:lnTo>
                    <a:pt x="72450" y="3946"/>
                  </a:lnTo>
                  <a:lnTo>
                    <a:pt x="72825" y="4092"/>
                  </a:lnTo>
                  <a:lnTo>
                    <a:pt x="72825" y="4092"/>
                  </a:lnTo>
                  <a:lnTo>
                    <a:pt x="72784" y="4238"/>
                  </a:lnTo>
                  <a:lnTo>
                    <a:pt x="70656" y="4238"/>
                  </a:lnTo>
                  <a:lnTo>
                    <a:pt x="70656" y="4238"/>
                  </a:lnTo>
                  <a:lnTo>
                    <a:pt x="70615" y="4092"/>
                  </a:lnTo>
                  <a:lnTo>
                    <a:pt x="70406" y="3946"/>
                  </a:lnTo>
                  <a:lnTo>
                    <a:pt x="70406" y="3946"/>
                  </a:lnTo>
                  <a:lnTo>
                    <a:pt x="69968" y="4238"/>
                  </a:lnTo>
                  <a:lnTo>
                    <a:pt x="69801" y="4238"/>
                  </a:lnTo>
                  <a:lnTo>
                    <a:pt x="69801" y="4238"/>
                  </a:lnTo>
                  <a:lnTo>
                    <a:pt x="69384" y="4092"/>
                  </a:lnTo>
                  <a:lnTo>
                    <a:pt x="69384" y="4092"/>
                  </a:lnTo>
                  <a:lnTo>
                    <a:pt x="69384" y="4092"/>
                  </a:lnTo>
                  <a:lnTo>
                    <a:pt x="69384" y="4092"/>
                  </a:lnTo>
                  <a:lnTo>
                    <a:pt x="69009" y="4092"/>
                  </a:lnTo>
                  <a:lnTo>
                    <a:pt x="69092" y="4238"/>
                  </a:lnTo>
                  <a:lnTo>
                    <a:pt x="65672" y="4238"/>
                  </a:lnTo>
                  <a:lnTo>
                    <a:pt x="65672" y="4238"/>
                  </a:lnTo>
                  <a:lnTo>
                    <a:pt x="65755" y="4238"/>
                  </a:lnTo>
                  <a:lnTo>
                    <a:pt x="65755" y="4092"/>
                  </a:lnTo>
                  <a:lnTo>
                    <a:pt x="65464" y="3800"/>
                  </a:lnTo>
                  <a:lnTo>
                    <a:pt x="64254" y="3946"/>
                  </a:lnTo>
                  <a:lnTo>
                    <a:pt x="64796" y="4238"/>
                  </a:lnTo>
                  <a:lnTo>
                    <a:pt x="63837" y="4238"/>
                  </a:lnTo>
                  <a:lnTo>
                    <a:pt x="63837" y="4238"/>
                  </a:lnTo>
                  <a:lnTo>
                    <a:pt x="63503" y="4092"/>
                  </a:lnTo>
                  <a:lnTo>
                    <a:pt x="63503" y="4092"/>
                  </a:lnTo>
                  <a:lnTo>
                    <a:pt x="63628" y="4092"/>
                  </a:lnTo>
                  <a:lnTo>
                    <a:pt x="64421" y="4238"/>
                  </a:lnTo>
                  <a:lnTo>
                    <a:pt x="63753" y="3946"/>
                  </a:lnTo>
                  <a:lnTo>
                    <a:pt x="63753" y="3946"/>
                  </a:lnTo>
                  <a:lnTo>
                    <a:pt x="63753" y="3800"/>
                  </a:lnTo>
                  <a:lnTo>
                    <a:pt x="63712" y="3800"/>
                  </a:lnTo>
                  <a:lnTo>
                    <a:pt x="63795" y="3800"/>
                  </a:lnTo>
                  <a:lnTo>
                    <a:pt x="63670" y="3654"/>
                  </a:lnTo>
                  <a:lnTo>
                    <a:pt x="63670" y="3654"/>
                  </a:lnTo>
                  <a:lnTo>
                    <a:pt x="63461" y="3507"/>
                  </a:lnTo>
                  <a:lnTo>
                    <a:pt x="63336" y="3654"/>
                  </a:lnTo>
                  <a:lnTo>
                    <a:pt x="62335" y="3215"/>
                  </a:lnTo>
                  <a:lnTo>
                    <a:pt x="62043" y="3654"/>
                  </a:lnTo>
                  <a:lnTo>
                    <a:pt x="61668" y="3507"/>
                  </a:lnTo>
                  <a:lnTo>
                    <a:pt x="61626" y="3507"/>
                  </a:lnTo>
                  <a:lnTo>
                    <a:pt x="61918" y="3507"/>
                  </a:lnTo>
                  <a:lnTo>
                    <a:pt x="60583" y="3069"/>
                  </a:lnTo>
                  <a:lnTo>
                    <a:pt x="60542" y="3069"/>
                  </a:lnTo>
                  <a:lnTo>
                    <a:pt x="60542" y="3069"/>
                  </a:lnTo>
                  <a:lnTo>
                    <a:pt x="60291" y="2777"/>
                  </a:lnTo>
                  <a:lnTo>
                    <a:pt x="60291" y="2777"/>
                  </a:lnTo>
                  <a:lnTo>
                    <a:pt x="60250" y="2777"/>
                  </a:lnTo>
                  <a:lnTo>
                    <a:pt x="60250" y="2777"/>
                  </a:lnTo>
                  <a:lnTo>
                    <a:pt x="60125" y="2923"/>
                  </a:lnTo>
                  <a:lnTo>
                    <a:pt x="60125" y="3069"/>
                  </a:lnTo>
                  <a:lnTo>
                    <a:pt x="60166" y="3069"/>
                  </a:lnTo>
                  <a:lnTo>
                    <a:pt x="60000" y="3654"/>
                  </a:lnTo>
                  <a:lnTo>
                    <a:pt x="60166" y="3654"/>
                  </a:lnTo>
                  <a:lnTo>
                    <a:pt x="60166" y="3654"/>
                  </a:lnTo>
                  <a:lnTo>
                    <a:pt x="60166" y="4238"/>
                  </a:lnTo>
                  <a:lnTo>
                    <a:pt x="60166" y="4238"/>
                  </a:lnTo>
                  <a:lnTo>
                    <a:pt x="60125" y="4238"/>
                  </a:lnTo>
                  <a:lnTo>
                    <a:pt x="60125" y="3946"/>
                  </a:lnTo>
                  <a:lnTo>
                    <a:pt x="59916" y="3946"/>
                  </a:lnTo>
                  <a:lnTo>
                    <a:pt x="59833" y="4238"/>
                  </a:lnTo>
                  <a:lnTo>
                    <a:pt x="59916" y="4238"/>
                  </a:lnTo>
                  <a:lnTo>
                    <a:pt x="59791" y="4238"/>
                  </a:lnTo>
                  <a:lnTo>
                    <a:pt x="59833" y="4238"/>
                  </a:lnTo>
                  <a:lnTo>
                    <a:pt x="59624" y="4092"/>
                  </a:lnTo>
                  <a:lnTo>
                    <a:pt x="59624" y="4238"/>
                  </a:lnTo>
                  <a:lnTo>
                    <a:pt x="59499" y="4238"/>
                  </a:lnTo>
                  <a:lnTo>
                    <a:pt x="59499" y="4238"/>
                  </a:lnTo>
                  <a:lnTo>
                    <a:pt x="59499" y="4238"/>
                  </a:lnTo>
                  <a:lnTo>
                    <a:pt x="59499" y="4238"/>
                  </a:lnTo>
                  <a:lnTo>
                    <a:pt x="59457" y="4238"/>
                  </a:lnTo>
                  <a:lnTo>
                    <a:pt x="59165" y="4238"/>
                  </a:lnTo>
                  <a:lnTo>
                    <a:pt x="59165" y="4238"/>
                  </a:lnTo>
                  <a:lnTo>
                    <a:pt x="59416" y="3800"/>
                  </a:lnTo>
                  <a:lnTo>
                    <a:pt x="59666" y="3507"/>
                  </a:lnTo>
                  <a:lnTo>
                    <a:pt x="59708" y="3215"/>
                  </a:lnTo>
                  <a:lnTo>
                    <a:pt x="59708" y="3215"/>
                  </a:lnTo>
                  <a:lnTo>
                    <a:pt x="59541" y="3361"/>
                  </a:lnTo>
                  <a:lnTo>
                    <a:pt x="59374" y="3507"/>
                  </a:lnTo>
                  <a:lnTo>
                    <a:pt x="59124" y="4238"/>
                  </a:lnTo>
                  <a:lnTo>
                    <a:pt x="58998" y="4238"/>
                  </a:lnTo>
                  <a:lnTo>
                    <a:pt x="58998" y="4238"/>
                  </a:lnTo>
                  <a:lnTo>
                    <a:pt x="58998" y="4238"/>
                  </a:lnTo>
                  <a:lnTo>
                    <a:pt x="58915" y="4238"/>
                  </a:lnTo>
                  <a:lnTo>
                    <a:pt x="58915" y="4238"/>
                  </a:lnTo>
                  <a:lnTo>
                    <a:pt x="58873" y="4238"/>
                  </a:lnTo>
                  <a:lnTo>
                    <a:pt x="58873" y="4238"/>
                  </a:lnTo>
                  <a:lnTo>
                    <a:pt x="57705" y="3507"/>
                  </a:lnTo>
                  <a:lnTo>
                    <a:pt x="57705" y="3507"/>
                  </a:lnTo>
                  <a:lnTo>
                    <a:pt x="57580" y="3654"/>
                  </a:lnTo>
                  <a:lnTo>
                    <a:pt x="57372" y="3654"/>
                  </a:lnTo>
                  <a:lnTo>
                    <a:pt x="56788" y="3654"/>
                  </a:lnTo>
                  <a:lnTo>
                    <a:pt x="56371" y="3361"/>
                  </a:lnTo>
                  <a:lnTo>
                    <a:pt x="56371" y="3361"/>
                  </a:lnTo>
                  <a:lnTo>
                    <a:pt x="56287" y="3507"/>
                  </a:lnTo>
                  <a:lnTo>
                    <a:pt x="56162" y="3654"/>
                  </a:lnTo>
                  <a:lnTo>
                    <a:pt x="55787" y="3654"/>
                  </a:lnTo>
                  <a:lnTo>
                    <a:pt x="55328" y="3654"/>
                  </a:lnTo>
                  <a:lnTo>
                    <a:pt x="54911" y="3654"/>
                  </a:lnTo>
                  <a:lnTo>
                    <a:pt x="54911" y="3654"/>
                  </a:lnTo>
                  <a:lnTo>
                    <a:pt x="56079" y="4238"/>
                  </a:lnTo>
                  <a:lnTo>
                    <a:pt x="52867" y="4238"/>
                  </a:lnTo>
                  <a:lnTo>
                    <a:pt x="52867" y="4238"/>
                  </a:lnTo>
                  <a:lnTo>
                    <a:pt x="52241" y="3946"/>
                  </a:lnTo>
                  <a:lnTo>
                    <a:pt x="51824" y="3654"/>
                  </a:lnTo>
                  <a:lnTo>
                    <a:pt x="51824" y="3654"/>
                  </a:lnTo>
                  <a:lnTo>
                    <a:pt x="51491" y="3800"/>
                  </a:lnTo>
                  <a:lnTo>
                    <a:pt x="51032" y="3800"/>
                  </a:lnTo>
                  <a:lnTo>
                    <a:pt x="51032" y="3800"/>
                  </a:lnTo>
                  <a:lnTo>
                    <a:pt x="50948" y="3654"/>
                  </a:lnTo>
                  <a:lnTo>
                    <a:pt x="50948" y="3654"/>
                  </a:lnTo>
                  <a:lnTo>
                    <a:pt x="50865" y="3654"/>
                  </a:lnTo>
                  <a:lnTo>
                    <a:pt x="50865" y="3654"/>
                  </a:lnTo>
                  <a:lnTo>
                    <a:pt x="50656" y="3507"/>
                  </a:lnTo>
                  <a:lnTo>
                    <a:pt x="50531" y="3361"/>
                  </a:lnTo>
                  <a:lnTo>
                    <a:pt x="50531" y="3361"/>
                  </a:lnTo>
                  <a:lnTo>
                    <a:pt x="50010" y="3361"/>
                  </a:lnTo>
                  <a:lnTo>
                    <a:pt x="49843" y="3361"/>
                  </a:lnTo>
                  <a:lnTo>
                    <a:pt x="49843" y="3361"/>
                  </a:lnTo>
                  <a:lnTo>
                    <a:pt x="49801" y="3361"/>
                  </a:lnTo>
                  <a:lnTo>
                    <a:pt x="49801" y="3361"/>
                  </a:lnTo>
                  <a:lnTo>
                    <a:pt x="49134" y="3361"/>
                  </a:lnTo>
                  <a:lnTo>
                    <a:pt x="49134" y="3361"/>
                  </a:lnTo>
                  <a:lnTo>
                    <a:pt x="49134" y="3507"/>
                  </a:lnTo>
                  <a:lnTo>
                    <a:pt x="49217" y="3507"/>
                  </a:lnTo>
                  <a:lnTo>
                    <a:pt x="49426" y="3800"/>
                  </a:lnTo>
                  <a:lnTo>
                    <a:pt x="49426" y="3800"/>
                  </a:lnTo>
                  <a:lnTo>
                    <a:pt x="49426" y="3946"/>
                  </a:lnTo>
                  <a:lnTo>
                    <a:pt x="49217" y="3946"/>
                  </a:lnTo>
                  <a:lnTo>
                    <a:pt x="49217" y="3946"/>
                  </a:lnTo>
                  <a:lnTo>
                    <a:pt x="49760" y="4092"/>
                  </a:lnTo>
                  <a:lnTo>
                    <a:pt x="50198" y="4238"/>
                  </a:lnTo>
                  <a:lnTo>
                    <a:pt x="46089" y="4238"/>
                  </a:lnTo>
                  <a:lnTo>
                    <a:pt x="46298" y="4238"/>
                  </a:lnTo>
                  <a:lnTo>
                    <a:pt x="46298" y="4238"/>
                  </a:lnTo>
                  <a:lnTo>
                    <a:pt x="45964" y="4238"/>
                  </a:lnTo>
                  <a:lnTo>
                    <a:pt x="45964" y="4238"/>
                  </a:lnTo>
                  <a:lnTo>
                    <a:pt x="45630" y="3946"/>
                  </a:lnTo>
                  <a:lnTo>
                    <a:pt x="45547" y="3946"/>
                  </a:lnTo>
                  <a:lnTo>
                    <a:pt x="45547" y="3800"/>
                  </a:lnTo>
                  <a:lnTo>
                    <a:pt x="45422" y="4092"/>
                  </a:lnTo>
                  <a:lnTo>
                    <a:pt x="45422" y="4092"/>
                  </a:lnTo>
                  <a:lnTo>
                    <a:pt x="45213" y="3946"/>
                  </a:lnTo>
                  <a:lnTo>
                    <a:pt x="44880" y="3800"/>
                  </a:lnTo>
                  <a:lnTo>
                    <a:pt x="44129" y="3507"/>
                  </a:lnTo>
                  <a:lnTo>
                    <a:pt x="44129" y="3507"/>
                  </a:lnTo>
                  <a:lnTo>
                    <a:pt x="44087" y="3507"/>
                  </a:lnTo>
                  <a:lnTo>
                    <a:pt x="44129" y="3361"/>
                  </a:lnTo>
                  <a:lnTo>
                    <a:pt x="44045" y="3507"/>
                  </a:lnTo>
                  <a:lnTo>
                    <a:pt x="44045" y="3507"/>
                  </a:lnTo>
                  <a:lnTo>
                    <a:pt x="43378" y="3215"/>
                  </a:lnTo>
                  <a:lnTo>
                    <a:pt x="43253" y="3069"/>
                  </a:lnTo>
                  <a:lnTo>
                    <a:pt x="43211" y="3069"/>
                  </a:lnTo>
                  <a:lnTo>
                    <a:pt x="43253" y="2923"/>
                  </a:lnTo>
                  <a:lnTo>
                    <a:pt x="43253" y="2923"/>
                  </a:lnTo>
                  <a:lnTo>
                    <a:pt x="43086" y="3069"/>
                  </a:lnTo>
                  <a:lnTo>
                    <a:pt x="43044" y="3069"/>
                  </a:lnTo>
                  <a:lnTo>
                    <a:pt x="43211" y="3215"/>
                  </a:lnTo>
                  <a:lnTo>
                    <a:pt x="43211" y="3215"/>
                  </a:lnTo>
                  <a:lnTo>
                    <a:pt x="42002" y="2923"/>
                  </a:lnTo>
                  <a:lnTo>
                    <a:pt x="41626" y="2630"/>
                  </a:lnTo>
                  <a:lnTo>
                    <a:pt x="41584" y="2630"/>
                  </a:lnTo>
                  <a:lnTo>
                    <a:pt x="41626" y="2484"/>
                  </a:lnTo>
                  <a:lnTo>
                    <a:pt x="41626" y="2484"/>
                  </a:lnTo>
                  <a:lnTo>
                    <a:pt x="41418" y="2484"/>
                  </a:lnTo>
                  <a:lnTo>
                    <a:pt x="41376" y="2630"/>
                  </a:lnTo>
                  <a:lnTo>
                    <a:pt x="41418" y="2630"/>
                  </a:lnTo>
                  <a:lnTo>
                    <a:pt x="41751" y="2923"/>
                  </a:lnTo>
                  <a:lnTo>
                    <a:pt x="43086" y="3361"/>
                  </a:lnTo>
                  <a:lnTo>
                    <a:pt x="43086" y="3361"/>
                  </a:lnTo>
                  <a:lnTo>
                    <a:pt x="42919" y="3361"/>
                  </a:lnTo>
                  <a:lnTo>
                    <a:pt x="42669" y="3507"/>
                  </a:lnTo>
                  <a:lnTo>
                    <a:pt x="42669" y="3507"/>
                  </a:lnTo>
                  <a:lnTo>
                    <a:pt x="43420" y="3654"/>
                  </a:lnTo>
                  <a:lnTo>
                    <a:pt x="43712" y="3800"/>
                  </a:lnTo>
                  <a:lnTo>
                    <a:pt x="43962" y="3654"/>
                  </a:lnTo>
                  <a:lnTo>
                    <a:pt x="43962" y="3654"/>
                  </a:lnTo>
                  <a:lnTo>
                    <a:pt x="44421" y="3800"/>
                  </a:lnTo>
                  <a:lnTo>
                    <a:pt x="44421" y="3800"/>
                  </a:lnTo>
                  <a:lnTo>
                    <a:pt x="44254" y="3800"/>
                  </a:lnTo>
                  <a:lnTo>
                    <a:pt x="44254" y="3800"/>
                  </a:lnTo>
                  <a:lnTo>
                    <a:pt x="44880" y="4092"/>
                  </a:lnTo>
                  <a:lnTo>
                    <a:pt x="44880" y="4092"/>
                  </a:lnTo>
                  <a:lnTo>
                    <a:pt x="45213" y="4238"/>
                  </a:lnTo>
                  <a:lnTo>
                    <a:pt x="44296" y="4238"/>
                  </a:lnTo>
                  <a:lnTo>
                    <a:pt x="44296" y="4238"/>
                  </a:lnTo>
                  <a:lnTo>
                    <a:pt x="44254" y="4238"/>
                  </a:lnTo>
                  <a:lnTo>
                    <a:pt x="44254" y="4238"/>
                  </a:lnTo>
                  <a:lnTo>
                    <a:pt x="44254" y="4238"/>
                  </a:lnTo>
                  <a:lnTo>
                    <a:pt x="43587" y="3946"/>
                  </a:lnTo>
                  <a:lnTo>
                    <a:pt x="43086" y="3946"/>
                  </a:lnTo>
                  <a:lnTo>
                    <a:pt x="42586" y="4092"/>
                  </a:lnTo>
                  <a:lnTo>
                    <a:pt x="41876" y="4092"/>
                  </a:lnTo>
                  <a:lnTo>
                    <a:pt x="41876" y="4092"/>
                  </a:lnTo>
                  <a:lnTo>
                    <a:pt x="41960" y="3800"/>
                  </a:lnTo>
                  <a:lnTo>
                    <a:pt x="42002" y="3800"/>
                  </a:lnTo>
                  <a:lnTo>
                    <a:pt x="41960" y="3800"/>
                  </a:lnTo>
                  <a:lnTo>
                    <a:pt x="41960" y="3800"/>
                  </a:lnTo>
                  <a:lnTo>
                    <a:pt x="41960" y="3654"/>
                  </a:lnTo>
                  <a:lnTo>
                    <a:pt x="41960" y="3654"/>
                  </a:lnTo>
                  <a:lnTo>
                    <a:pt x="42711" y="3800"/>
                  </a:lnTo>
                  <a:lnTo>
                    <a:pt x="42711" y="3800"/>
                  </a:lnTo>
                  <a:lnTo>
                    <a:pt x="42127" y="3654"/>
                  </a:lnTo>
                  <a:lnTo>
                    <a:pt x="41710" y="3507"/>
                  </a:lnTo>
                  <a:lnTo>
                    <a:pt x="41710" y="3507"/>
                  </a:lnTo>
                  <a:lnTo>
                    <a:pt x="41293" y="3361"/>
                  </a:lnTo>
                  <a:lnTo>
                    <a:pt x="41167" y="3215"/>
                  </a:lnTo>
                  <a:lnTo>
                    <a:pt x="41167" y="3215"/>
                  </a:lnTo>
                  <a:lnTo>
                    <a:pt x="41209" y="3069"/>
                  </a:lnTo>
                  <a:lnTo>
                    <a:pt x="41209" y="3069"/>
                  </a:lnTo>
                  <a:lnTo>
                    <a:pt x="40750" y="3215"/>
                  </a:lnTo>
                  <a:lnTo>
                    <a:pt x="40667" y="3215"/>
                  </a:lnTo>
                  <a:lnTo>
                    <a:pt x="40750" y="3215"/>
                  </a:lnTo>
                  <a:lnTo>
                    <a:pt x="41334" y="3654"/>
                  </a:lnTo>
                  <a:lnTo>
                    <a:pt x="41334" y="3654"/>
                  </a:lnTo>
                  <a:lnTo>
                    <a:pt x="40834" y="3800"/>
                  </a:lnTo>
                  <a:lnTo>
                    <a:pt x="40125" y="3654"/>
                  </a:lnTo>
                  <a:lnTo>
                    <a:pt x="40125" y="3654"/>
                  </a:lnTo>
                  <a:lnTo>
                    <a:pt x="39749" y="3507"/>
                  </a:lnTo>
                  <a:lnTo>
                    <a:pt x="39749" y="3507"/>
                  </a:lnTo>
                  <a:lnTo>
                    <a:pt x="40125" y="3361"/>
                  </a:lnTo>
                  <a:lnTo>
                    <a:pt x="40125" y="3361"/>
                  </a:lnTo>
                  <a:lnTo>
                    <a:pt x="40500" y="3507"/>
                  </a:lnTo>
                  <a:lnTo>
                    <a:pt x="40500" y="3507"/>
                  </a:lnTo>
                  <a:lnTo>
                    <a:pt x="40500" y="3361"/>
                  </a:lnTo>
                  <a:lnTo>
                    <a:pt x="40417" y="3215"/>
                  </a:lnTo>
                  <a:lnTo>
                    <a:pt x="40166" y="3069"/>
                  </a:lnTo>
                  <a:lnTo>
                    <a:pt x="39457" y="2923"/>
                  </a:lnTo>
                  <a:lnTo>
                    <a:pt x="39457" y="2923"/>
                  </a:lnTo>
                  <a:lnTo>
                    <a:pt x="39332" y="2777"/>
                  </a:lnTo>
                  <a:lnTo>
                    <a:pt x="39332" y="2630"/>
                  </a:lnTo>
                  <a:lnTo>
                    <a:pt x="39374" y="2630"/>
                  </a:lnTo>
                  <a:lnTo>
                    <a:pt x="39374" y="2630"/>
                  </a:lnTo>
                  <a:lnTo>
                    <a:pt x="38873" y="2630"/>
                  </a:lnTo>
                  <a:lnTo>
                    <a:pt x="38790" y="2777"/>
                  </a:lnTo>
                  <a:lnTo>
                    <a:pt x="38832" y="2777"/>
                  </a:lnTo>
                  <a:lnTo>
                    <a:pt x="38832" y="2777"/>
                  </a:lnTo>
                  <a:lnTo>
                    <a:pt x="38415" y="2777"/>
                  </a:lnTo>
                  <a:lnTo>
                    <a:pt x="38415" y="2777"/>
                  </a:lnTo>
                  <a:lnTo>
                    <a:pt x="38164" y="2630"/>
                  </a:lnTo>
                  <a:lnTo>
                    <a:pt x="38164" y="2630"/>
                  </a:lnTo>
                  <a:lnTo>
                    <a:pt x="37997" y="2484"/>
                  </a:lnTo>
                  <a:lnTo>
                    <a:pt x="38123" y="2484"/>
                  </a:lnTo>
                  <a:lnTo>
                    <a:pt x="37539" y="2192"/>
                  </a:lnTo>
                  <a:lnTo>
                    <a:pt x="37539" y="2192"/>
                  </a:lnTo>
                  <a:lnTo>
                    <a:pt x="37413" y="2338"/>
                  </a:lnTo>
                  <a:lnTo>
                    <a:pt x="37455" y="2484"/>
                  </a:lnTo>
                  <a:lnTo>
                    <a:pt x="37831" y="2630"/>
                  </a:lnTo>
                  <a:lnTo>
                    <a:pt x="37831" y="2630"/>
                  </a:lnTo>
                  <a:lnTo>
                    <a:pt x="36663" y="2630"/>
                  </a:lnTo>
                  <a:lnTo>
                    <a:pt x="36663" y="2630"/>
                  </a:lnTo>
                  <a:lnTo>
                    <a:pt x="36371" y="2630"/>
                  </a:lnTo>
                  <a:lnTo>
                    <a:pt x="36329" y="2630"/>
                  </a:lnTo>
                  <a:lnTo>
                    <a:pt x="36329" y="2630"/>
                  </a:lnTo>
                  <a:lnTo>
                    <a:pt x="36329" y="2630"/>
                  </a:lnTo>
                  <a:lnTo>
                    <a:pt x="36037" y="2630"/>
                  </a:lnTo>
                  <a:lnTo>
                    <a:pt x="35828" y="2484"/>
                  </a:lnTo>
                  <a:lnTo>
                    <a:pt x="35995" y="2338"/>
                  </a:lnTo>
                  <a:lnTo>
                    <a:pt x="35370" y="2046"/>
                  </a:lnTo>
                  <a:lnTo>
                    <a:pt x="35370" y="2046"/>
                  </a:lnTo>
                  <a:lnTo>
                    <a:pt x="35245" y="2192"/>
                  </a:lnTo>
                  <a:lnTo>
                    <a:pt x="35245" y="2338"/>
                  </a:lnTo>
                  <a:lnTo>
                    <a:pt x="35453" y="2484"/>
                  </a:lnTo>
                  <a:lnTo>
                    <a:pt x="36329" y="2630"/>
                  </a:lnTo>
                  <a:lnTo>
                    <a:pt x="36329" y="2630"/>
                  </a:lnTo>
                  <a:lnTo>
                    <a:pt x="36204" y="2777"/>
                  </a:lnTo>
                  <a:lnTo>
                    <a:pt x="35787" y="2923"/>
                  </a:lnTo>
                  <a:lnTo>
                    <a:pt x="35787" y="2923"/>
                  </a:lnTo>
                  <a:lnTo>
                    <a:pt x="35995" y="2923"/>
                  </a:lnTo>
                  <a:lnTo>
                    <a:pt x="36246" y="2923"/>
                  </a:lnTo>
                  <a:lnTo>
                    <a:pt x="36788" y="2777"/>
                  </a:lnTo>
                  <a:lnTo>
                    <a:pt x="36788" y="2777"/>
                  </a:lnTo>
                  <a:lnTo>
                    <a:pt x="37539" y="2923"/>
                  </a:lnTo>
                  <a:lnTo>
                    <a:pt x="37539" y="2923"/>
                  </a:lnTo>
                  <a:lnTo>
                    <a:pt x="36412" y="3215"/>
                  </a:lnTo>
                  <a:lnTo>
                    <a:pt x="35620" y="2777"/>
                  </a:lnTo>
                  <a:lnTo>
                    <a:pt x="35620" y="2777"/>
                  </a:lnTo>
                  <a:lnTo>
                    <a:pt x="34535" y="3069"/>
                  </a:lnTo>
                  <a:lnTo>
                    <a:pt x="34035" y="3215"/>
                  </a:lnTo>
                  <a:lnTo>
                    <a:pt x="33952" y="3361"/>
                  </a:lnTo>
                  <a:lnTo>
                    <a:pt x="33910" y="3361"/>
                  </a:lnTo>
                  <a:lnTo>
                    <a:pt x="33952" y="3507"/>
                  </a:lnTo>
                  <a:lnTo>
                    <a:pt x="33952" y="3507"/>
                  </a:lnTo>
                  <a:lnTo>
                    <a:pt x="33910" y="3507"/>
                  </a:lnTo>
                  <a:lnTo>
                    <a:pt x="33910" y="3507"/>
                  </a:lnTo>
                  <a:lnTo>
                    <a:pt x="34118" y="3654"/>
                  </a:lnTo>
                  <a:lnTo>
                    <a:pt x="34118" y="3654"/>
                  </a:lnTo>
                  <a:lnTo>
                    <a:pt x="34118" y="3654"/>
                  </a:lnTo>
                  <a:lnTo>
                    <a:pt x="33660" y="3654"/>
                  </a:lnTo>
                  <a:lnTo>
                    <a:pt x="33660" y="3654"/>
                  </a:lnTo>
                  <a:lnTo>
                    <a:pt x="34702" y="3800"/>
                  </a:lnTo>
                  <a:lnTo>
                    <a:pt x="34702" y="3800"/>
                  </a:lnTo>
                  <a:lnTo>
                    <a:pt x="34702" y="3800"/>
                  </a:lnTo>
                  <a:lnTo>
                    <a:pt x="34577" y="3946"/>
                  </a:lnTo>
                  <a:lnTo>
                    <a:pt x="34911" y="3800"/>
                  </a:lnTo>
                  <a:lnTo>
                    <a:pt x="35328" y="3800"/>
                  </a:lnTo>
                  <a:lnTo>
                    <a:pt x="35328" y="3800"/>
                  </a:lnTo>
                  <a:lnTo>
                    <a:pt x="35328" y="3946"/>
                  </a:lnTo>
                  <a:lnTo>
                    <a:pt x="35245" y="4092"/>
                  </a:lnTo>
                  <a:lnTo>
                    <a:pt x="34911" y="4238"/>
                  </a:lnTo>
                  <a:lnTo>
                    <a:pt x="34410" y="4238"/>
                  </a:lnTo>
                  <a:lnTo>
                    <a:pt x="33993" y="4092"/>
                  </a:lnTo>
                  <a:lnTo>
                    <a:pt x="33993" y="4092"/>
                  </a:lnTo>
                  <a:lnTo>
                    <a:pt x="33743" y="4238"/>
                  </a:lnTo>
                  <a:lnTo>
                    <a:pt x="33743" y="4238"/>
                  </a:lnTo>
                  <a:lnTo>
                    <a:pt x="33743" y="4238"/>
                  </a:lnTo>
                  <a:lnTo>
                    <a:pt x="31074" y="4238"/>
                  </a:lnTo>
                  <a:lnTo>
                    <a:pt x="31074" y="4238"/>
                  </a:lnTo>
                  <a:lnTo>
                    <a:pt x="31240" y="4238"/>
                  </a:lnTo>
                  <a:lnTo>
                    <a:pt x="31240" y="4092"/>
                  </a:lnTo>
                  <a:lnTo>
                    <a:pt x="31199" y="4092"/>
                  </a:lnTo>
                  <a:lnTo>
                    <a:pt x="31199" y="4092"/>
                  </a:lnTo>
                  <a:lnTo>
                    <a:pt x="30907" y="4238"/>
                  </a:lnTo>
                  <a:lnTo>
                    <a:pt x="30490" y="4238"/>
                  </a:lnTo>
                  <a:lnTo>
                    <a:pt x="30198" y="4238"/>
                  </a:lnTo>
                  <a:lnTo>
                    <a:pt x="30072" y="4238"/>
                  </a:lnTo>
                  <a:lnTo>
                    <a:pt x="30072" y="4238"/>
                  </a:lnTo>
                  <a:lnTo>
                    <a:pt x="28508" y="4238"/>
                  </a:lnTo>
                  <a:lnTo>
                    <a:pt x="28508" y="4238"/>
                  </a:lnTo>
                  <a:lnTo>
                    <a:pt x="28467" y="4238"/>
                  </a:lnTo>
                  <a:lnTo>
                    <a:pt x="28467" y="4238"/>
                  </a:lnTo>
                  <a:lnTo>
                    <a:pt x="28216" y="4238"/>
                  </a:lnTo>
                  <a:lnTo>
                    <a:pt x="26715" y="4238"/>
                  </a:lnTo>
                  <a:lnTo>
                    <a:pt x="26339" y="4238"/>
                  </a:lnTo>
                  <a:lnTo>
                    <a:pt x="26339" y="4238"/>
                  </a:lnTo>
                  <a:lnTo>
                    <a:pt x="26381" y="4238"/>
                  </a:lnTo>
                  <a:lnTo>
                    <a:pt x="25255" y="4238"/>
                  </a:lnTo>
                  <a:lnTo>
                    <a:pt x="25255" y="4238"/>
                  </a:lnTo>
                  <a:lnTo>
                    <a:pt x="25172" y="4238"/>
                  </a:lnTo>
                  <a:lnTo>
                    <a:pt x="24713" y="4092"/>
                  </a:lnTo>
                  <a:lnTo>
                    <a:pt x="24713" y="4092"/>
                  </a:lnTo>
                  <a:lnTo>
                    <a:pt x="24087" y="3800"/>
                  </a:lnTo>
                  <a:lnTo>
                    <a:pt x="23503" y="3507"/>
                  </a:lnTo>
                  <a:lnTo>
                    <a:pt x="23503" y="3507"/>
                  </a:lnTo>
                  <a:lnTo>
                    <a:pt x="23587" y="3507"/>
                  </a:lnTo>
                  <a:lnTo>
                    <a:pt x="23169" y="3215"/>
                  </a:lnTo>
                  <a:lnTo>
                    <a:pt x="23169" y="3215"/>
                  </a:lnTo>
                  <a:lnTo>
                    <a:pt x="23211" y="3361"/>
                  </a:lnTo>
                  <a:lnTo>
                    <a:pt x="23211" y="3361"/>
                  </a:lnTo>
                  <a:lnTo>
                    <a:pt x="22210" y="2923"/>
                  </a:lnTo>
                  <a:lnTo>
                    <a:pt x="21293" y="2630"/>
                  </a:lnTo>
                  <a:lnTo>
                    <a:pt x="20291" y="2338"/>
                  </a:lnTo>
                  <a:lnTo>
                    <a:pt x="19749" y="2192"/>
                  </a:lnTo>
                  <a:lnTo>
                    <a:pt x="19207" y="2338"/>
                  </a:lnTo>
                  <a:lnTo>
                    <a:pt x="19207" y="2338"/>
                  </a:lnTo>
                  <a:lnTo>
                    <a:pt x="17247" y="2484"/>
                  </a:lnTo>
                  <a:lnTo>
                    <a:pt x="17247" y="2484"/>
                  </a:lnTo>
                  <a:lnTo>
                    <a:pt x="16371" y="2338"/>
                  </a:lnTo>
                  <a:lnTo>
                    <a:pt x="15370" y="2338"/>
                  </a:lnTo>
                  <a:lnTo>
                    <a:pt x="15370" y="2338"/>
                  </a:lnTo>
                  <a:lnTo>
                    <a:pt x="13785" y="2338"/>
                  </a:lnTo>
                  <a:lnTo>
                    <a:pt x="12116" y="2046"/>
                  </a:lnTo>
                  <a:lnTo>
                    <a:pt x="10531" y="1900"/>
                  </a:lnTo>
                  <a:lnTo>
                    <a:pt x="9217" y="1753"/>
                  </a:lnTo>
                  <a:lnTo>
                    <a:pt x="9301" y="1753"/>
                  </a:lnTo>
                  <a:lnTo>
                    <a:pt x="9301" y="1753"/>
                  </a:lnTo>
                  <a:lnTo>
                    <a:pt x="7924" y="1900"/>
                  </a:lnTo>
                  <a:lnTo>
                    <a:pt x="7883" y="1900"/>
                  </a:lnTo>
                  <a:lnTo>
                    <a:pt x="7883" y="1900"/>
                  </a:lnTo>
                  <a:lnTo>
                    <a:pt x="6381" y="1753"/>
                  </a:lnTo>
                  <a:lnTo>
                    <a:pt x="5088" y="1753"/>
                  </a:lnTo>
                  <a:lnTo>
                    <a:pt x="5088" y="1753"/>
                  </a:lnTo>
                  <a:lnTo>
                    <a:pt x="5005" y="2046"/>
                  </a:lnTo>
                  <a:lnTo>
                    <a:pt x="5005" y="2046"/>
                  </a:lnTo>
                  <a:lnTo>
                    <a:pt x="4171" y="2192"/>
                  </a:lnTo>
                  <a:lnTo>
                    <a:pt x="3295" y="2338"/>
                  </a:lnTo>
                  <a:lnTo>
                    <a:pt x="3044" y="1900"/>
                  </a:lnTo>
                  <a:lnTo>
                    <a:pt x="3044" y="1900"/>
                  </a:lnTo>
                  <a:lnTo>
                    <a:pt x="1418" y="1753"/>
                  </a:lnTo>
                  <a:lnTo>
                    <a:pt x="0" y="1753"/>
                  </a:lnTo>
                  <a:lnTo>
                    <a:pt x="0" y="1753"/>
                  </a:lnTo>
                  <a:lnTo>
                    <a:pt x="0" y="4238"/>
                  </a:lnTo>
                  <a:lnTo>
                    <a:pt x="0" y="4238"/>
                  </a:lnTo>
                  <a:lnTo>
                    <a:pt x="0" y="120000"/>
                  </a:lnTo>
                  <a:lnTo>
                    <a:pt x="120000" y="120000"/>
                  </a:lnTo>
                  <a:lnTo>
                    <a:pt x="120000" y="4238"/>
                  </a:lnTo>
                  <a:lnTo>
                    <a:pt x="113660" y="4238"/>
                  </a:lnTo>
                  <a:lnTo>
                    <a:pt x="113660" y="4238"/>
                  </a:lnTo>
                  <a:lnTo>
                    <a:pt x="114953" y="3654"/>
                  </a:lnTo>
                  <a:lnTo>
                    <a:pt x="115537" y="3361"/>
                  </a:lnTo>
                  <a:lnTo>
                    <a:pt x="115995" y="2923"/>
                  </a:lnTo>
                  <a:lnTo>
                    <a:pt x="115995" y="2923"/>
                  </a:lnTo>
                  <a:close/>
                  <a:moveTo>
                    <a:pt x="87215" y="1315"/>
                  </a:moveTo>
                  <a:lnTo>
                    <a:pt x="87215" y="1315"/>
                  </a:lnTo>
                  <a:lnTo>
                    <a:pt x="87132" y="1315"/>
                  </a:lnTo>
                  <a:lnTo>
                    <a:pt x="87215" y="1315"/>
                  </a:lnTo>
                  <a:close/>
                  <a:moveTo>
                    <a:pt x="60291" y="3654"/>
                  </a:moveTo>
                  <a:lnTo>
                    <a:pt x="60583" y="3654"/>
                  </a:lnTo>
                  <a:lnTo>
                    <a:pt x="60834" y="3800"/>
                  </a:lnTo>
                  <a:lnTo>
                    <a:pt x="60834" y="3800"/>
                  </a:lnTo>
                  <a:lnTo>
                    <a:pt x="60834" y="3946"/>
                  </a:lnTo>
                  <a:lnTo>
                    <a:pt x="60875" y="4092"/>
                  </a:lnTo>
                  <a:lnTo>
                    <a:pt x="61167" y="4238"/>
                  </a:lnTo>
                  <a:lnTo>
                    <a:pt x="60417" y="4238"/>
                  </a:lnTo>
                  <a:lnTo>
                    <a:pt x="60417" y="4238"/>
                  </a:lnTo>
                  <a:lnTo>
                    <a:pt x="60250" y="4238"/>
                  </a:lnTo>
                  <a:lnTo>
                    <a:pt x="60250" y="4238"/>
                  </a:lnTo>
                  <a:lnTo>
                    <a:pt x="60291" y="3654"/>
                  </a:lnTo>
                  <a:lnTo>
                    <a:pt x="60291" y="3654"/>
                  </a:lnTo>
                  <a:close/>
                  <a:moveTo>
                    <a:pt x="51157" y="3946"/>
                  </a:moveTo>
                  <a:lnTo>
                    <a:pt x="51157" y="3946"/>
                  </a:lnTo>
                  <a:lnTo>
                    <a:pt x="51157" y="3946"/>
                  </a:lnTo>
                  <a:lnTo>
                    <a:pt x="51157" y="3946"/>
                  </a:lnTo>
                  <a:lnTo>
                    <a:pt x="51240" y="4092"/>
                  </a:lnTo>
                  <a:lnTo>
                    <a:pt x="51657" y="4238"/>
                  </a:lnTo>
                  <a:lnTo>
                    <a:pt x="50907" y="4238"/>
                  </a:lnTo>
                  <a:lnTo>
                    <a:pt x="50573" y="3800"/>
                  </a:lnTo>
                  <a:lnTo>
                    <a:pt x="51157" y="3946"/>
                  </a:lnTo>
                  <a:close/>
                  <a:moveTo>
                    <a:pt x="50010" y="4092"/>
                  </a:moveTo>
                  <a:lnTo>
                    <a:pt x="50010" y="4092"/>
                  </a:lnTo>
                  <a:lnTo>
                    <a:pt x="50823" y="4238"/>
                  </a:lnTo>
                  <a:lnTo>
                    <a:pt x="50198" y="4238"/>
                  </a:lnTo>
                  <a:lnTo>
                    <a:pt x="50010" y="4092"/>
                  </a:lnTo>
                  <a:close/>
                  <a:moveTo>
                    <a:pt x="43962" y="4238"/>
                  </a:moveTo>
                  <a:lnTo>
                    <a:pt x="43962" y="4238"/>
                  </a:lnTo>
                  <a:lnTo>
                    <a:pt x="44045" y="4238"/>
                  </a:lnTo>
                  <a:lnTo>
                    <a:pt x="43587" y="4238"/>
                  </a:lnTo>
                  <a:lnTo>
                    <a:pt x="43587" y="4238"/>
                  </a:lnTo>
                  <a:lnTo>
                    <a:pt x="43628" y="4238"/>
                  </a:lnTo>
                  <a:lnTo>
                    <a:pt x="43545" y="4092"/>
                  </a:lnTo>
                  <a:lnTo>
                    <a:pt x="43545" y="4092"/>
                  </a:lnTo>
                  <a:lnTo>
                    <a:pt x="43962" y="4238"/>
                  </a:lnTo>
                  <a:lnTo>
                    <a:pt x="43962" y="4238"/>
                  </a:lnTo>
                  <a:close/>
                  <a:moveTo>
                    <a:pt x="40083" y="3800"/>
                  </a:moveTo>
                  <a:lnTo>
                    <a:pt x="40083" y="3800"/>
                  </a:lnTo>
                  <a:lnTo>
                    <a:pt x="40041" y="3800"/>
                  </a:lnTo>
                  <a:lnTo>
                    <a:pt x="40083" y="3800"/>
                  </a:lnTo>
                  <a:close/>
                  <a:moveTo>
                    <a:pt x="37413" y="4092"/>
                  </a:moveTo>
                  <a:lnTo>
                    <a:pt x="37413" y="4092"/>
                  </a:lnTo>
                  <a:lnTo>
                    <a:pt x="37664" y="3946"/>
                  </a:lnTo>
                  <a:lnTo>
                    <a:pt x="37664" y="3946"/>
                  </a:lnTo>
                  <a:lnTo>
                    <a:pt x="37872" y="3946"/>
                  </a:lnTo>
                  <a:lnTo>
                    <a:pt x="37872" y="3946"/>
                  </a:lnTo>
                  <a:lnTo>
                    <a:pt x="38164" y="3946"/>
                  </a:lnTo>
                  <a:lnTo>
                    <a:pt x="38456" y="3946"/>
                  </a:lnTo>
                  <a:lnTo>
                    <a:pt x="38456" y="3946"/>
                  </a:lnTo>
                  <a:lnTo>
                    <a:pt x="38748" y="3946"/>
                  </a:lnTo>
                  <a:lnTo>
                    <a:pt x="38957" y="4092"/>
                  </a:lnTo>
                  <a:lnTo>
                    <a:pt x="38957" y="4092"/>
                  </a:lnTo>
                  <a:lnTo>
                    <a:pt x="38748" y="4092"/>
                  </a:lnTo>
                  <a:lnTo>
                    <a:pt x="39040" y="4238"/>
                  </a:lnTo>
                  <a:lnTo>
                    <a:pt x="39040" y="4238"/>
                  </a:lnTo>
                  <a:lnTo>
                    <a:pt x="38998" y="4238"/>
                  </a:lnTo>
                  <a:lnTo>
                    <a:pt x="37413" y="4238"/>
                  </a:lnTo>
                  <a:lnTo>
                    <a:pt x="37413" y="4238"/>
                  </a:lnTo>
                  <a:lnTo>
                    <a:pt x="37413" y="4092"/>
                  </a:lnTo>
                  <a:lnTo>
                    <a:pt x="37413" y="4092"/>
                  </a:lnTo>
                  <a:close/>
                  <a:moveTo>
                    <a:pt x="36704" y="3800"/>
                  </a:moveTo>
                  <a:lnTo>
                    <a:pt x="36704" y="3800"/>
                  </a:lnTo>
                  <a:lnTo>
                    <a:pt x="36913" y="3946"/>
                  </a:lnTo>
                  <a:lnTo>
                    <a:pt x="36955" y="3946"/>
                  </a:lnTo>
                  <a:lnTo>
                    <a:pt x="36704" y="4092"/>
                  </a:lnTo>
                  <a:lnTo>
                    <a:pt x="36704" y="4092"/>
                  </a:lnTo>
                  <a:lnTo>
                    <a:pt x="36287" y="3946"/>
                  </a:lnTo>
                  <a:lnTo>
                    <a:pt x="36287" y="3946"/>
                  </a:lnTo>
                  <a:lnTo>
                    <a:pt x="36037" y="4092"/>
                  </a:lnTo>
                  <a:lnTo>
                    <a:pt x="36204" y="4238"/>
                  </a:lnTo>
                  <a:lnTo>
                    <a:pt x="35995" y="4238"/>
                  </a:lnTo>
                  <a:lnTo>
                    <a:pt x="35245" y="4238"/>
                  </a:lnTo>
                  <a:lnTo>
                    <a:pt x="35245" y="4238"/>
                  </a:lnTo>
                  <a:lnTo>
                    <a:pt x="35328" y="4092"/>
                  </a:lnTo>
                  <a:lnTo>
                    <a:pt x="35537" y="4092"/>
                  </a:lnTo>
                  <a:lnTo>
                    <a:pt x="36704" y="3800"/>
                  </a:lnTo>
                  <a:lnTo>
                    <a:pt x="36704" y="3800"/>
                  </a:lnTo>
                  <a:close/>
                  <a:moveTo>
                    <a:pt x="36704" y="4238"/>
                  </a:moveTo>
                  <a:lnTo>
                    <a:pt x="35995" y="4238"/>
                  </a:lnTo>
                  <a:lnTo>
                    <a:pt x="36329" y="4238"/>
                  </a:lnTo>
                  <a:lnTo>
                    <a:pt x="36329" y="4238"/>
                  </a:lnTo>
                  <a:lnTo>
                    <a:pt x="36704" y="4238"/>
                  </a:lnTo>
                  <a:lnTo>
                    <a:pt x="36704" y="423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4533901" y="4328662"/>
              <a:ext cx="25500" cy="9600"/>
            </a:xfrm>
            <a:custGeom>
              <a:pathLst>
                <a:path extrusionOk="0" h="120000" w="120000">
                  <a:moveTo>
                    <a:pt x="120000" y="80000"/>
                  </a:moveTo>
                  <a:lnTo>
                    <a:pt x="120000" y="80000"/>
                  </a:lnTo>
                  <a:lnTo>
                    <a:pt x="105000" y="80000"/>
                  </a:lnTo>
                  <a:lnTo>
                    <a:pt x="45000" y="0"/>
                  </a:lnTo>
                  <a:lnTo>
                    <a:pt x="45000" y="0"/>
                  </a:lnTo>
                  <a:lnTo>
                    <a:pt x="0" y="40000"/>
                  </a:lnTo>
                  <a:lnTo>
                    <a:pt x="0" y="120000"/>
                  </a:lnTo>
                  <a:lnTo>
                    <a:pt x="0" y="120000"/>
                  </a:lnTo>
                  <a:lnTo>
                    <a:pt x="120000" y="80000"/>
                  </a:lnTo>
                  <a:lnTo>
                    <a:pt x="120000" y="8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8315325" y="4306437"/>
              <a:ext cx="31800" cy="3300"/>
            </a:xfrm>
            <a:custGeom>
              <a:pathLst>
                <a:path extrusionOk="0" h="120000" w="120000">
                  <a:moveTo>
                    <a:pt x="0" y="0"/>
                  </a:moveTo>
                  <a:lnTo>
                    <a:pt x="120000" y="120000"/>
                  </a:lnTo>
                  <a:lnTo>
                    <a:pt x="120000" y="120000"/>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4794251" y="4319137"/>
              <a:ext cx="85800" cy="12600"/>
            </a:xfrm>
            <a:custGeom>
              <a:pathLst>
                <a:path extrusionOk="0" h="120000" w="120000">
                  <a:moveTo>
                    <a:pt x="0" y="0"/>
                  </a:moveTo>
                  <a:lnTo>
                    <a:pt x="0" y="0"/>
                  </a:lnTo>
                  <a:lnTo>
                    <a:pt x="40000" y="60000"/>
                  </a:lnTo>
                  <a:lnTo>
                    <a:pt x="53333" y="90000"/>
                  </a:lnTo>
                  <a:lnTo>
                    <a:pt x="71111" y="120000"/>
                  </a:lnTo>
                  <a:lnTo>
                    <a:pt x="120000" y="120000"/>
                  </a:lnTo>
                  <a:lnTo>
                    <a:pt x="120000" y="120000"/>
                  </a:lnTo>
                  <a:lnTo>
                    <a:pt x="80000" y="60000"/>
                  </a:lnTo>
                  <a:lnTo>
                    <a:pt x="48888" y="30000"/>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4587876" y="4315962"/>
              <a:ext cx="95400" cy="6300"/>
            </a:xfrm>
            <a:custGeom>
              <a:pathLst>
                <a:path extrusionOk="0" h="120000" w="120000">
                  <a:moveTo>
                    <a:pt x="8000" y="0"/>
                  </a:moveTo>
                  <a:lnTo>
                    <a:pt x="0" y="0"/>
                  </a:lnTo>
                  <a:lnTo>
                    <a:pt x="120000" y="120000"/>
                  </a:lnTo>
                  <a:lnTo>
                    <a:pt x="800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3863976" y="4328662"/>
              <a:ext cx="12600" cy="6300"/>
            </a:xfrm>
            <a:custGeom>
              <a:pathLst>
                <a:path extrusionOk="0" h="120000" w="120000">
                  <a:moveTo>
                    <a:pt x="30000" y="0"/>
                  </a:moveTo>
                  <a:lnTo>
                    <a:pt x="30000" y="0"/>
                  </a:lnTo>
                  <a:lnTo>
                    <a:pt x="0" y="60000"/>
                  </a:lnTo>
                  <a:lnTo>
                    <a:pt x="0" y="60000"/>
                  </a:lnTo>
                  <a:lnTo>
                    <a:pt x="60000" y="120000"/>
                  </a:lnTo>
                  <a:lnTo>
                    <a:pt x="60000" y="120000"/>
                  </a:lnTo>
                  <a:lnTo>
                    <a:pt x="120000" y="60000"/>
                  </a:lnTo>
                  <a:lnTo>
                    <a:pt x="30000" y="0"/>
                  </a:lnTo>
                  <a:lnTo>
                    <a:pt x="3000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3738562" y="4315962"/>
              <a:ext cx="60300" cy="12600"/>
            </a:xfrm>
            <a:custGeom>
              <a:pathLst>
                <a:path extrusionOk="0" h="120000" w="120000">
                  <a:moveTo>
                    <a:pt x="120000" y="120000"/>
                  </a:moveTo>
                  <a:lnTo>
                    <a:pt x="120000" y="120000"/>
                  </a:lnTo>
                  <a:lnTo>
                    <a:pt x="56842" y="60000"/>
                  </a:lnTo>
                  <a:lnTo>
                    <a:pt x="63157" y="60000"/>
                  </a:lnTo>
                  <a:lnTo>
                    <a:pt x="75789" y="30000"/>
                  </a:lnTo>
                  <a:lnTo>
                    <a:pt x="88421" y="30000"/>
                  </a:lnTo>
                  <a:lnTo>
                    <a:pt x="88421" y="30000"/>
                  </a:lnTo>
                  <a:lnTo>
                    <a:pt x="88421" y="30000"/>
                  </a:lnTo>
                  <a:lnTo>
                    <a:pt x="6315" y="0"/>
                  </a:lnTo>
                  <a:lnTo>
                    <a:pt x="6315" y="0"/>
                  </a:lnTo>
                  <a:lnTo>
                    <a:pt x="0" y="0"/>
                  </a:lnTo>
                  <a:lnTo>
                    <a:pt x="0" y="30000"/>
                  </a:lnTo>
                  <a:lnTo>
                    <a:pt x="18947" y="60000"/>
                  </a:lnTo>
                  <a:lnTo>
                    <a:pt x="120000" y="120000"/>
                  </a:lnTo>
                  <a:lnTo>
                    <a:pt x="12000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2894013" y="4344537"/>
              <a:ext cx="47700" cy="3300"/>
            </a:xfrm>
            <a:custGeom>
              <a:pathLst>
                <a:path extrusionOk="0" h="120000" w="120000">
                  <a:moveTo>
                    <a:pt x="0" y="120000"/>
                  </a:moveTo>
                  <a:lnTo>
                    <a:pt x="0" y="120000"/>
                  </a:lnTo>
                  <a:lnTo>
                    <a:pt x="120000" y="0"/>
                  </a:lnTo>
                  <a:lnTo>
                    <a:pt x="120000" y="0"/>
                  </a:lnTo>
                  <a:lnTo>
                    <a:pt x="64000" y="0"/>
                  </a:lnTo>
                  <a:lnTo>
                    <a:pt x="0" y="12000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7213600" y="4290562"/>
              <a:ext cx="6300" cy="3300"/>
            </a:xfrm>
            <a:custGeom>
              <a:pathLst>
                <a:path extrusionOk="0" h="120000" w="120000">
                  <a:moveTo>
                    <a:pt x="0" y="120000"/>
                  </a:moveTo>
                  <a:lnTo>
                    <a:pt x="60000" y="120000"/>
                  </a:lnTo>
                  <a:lnTo>
                    <a:pt x="120000" y="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1787525" y="4331837"/>
              <a:ext cx="28500" cy="3300"/>
            </a:xfrm>
            <a:custGeom>
              <a:pathLst>
                <a:path extrusionOk="0" h="120000" w="120000">
                  <a:moveTo>
                    <a:pt x="0" y="0"/>
                  </a:moveTo>
                  <a:lnTo>
                    <a:pt x="120000" y="120000"/>
                  </a:lnTo>
                  <a:lnTo>
                    <a:pt x="120000" y="120000"/>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1816100" y="4335012"/>
              <a:ext cx="44400" cy="6300"/>
            </a:xfrm>
            <a:custGeom>
              <a:pathLst>
                <a:path extrusionOk="0" h="120000" w="120000">
                  <a:moveTo>
                    <a:pt x="0" y="0"/>
                  </a:moveTo>
                  <a:lnTo>
                    <a:pt x="0" y="0"/>
                  </a:lnTo>
                  <a:lnTo>
                    <a:pt x="119999" y="12000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03" name="Shape 103"/>
          <p:cNvSpPr txBox="1"/>
          <p:nvPr>
            <p:ph type="ctrTitle"/>
          </p:nvPr>
        </p:nvSpPr>
        <p:spPr>
          <a:xfrm>
            <a:off x="685800" y="1739634"/>
            <a:ext cx="7772400" cy="12381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2"/>
              </a:buClr>
              <a:buFont typeface="Georgia"/>
              <a:buNone/>
              <a:defRPr b="0" i="0" sz="4800" u="none" cap="none" strike="noStrike">
                <a:solidFill>
                  <a:schemeClr val="lt2"/>
                </a:solidFill>
                <a:latin typeface="Georgia"/>
                <a:ea typeface="Georgia"/>
                <a:cs typeface="Georgia"/>
                <a:sym typeface="Georgia"/>
              </a:defRPr>
            </a:lvl1pPr>
            <a:lvl2pPr indent="0" lvl="1" marL="0" marR="0" rtl="0" algn="ctr">
              <a:lnSpc>
                <a:spcPct val="100000"/>
              </a:lnSpc>
              <a:spcBef>
                <a:spcPts val="0"/>
              </a:spcBef>
              <a:spcAft>
                <a:spcPts val="0"/>
              </a:spcAft>
              <a:buClr>
                <a:schemeClr val="lt2"/>
              </a:buClr>
              <a:buFont typeface="Georgia"/>
              <a:buNone/>
              <a:defRPr b="0" i="0" sz="4800" u="none" cap="none" strike="noStrike">
                <a:solidFill>
                  <a:schemeClr val="lt2"/>
                </a:solidFill>
                <a:latin typeface="Georgia"/>
                <a:ea typeface="Georgia"/>
                <a:cs typeface="Georgia"/>
                <a:sym typeface="Georgia"/>
              </a:defRPr>
            </a:lvl2pPr>
            <a:lvl3pPr indent="0" lvl="2" marL="0" marR="0" rtl="0" algn="ctr">
              <a:spcBef>
                <a:spcPts val="0"/>
              </a:spcBef>
              <a:buClr>
                <a:schemeClr val="lt2"/>
              </a:buClr>
              <a:buFont typeface="Georgia"/>
              <a:buNone/>
              <a:defRPr b="0" i="0" sz="4800" u="none" cap="none" strike="noStrike">
                <a:solidFill>
                  <a:schemeClr val="lt2"/>
                </a:solidFill>
                <a:latin typeface="Georgia"/>
                <a:ea typeface="Georgia"/>
                <a:cs typeface="Georgia"/>
                <a:sym typeface="Georgia"/>
              </a:defRPr>
            </a:lvl3pPr>
            <a:lvl4pPr indent="0" lvl="3" marL="0" marR="0" rtl="0" algn="ctr">
              <a:spcBef>
                <a:spcPts val="0"/>
              </a:spcBef>
              <a:buClr>
                <a:schemeClr val="lt2"/>
              </a:buClr>
              <a:buFont typeface="Georgia"/>
              <a:buNone/>
              <a:defRPr b="0" i="0" sz="4800" u="none" cap="none" strike="noStrike">
                <a:solidFill>
                  <a:schemeClr val="lt2"/>
                </a:solidFill>
                <a:latin typeface="Georgia"/>
                <a:ea typeface="Georgia"/>
                <a:cs typeface="Georgia"/>
                <a:sym typeface="Georgia"/>
              </a:defRPr>
            </a:lvl4pPr>
            <a:lvl5pPr indent="0" lvl="4" marL="0" marR="0" rtl="0" algn="ctr">
              <a:spcBef>
                <a:spcPts val="0"/>
              </a:spcBef>
              <a:buClr>
                <a:schemeClr val="lt2"/>
              </a:buClr>
              <a:buFont typeface="Georgia"/>
              <a:buNone/>
              <a:defRPr b="0" i="0" sz="4800" u="none" cap="none" strike="noStrike">
                <a:solidFill>
                  <a:schemeClr val="lt2"/>
                </a:solidFill>
                <a:latin typeface="Georgia"/>
                <a:ea typeface="Georgia"/>
                <a:cs typeface="Georgia"/>
                <a:sym typeface="Georgia"/>
              </a:defRPr>
            </a:lvl5pPr>
            <a:lvl6pPr indent="0" lvl="5" marL="0" marR="0" rtl="0" algn="ctr">
              <a:spcBef>
                <a:spcPts val="0"/>
              </a:spcBef>
              <a:buClr>
                <a:schemeClr val="lt2"/>
              </a:buClr>
              <a:buFont typeface="Georgia"/>
              <a:buNone/>
              <a:defRPr b="0" i="0" sz="4800" u="none" cap="none" strike="noStrike">
                <a:solidFill>
                  <a:schemeClr val="lt2"/>
                </a:solidFill>
                <a:latin typeface="Georgia"/>
                <a:ea typeface="Georgia"/>
                <a:cs typeface="Georgia"/>
                <a:sym typeface="Georgia"/>
              </a:defRPr>
            </a:lvl6pPr>
            <a:lvl7pPr indent="0" lvl="6" marL="0" marR="0" rtl="0" algn="ctr">
              <a:spcBef>
                <a:spcPts val="0"/>
              </a:spcBef>
              <a:buClr>
                <a:schemeClr val="lt2"/>
              </a:buClr>
              <a:buFont typeface="Georgia"/>
              <a:buNone/>
              <a:defRPr b="0" i="0" sz="4800" u="none" cap="none" strike="noStrike">
                <a:solidFill>
                  <a:schemeClr val="lt2"/>
                </a:solidFill>
                <a:latin typeface="Georgia"/>
                <a:ea typeface="Georgia"/>
                <a:cs typeface="Georgia"/>
                <a:sym typeface="Georgia"/>
              </a:defRPr>
            </a:lvl7pPr>
            <a:lvl8pPr indent="0" lvl="7" marL="0" marR="0" rtl="0" algn="ctr">
              <a:spcBef>
                <a:spcPts val="0"/>
              </a:spcBef>
              <a:buClr>
                <a:schemeClr val="lt2"/>
              </a:buClr>
              <a:buFont typeface="Georgia"/>
              <a:buNone/>
              <a:defRPr b="0" i="0" sz="4800" u="none" cap="none" strike="noStrike">
                <a:solidFill>
                  <a:schemeClr val="lt2"/>
                </a:solidFill>
                <a:latin typeface="Georgia"/>
                <a:ea typeface="Georgia"/>
                <a:cs typeface="Georgia"/>
                <a:sym typeface="Georgia"/>
              </a:defRPr>
            </a:lvl8pPr>
            <a:lvl9pPr indent="0" lvl="8" marL="0" marR="0" rtl="0" algn="ctr">
              <a:spcBef>
                <a:spcPts val="0"/>
              </a:spcBef>
              <a:buClr>
                <a:schemeClr val="lt2"/>
              </a:buClr>
              <a:buFont typeface="Georgia"/>
              <a:buNone/>
              <a:defRPr b="0" i="0" sz="4800" u="none" cap="none" strike="noStrike">
                <a:solidFill>
                  <a:schemeClr val="lt2"/>
                </a:solidFill>
                <a:latin typeface="Georgia"/>
                <a:ea typeface="Georgia"/>
                <a:cs typeface="Georgia"/>
                <a:sym typeface="Georgia"/>
              </a:defRPr>
            </a:lvl9pPr>
          </a:lstStyle>
          <a:p/>
        </p:txBody>
      </p:sp>
      <p:sp>
        <p:nvSpPr>
          <p:cNvPr id="104" name="Shape 104"/>
          <p:cNvSpPr txBox="1"/>
          <p:nvPr>
            <p:ph idx="1" type="subTitle"/>
          </p:nvPr>
        </p:nvSpPr>
        <p:spPr>
          <a:xfrm>
            <a:off x="685800" y="3086100"/>
            <a:ext cx="7772400" cy="6615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Georgia"/>
              <a:buNone/>
              <a:defRPr b="0" i="1" sz="2400" u="none" cap="none" strike="noStrike">
                <a:solidFill>
                  <a:schemeClr val="dk2"/>
                </a:solidFill>
                <a:latin typeface="Georgia"/>
                <a:ea typeface="Georgia"/>
                <a:cs typeface="Georgia"/>
                <a:sym typeface="Georgia"/>
              </a:defRPr>
            </a:lvl1pPr>
            <a:lvl2pPr indent="0" lvl="1" marL="0" marR="0" rtl="0" algn="ctr">
              <a:lnSpc>
                <a:spcPct val="100000"/>
              </a:lnSpc>
              <a:spcBef>
                <a:spcPts val="0"/>
              </a:spcBef>
              <a:spcAft>
                <a:spcPts val="0"/>
              </a:spcAft>
              <a:buClr>
                <a:schemeClr val="dk2"/>
              </a:buClr>
              <a:buFont typeface="Georgia"/>
              <a:buNone/>
              <a:defRPr b="0" i="1" sz="2400" u="none" cap="none" strike="noStrike">
                <a:solidFill>
                  <a:schemeClr val="dk2"/>
                </a:solidFill>
                <a:latin typeface="Georgia"/>
                <a:ea typeface="Georgia"/>
                <a:cs typeface="Georgia"/>
                <a:sym typeface="Georgia"/>
              </a:defRPr>
            </a:lvl2pPr>
            <a:lvl3pPr indent="0" lvl="2" marL="0" marR="0" rtl="0" algn="ctr">
              <a:lnSpc>
                <a:spcPct val="100000"/>
              </a:lnSpc>
              <a:spcBef>
                <a:spcPts val="0"/>
              </a:spcBef>
              <a:spcAft>
                <a:spcPts val="0"/>
              </a:spcAft>
              <a:buClr>
                <a:schemeClr val="dk2"/>
              </a:buClr>
              <a:buFont typeface="Georgia"/>
              <a:buNone/>
              <a:defRPr b="0" i="1" sz="2400" u="none" cap="none" strike="noStrike">
                <a:solidFill>
                  <a:schemeClr val="dk2"/>
                </a:solidFill>
                <a:latin typeface="Georgia"/>
                <a:ea typeface="Georgia"/>
                <a:cs typeface="Georgia"/>
                <a:sym typeface="Georgia"/>
              </a:defRPr>
            </a:lvl3pPr>
            <a:lvl4pPr indent="0" lvl="3" marL="0" marR="0" rtl="0" algn="ctr">
              <a:lnSpc>
                <a:spcPct val="100000"/>
              </a:lnSpc>
              <a:spcBef>
                <a:spcPts val="0"/>
              </a:spcBef>
              <a:spcAft>
                <a:spcPts val="0"/>
              </a:spcAft>
              <a:buClr>
                <a:schemeClr val="dk2"/>
              </a:buClr>
              <a:buFont typeface="Georgia"/>
              <a:buNone/>
              <a:defRPr b="0" i="1" sz="2400" u="none" cap="none" strike="noStrike">
                <a:solidFill>
                  <a:schemeClr val="dk2"/>
                </a:solidFill>
                <a:latin typeface="Georgia"/>
                <a:ea typeface="Georgia"/>
                <a:cs typeface="Georgia"/>
                <a:sym typeface="Georgia"/>
              </a:defRPr>
            </a:lvl4pPr>
            <a:lvl5pPr indent="0" lvl="4" marL="0" marR="0" rtl="0" algn="ctr">
              <a:lnSpc>
                <a:spcPct val="100000"/>
              </a:lnSpc>
              <a:spcBef>
                <a:spcPts val="0"/>
              </a:spcBef>
              <a:spcAft>
                <a:spcPts val="0"/>
              </a:spcAft>
              <a:buClr>
                <a:schemeClr val="dk2"/>
              </a:buClr>
              <a:buFont typeface="Georgia"/>
              <a:buNone/>
              <a:defRPr b="0" i="1" sz="2400" u="none" cap="none" strike="noStrike">
                <a:solidFill>
                  <a:schemeClr val="dk2"/>
                </a:solidFill>
                <a:latin typeface="Georgia"/>
                <a:ea typeface="Georgia"/>
                <a:cs typeface="Georgia"/>
                <a:sym typeface="Georgia"/>
              </a:defRPr>
            </a:lvl5pPr>
            <a:lvl6pPr indent="0" lvl="5" marL="0" marR="0" rtl="0" algn="ctr">
              <a:lnSpc>
                <a:spcPct val="100000"/>
              </a:lnSpc>
              <a:spcBef>
                <a:spcPts val="0"/>
              </a:spcBef>
              <a:spcAft>
                <a:spcPts val="0"/>
              </a:spcAft>
              <a:buClr>
                <a:schemeClr val="dk2"/>
              </a:buClr>
              <a:buFont typeface="Georgia"/>
              <a:buNone/>
              <a:defRPr b="0" i="1" sz="2400" u="none" cap="none" strike="noStrike">
                <a:solidFill>
                  <a:schemeClr val="dk2"/>
                </a:solidFill>
                <a:latin typeface="Georgia"/>
                <a:ea typeface="Georgia"/>
                <a:cs typeface="Georgia"/>
                <a:sym typeface="Georgia"/>
              </a:defRPr>
            </a:lvl6pPr>
            <a:lvl7pPr indent="0" lvl="6" marL="0" marR="0" rtl="0" algn="ctr">
              <a:lnSpc>
                <a:spcPct val="100000"/>
              </a:lnSpc>
              <a:spcBef>
                <a:spcPts val="0"/>
              </a:spcBef>
              <a:spcAft>
                <a:spcPts val="0"/>
              </a:spcAft>
              <a:buClr>
                <a:schemeClr val="dk2"/>
              </a:buClr>
              <a:buFont typeface="Georgia"/>
              <a:buNone/>
              <a:defRPr b="0" i="1" sz="2400" u="none" cap="none" strike="noStrike">
                <a:solidFill>
                  <a:schemeClr val="dk2"/>
                </a:solidFill>
                <a:latin typeface="Georgia"/>
                <a:ea typeface="Georgia"/>
                <a:cs typeface="Georgia"/>
                <a:sym typeface="Georgia"/>
              </a:defRPr>
            </a:lvl7pPr>
            <a:lvl8pPr indent="0" lvl="7" marL="0" marR="0" rtl="0" algn="ctr">
              <a:lnSpc>
                <a:spcPct val="100000"/>
              </a:lnSpc>
              <a:spcBef>
                <a:spcPts val="0"/>
              </a:spcBef>
              <a:spcAft>
                <a:spcPts val="0"/>
              </a:spcAft>
              <a:buClr>
                <a:schemeClr val="dk2"/>
              </a:buClr>
              <a:buFont typeface="Georgia"/>
              <a:buNone/>
              <a:defRPr b="0" i="1" sz="2400" u="none" cap="none" strike="noStrike">
                <a:solidFill>
                  <a:schemeClr val="dk2"/>
                </a:solidFill>
                <a:latin typeface="Georgia"/>
                <a:ea typeface="Georgia"/>
                <a:cs typeface="Georgia"/>
                <a:sym typeface="Georgia"/>
              </a:defRPr>
            </a:lvl8pPr>
            <a:lvl9pPr indent="0" lvl="8" marL="0" marR="0" rtl="0" algn="ctr">
              <a:lnSpc>
                <a:spcPct val="100000"/>
              </a:lnSpc>
              <a:spcBef>
                <a:spcPts val="0"/>
              </a:spcBef>
              <a:spcAft>
                <a:spcPts val="0"/>
              </a:spcAft>
              <a:buClr>
                <a:schemeClr val="dk2"/>
              </a:buClr>
              <a:buFont typeface="Georgia"/>
              <a:buNone/>
              <a:defRPr b="0" i="1" sz="2400" u="none" cap="none" strike="noStrike">
                <a:solidFill>
                  <a:schemeClr val="dk2"/>
                </a:solidFill>
                <a:latin typeface="Georgia"/>
                <a:ea typeface="Georgia"/>
                <a:cs typeface="Georgia"/>
                <a:sym typeface="Georgi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5" name="Shape 105"/>
        <p:cNvGrpSpPr/>
        <p:nvPr/>
      </p:nvGrpSpPr>
      <p:grpSpPr>
        <a:xfrm>
          <a:off x="0" y="0"/>
          <a:ext cx="0" cy="0"/>
          <a:chOff x="0" y="0"/>
          <a:chExt cx="0" cy="0"/>
        </a:xfrm>
      </p:grpSpPr>
      <p:sp>
        <p:nvSpPr>
          <p:cNvPr id="106" name="Shape 106"/>
          <p:cNvSpPr txBox="1"/>
          <p:nvPr>
            <p:ph type="title"/>
          </p:nvPr>
        </p:nvSpPr>
        <p:spPr>
          <a:xfrm>
            <a:off x="457200" y="155628"/>
            <a:ext cx="8229600" cy="10446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1" type="body"/>
          </p:nvPr>
        </p:nvSpPr>
        <p:spPr>
          <a:xfrm>
            <a:off x="457200" y="1297779"/>
            <a:ext cx="8229600" cy="36279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08" name="Shape 108"/>
        <p:cNvGrpSpPr/>
        <p:nvPr/>
      </p:nvGrpSpPr>
      <p:grpSpPr>
        <a:xfrm>
          <a:off x="0" y="0"/>
          <a:ext cx="0" cy="0"/>
          <a:chOff x="0" y="0"/>
          <a:chExt cx="0" cy="0"/>
        </a:xfrm>
      </p:grpSpPr>
      <p:sp>
        <p:nvSpPr>
          <p:cNvPr id="109" name="Shape 109"/>
          <p:cNvSpPr txBox="1"/>
          <p:nvPr>
            <p:ph type="title"/>
          </p:nvPr>
        </p:nvSpPr>
        <p:spPr>
          <a:xfrm>
            <a:off x="457200" y="155628"/>
            <a:ext cx="8229600" cy="10446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0" name="Shape 110"/>
          <p:cNvSpPr txBox="1"/>
          <p:nvPr>
            <p:ph idx="1" type="body"/>
          </p:nvPr>
        </p:nvSpPr>
        <p:spPr>
          <a:xfrm>
            <a:off x="457200" y="1297779"/>
            <a:ext cx="4041600" cy="36279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2" type="body"/>
          </p:nvPr>
        </p:nvSpPr>
        <p:spPr>
          <a:xfrm>
            <a:off x="4645148" y="1297779"/>
            <a:ext cx="4041599" cy="36279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12" name="Shape 112"/>
        <p:cNvGrpSpPr/>
        <p:nvPr/>
      </p:nvGrpSpPr>
      <p:grpSpPr>
        <a:xfrm>
          <a:off x="0" y="0"/>
          <a:ext cx="0" cy="0"/>
          <a:chOff x="0" y="0"/>
          <a:chExt cx="0" cy="0"/>
        </a:xfrm>
      </p:grpSpPr>
      <p:sp>
        <p:nvSpPr>
          <p:cNvPr id="113" name="Shape 113"/>
          <p:cNvSpPr txBox="1"/>
          <p:nvPr>
            <p:ph type="title"/>
          </p:nvPr>
        </p:nvSpPr>
        <p:spPr>
          <a:xfrm>
            <a:off x="457200" y="155628"/>
            <a:ext cx="8229600" cy="10446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4" name="Shape 114"/>
        <p:cNvGrpSpPr/>
        <p:nvPr/>
      </p:nvGrpSpPr>
      <p:grpSpPr>
        <a:xfrm>
          <a:off x="0" y="0"/>
          <a:ext cx="0" cy="0"/>
          <a:chOff x="0" y="0"/>
          <a:chExt cx="0" cy="0"/>
        </a:xfrm>
      </p:grpSpPr>
      <p:grpSp>
        <p:nvGrpSpPr>
          <p:cNvPr id="115" name="Shape 115"/>
          <p:cNvGrpSpPr/>
          <p:nvPr/>
        </p:nvGrpSpPr>
        <p:grpSpPr>
          <a:xfrm>
            <a:off x="0" y="4082016"/>
            <a:ext cx="9162438" cy="1073178"/>
            <a:chOff x="-7937" y="4255637"/>
            <a:chExt cx="9144150" cy="2606699"/>
          </a:xfrm>
        </p:grpSpPr>
        <p:sp>
          <p:nvSpPr>
            <p:cNvPr id="116" name="Shape 116"/>
            <p:cNvSpPr/>
            <p:nvPr/>
          </p:nvSpPr>
          <p:spPr>
            <a:xfrm>
              <a:off x="1958975" y="4315962"/>
              <a:ext cx="79500" cy="12600"/>
            </a:xfrm>
            <a:custGeom>
              <a:pathLst>
                <a:path extrusionOk="0" h="120000" w="120000">
                  <a:moveTo>
                    <a:pt x="120000" y="120000"/>
                  </a:moveTo>
                  <a:lnTo>
                    <a:pt x="120000" y="120000"/>
                  </a:lnTo>
                  <a:lnTo>
                    <a:pt x="110400" y="120000"/>
                  </a:lnTo>
                  <a:lnTo>
                    <a:pt x="110400" y="90000"/>
                  </a:lnTo>
                  <a:lnTo>
                    <a:pt x="120000" y="30000"/>
                  </a:lnTo>
                  <a:lnTo>
                    <a:pt x="115200" y="30000"/>
                  </a:lnTo>
                  <a:lnTo>
                    <a:pt x="100800" y="0"/>
                  </a:lnTo>
                  <a:lnTo>
                    <a:pt x="0" y="30000"/>
                  </a:lnTo>
                  <a:lnTo>
                    <a:pt x="0" y="30000"/>
                  </a:lnTo>
                  <a:lnTo>
                    <a:pt x="9600" y="60000"/>
                  </a:lnTo>
                  <a:lnTo>
                    <a:pt x="38400" y="90000"/>
                  </a:lnTo>
                  <a:lnTo>
                    <a:pt x="120000" y="120000"/>
                  </a:lnTo>
                  <a:lnTo>
                    <a:pt x="12000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a:off x="8777288" y="4306437"/>
              <a:ext cx="348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8812213" y="4306437"/>
              <a:ext cx="324000" cy="25500"/>
            </a:xfrm>
            <a:custGeom>
              <a:pathLst>
                <a:path extrusionOk="0" h="120000" w="120000">
                  <a:moveTo>
                    <a:pt x="116470" y="30000"/>
                  </a:moveTo>
                  <a:lnTo>
                    <a:pt x="116470" y="30000"/>
                  </a:lnTo>
                  <a:lnTo>
                    <a:pt x="117647" y="45000"/>
                  </a:lnTo>
                  <a:lnTo>
                    <a:pt x="116470" y="45000"/>
                  </a:lnTo>
                  <a:lnTo>
                    <a:pt x="110588" y="45000"/>
                  </a:lnTo>
                  <a:lnTo>
                    <a:pt x="90588" y="45000"/>
                  </a:lnTo>
                  <a:lnTo>
                    <a:pt x="74117" y="45000"/>
                  </a:lnTo>
                  <a:lnTo>
                    <a:pt x="72941" y="45000"/>
                  </a:lnTo>
                  <a:lnTo>
                    <a:pt x="72941" y="60000"/>
                  </a:lnTo>
                  <a:lnTo>
                    <a:pt x="78823" y="75000"/>
                  </a:lnTo>
                  <a:lnTo>
                    <a:pt x="78823" y="75000"/>
                  </a:lnTo>
                  <a:lnTo>
                    <a:pt x="62352" y="45000"/>
                  </a:lnTo>
                  <a:lnTo>
                    <a:pt x="43529" y="30000"/>
                  </a:lnTo>
                  <a:lnTo>
                    <a:pt x="0" y="0"/>
                  </a:lnTo>
                  <a:lnTo>
                    <a:pt x="0" y="0"/>
                  </a:lnTo>
                  <a:lnTo>
                    <a:pt x="12941" y="30000"/>
                  </a:lnTo>
                  <a:lnTo>
                    <a:pt x="24705" y="60000"/>
                  </a:lnTo>
                  <a:lnTo>
                    <a:pt x="35294" y="15000"/>
                  </a:lnTo>
                  <a:lnTo>
                    <a:pt x="35294" y="15000"/>
                  </a:lnTo>
                  <a:lnTo>
                    <a:pt x="52941" y="45000"/>
                  </a:lnTo>
                  <a:lnTo>
                    <a:pt x="57647" y="60000"/>
                  </a:lnTo>
                  <a:lnTo>
                    <a:pt x="57647" y="75000"/>
                  </a:lnTo>
                  <a:lnTo>
                    <a:pt x="55294" y="90000"/>
                  </a:lnTo>
                  <a:lnTo>
                    <a:pt x="50588" y="105000"/>
                  </a:lnTo>
                  <a:lnTo>
                    <a:pt x="34117" y="120000"/>
                  </a:lnTo>
                  <a:lnTo>
                    <a:pt x="34117" y="120000"/>
                  </a:lnTo>
                  <a:lnTo>
                    <a:pt x="52941" y="120000"/>
                  </a:lnTo>
                  <a:lnTo>
                    <a:pt x="65882" y="105000"/>
                  </a:lnTo>
                  <a:lnTo>
                    <a:pt x="78823" y="90000"/>
                  </a:lnTo>
                  <a:lnTo>
                    <a:pt x="97647" y="105000"/>
                  </a:lnTo>
                  <a:lnTo>
                    <a:pt x="96470" y="60000"/>
                  </a:lnTo>
                  <a:lnTo>
                    <a:pt x="115294" y="90000"/>
                  </a:lnTo>
                  <a:lnTo>
                    <a:pt x="115294" y="90000"/>
                  </a:lnTo>
                  <a:lnTo>
                    <a:pt x="114117" y="75000"/>
                  </a:lnTo>
                  <a:lnTo>
                    <a:pt x="114117" y="75000"/>
                  </a:lnTo>
                  <a:lnTo>
                    <a:pt x="117647" y="60000"/>
                  </a:lnTo>
                  <a:lnTo>
                    <a:pt x="120000" y="45000"/>
                  </a:lnTo>
                  <a:lnTo>
                    <a:pt x="118823" y="45000"/>
                  </a:lnTo>
                  <a:lnTo>
                    <a:pt x="116470" y="30000"/>
                  </a:lnTo>
                  <a:lnTo>
                    <a:pt x="116470" y="3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a:off x="4943476" y="4322312"/>
              <a:ext cx="92100" cy="15900"/>
            </a:xfrm>
            <a:custGeom>
              <a:pathLst>
                <a:path extrusionOk="0" h="120000" w="120000">
                  <a:moveTo>
                    <a:pt x="0" y="0"/>
                  </a:moveTo>
                  <a:lnTo>
                    <a:pt x="0" y="0"/>
                  </a:lnTo>
                  <a:lnTo>
                    <a:pt x="41379" y="48000"/>
                  </a:lnTo>
                  <a:lnTo>
                    <a:pt x="53793" y="72000"/>
                  </a:lnTo>
                  <a:lnTo>
                    <a:pt x="70344" y="96000"/>
                  </a:lnTo>
                  <a:lnTo>
                    <a:pt x="120000" y="120000"/>
                  </a:lnTo>
                  <a:lnTo>
                    <a:pt x="120000" y="120000"/>
                  </a:lnTo>
                  <a:lnTo>
                    <a:pt x="78620" y="72000"/>
                  </a:lnTo>
                  <a:lnTo>
                    <a:pt x="49655" y="48000"/>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a:off x="4718051" y="4319137"/>
              <a:ext cx="104700" cy="9600"/>
            </a:xfrm>
            <a:custGeom>
              <a:pathLst>
                <a:path extrusionOk="0" h="120000" w="120000">
                  <a:moveTo>
                    <a:pt x="7272" y="0"/>
                  </a:moveTo>
                  <a:lnTo>
                    <a:pt x="0" y="0"/>
                  </a:lnTo>
                  <a:lnTo>
                    <a:pt x="120000" y="120000"/>
                  </a:lnTo>
                  <a:lnTo>
                    <a:pt x="7272"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a:off x="3927476" y="4331837"/>
              <a:ext cx="12600" cy="3300"/>
            </a:xfrm>
            <a:custGeom>
              <a:pathLst>
                <a:path extrusionOk="0" h="120000" w="120000">
                  <a:moveTo>
                    <a:pt x="30000" y="0"/>
                  </a:moveTo>
                  <a:lnTo>
                    <a:pt x="30000" y="0"/>
                  </a:lnTo>
                  <a:lnTo>
                    <a:pt x="0" y="0"/>
                  </a:lnTo>
                  <a:lnTo>
                    <a:pt x="30000" y="120000"/>
                  </a:lnTo>
                  <a:lnTo>
                    <a:pt x="90000" y="120000"/>
                  </a:lnTo>
                  <a:lnTo>
                    <a:pt x="90000" y="120000"/>
                  </a:lnTo>
                  <a:lnTo>
                    <a:pt x="120000" y="120000"/>
                  </a:lnTo>
                  <a:lnTo>
                    <a:pt x="30000" y="0"/>
                  </a:lnTo>
                  <a:lnTo>
                    <a:pt x="3000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a:off x="3792537" y="4315962"/>
              <a:ext cx="65100" cy="12600"/>
            </a:xfrm>
            <a:custGeom>
              <a:pathLst>
                <a:path extrusionOk="0" h="120000" w="120000">
                  <a:moveTo>
                    <a:pt x="120000" y="120000"/>
                  </a:moveTo>
                  <a:lnTo>
                    <a:pt x="120000" y="120000"/>
                  </a:lnTo>
                  <a:lnTo>
                    <a:pt x="55609" y="60000"/>
                  </a:lnTo>
                  <a:lnTo>
                    <a:pt x="55609" y="60000"/>
                  </a:lnTo>
                  <a:lnTo>
                    <a:pt x="67317" y="30000"/>
                  </a:lnTo>
                  <a:lnTo>
                    <a:pt x="84878" y="30000"/>
                  </a:lnTo>
                  <a:lnTo>
                    <a:pt x="84878" y="30000"/>
                  </a:lnTo>
                  <a:lnTo>
                    <a:pt x="84878" y="30000"/>
                  </a:lnTo>
                  <a:lnTo>
                    <a:pt x="5853" y="0"/>
                  </a:lnTo>
                  <a:lnTo>
                    <a:pt x="5853" y="0"/>
                  </a:lnTo>
                  <a:lnTo>
                    <a:pt x="0" y="0"/>
                  </a:lnTo>
                  <a:lnTo>
                    <a:pt x="0" y="30000"/>
                  </a:lnTo>
                  <a:lnTo>
                    <a:pt x="17560" y="60000"/>
                  </a:lnTo>
                  <a:lnTo>
                    <a:pt x="120000" y="120000"/>
                  </a:lnTo>
                  <a:lnTo>
                    <a:pt x="12000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a:off x="2363788" y="4328662"/>
              <a:ext cx="225300" cy="15900"/>
            </a:xfrm>
            <a:custGeom>
              <a:pathLst>
                <a:path extrusionOk="0" h="120000" w="120000">
                  <a:moveTo>
                    <a:pt x="45633" y="0"/>
                  </a:moveTo>
                  <a:lnTo>
                    <a:pt x="43943" y="0"/>
                  </a:lnTo>
                  <a:lnTo>
                    <a:pt x="43943" y="0"/>
                  </a:lnTo>
                  <a:lnTo>
                    <a:pt x="43943" y="0"/>
                  </a:lnTo>
                  <a:lnTo>
                    <a:pt x="43943" y="0"/>
                  </a:lnTo>
                  <a:lnTo>
                    <a:pt x="18591" y="0"/>
                  </a:lnTo>
                  <a:lnTo>
                    <a:pt x="18591" y="0"/>
                  </a:lnTo>
                  <a:lnTo>
                    <a:pt x="10140" y="24000"/>
                  </a:lnTo>
                  <a:lnTo>
                    <a:pt x="10140" y="24000"/>
                  </a:lnTo>
                  <a:lnTo>
                    <a:pt x="0" y="24000"/>
                  </a:lnTo>
                  <a:lnTo>
                    <a:pt x="0" y="24000"/>
                  </a:lnTo>
                  <a:lnTo>
                    <a:pt x="20281" y="72000"/>
                  </a:lnTo>
                  <a:lnTo>
                    <a:pt x="43943" y="96000"/>
                  </a:lnTo>
                  <a:lnTo>
                    <a:pt x="43943" y="96000"/>
                  </a:lnTo>
                  <a:lnTo>
                    <a:pt x="38873" y="120000"/>
                  </a:lnTo>
                  <a:lnTo>
                    <a:pt x="45633" y="96000"/>
                  </a:lnTo>
                  <a:lnTo>
                    <a:pt x="45633" y="96000"/>
                  </a:lnTo>
                  <a:lnTo>
                    <a:pt x="77746" y="96000"/>
                  </a:lnTo>
                  <a:lnTo>
                    <a:pt x="120000" y="120000"/>
                  </a:lnTo>
                  <a:lnTo>
                    <a:pt x="120000" y="120000"/>
                  </a:lnTo>
                  <a:lnTo>
                    <a:pt x="74366" y="48000"/>
                  </a:lnTo>
                  <a:lnTo>
                    <a:pt x="77746" y="24000"/>
                  </a:lnTo>
                  <a:lnTo>
                    <a:pt x="77746" y="24000"/>
                  </a:lnTo>
                  <a:lnTo>
                    <a:pt x="69295" y="0"/>
                  </a:lnTo>
                  <a:lnTo>
                    <a:pt x="45633" y="0"/>
                  </a:lnTo>
                  <a:lnTo>
                    <a:pt x="45633"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2509838" y="4331837"/>
              <a:ext cx="44400" cy="3300"/>
            </a:xfrm>
            <a:custGeom>
              <a:pathLst>
                <a:path extrusionOk="0" h="120000" w="120000">
                  <a:moveTo>
                    <a:pt x="0" y="0"/>
                  </a:moveTo>
                  <a:lnTo>
                    <a:pt x="0" y="0"/>
                  </a:lnTo>
                  <a:lnTo>
                    <a:pt x="119999" y="120000"/>
                  </a:lnTo>
                  <a:lnTo>
                    <a:pt x="17142"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a:off x="3224213" y="4328662"/>
              <a:ext cx="15900" cy="3300"/>
            </a:xfrm>
            <a:custGeom>
              <a:pathLst>
                <a:path extrusionOk="0" h="120000" w="120000">
                  <a:moveTo>
                    <a:pt x="120000" y="120000"/>
                  </a:moveTo>
                  <a:lnTo>
                    <a:pt x="120000" y="120000"/>
                  </a:lnTo>
                  <a:lnTo>
                    <a:pt x="0" y="0"/>
                  </a:lnTo>
                  <a:lnTo>
                    <a:pt x="0" y="0"/>
                  </a:lnTo>
                  <a:lnTo>
                    <a:pt x="120000" y="120000"/>
                  </a:lnTo>
                  <a:lnTo>
                    <a:pt x="12000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2155825" y="4328662"/>
              <a:ext cx="246000" cy="15900"/>
            </a:xfrm>
            <a:custGeom>
              <a:pathLst>
                <a:path extrusionOk="0" h="120000" w="120000">
                  <a:moveTo>
                    <a:pt x="44903" y="0"/>
                  </a:moveTo>
                  <a:lnTo>
                    <a:pt x="44903" y="0"/>
                  </a:lnTo>
                  <a:lnTo>
                    <a:pt x="44903" y="24000"/>
                  </a:lnTo>
                  <a:lnTo>
                    <a:pt x="41806" y="24000"/>
                  </a:lnTo>
                  <a:lnTo>
                    <a:pt x="30967" y="24000"/>
                  </a:lnTo>
                  <a:lnTo>
                    <a:pt x="0" y="48000"/>
                  </a:lnTo>
                  <a:lnTo>
                    <a:pt x="0" y="48000"/>
                  </a:lnTo>
                  <a:lnTo>
                    <a:pt x="23225" y="96000"/>
                  </a:lnTo>
                  <a:lnTo>
                    <a:pt x="48000" y="120000"/>
                  </a:lnTo>
                  <a:lnTo>
                    <a:pt x="78193" y="120000"/>
                  </a:lnTo>
                  <a:lnTo>
                    <a:pt x="120000" y="120000"/>
                  </a:lnTo>
                  <a:lnTo>
                    <a:pt x="120000" y="120000"/>
                  </a:lnTo>
                  <a:lnTo>
                    <a:pt x="79741" y="48000"/>
                  </a:lnTo>
                  <a:lnTo>
                    <a:pt x="44903" y="0"/>
                  </a:lnTo>
                  <a:lnTo>
                    <a:pt x="44903"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2538413" y="4312787"/>
              <a:ext cx="85800" cy="6300"/>
            </a:xfrm>
            <a:custGeom>
              <a:pathLst>
                <a:path extrusionOk="0" h="120000" w="120000">
                  <a:moveTo>
                    <a:pt x="120000" y="60000"/>
                  </a:moveTo>
                  <a:lnTo>
                    <a:pt x="120000" y="60000"/>
                  </a:lnTo>
                  <a:lnTo>
                    <a:pt x="71111" y="0"/>
                  </a:lnTo>
                  <a:lnTo>
                    <a:pt x="66666" y="0"/>
                  </a:lnTo>
                  <a:lnTo>
                    <a:pt x="66666" y="0"/>
                  </a:lnTo>
                  <a:lnTo>
                    <a:pt x="62222" y="0"/>
                  </a:lnTo>
                  <a:lnTo>
                    <a:pt x="57777" y="60000"/>
                  </a:lnTo>
                  <a:lnTo>
                    <a:pt x="0" y="120000"/>
                  </a:lnTo>
                  <a:lnTo>
                    <a:pt x="0" y="120000"/>
                  </a:lnTo>
                  <a:lnTo>
                    <a:pt x="26666" y="120000"/>
                  </a:lnTo>
                  <a:lnTo>
                    <a:pt x="57777" y="120000"/>
                  </a:lnTo>
                  <a:lnTo>
                    <a:pt x="120000" y="60000"/>
                  </a:lnTo>
                  <a:lnTo>
                    <a:pt x="120000" y="6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8697913" y="4306437"/>
              <a:ext cx="381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7788275" y="4290562"/>
              <a:ext cx="18900" cy="3300"/>
            </a:xfrm>
            <a:custGeom>
              <a:pathLst>
                <a:path extrusionOk="0" h="120000" w="120000">
                  <a:moveTo>
                    <a:pt x="0" y="0"/>
                  </a:moveTo>
                  <a:lnTo>
                    <a:pt x="0" y="0"/>
                  </a:lnTo>
                  <a:lnTo>
                    <a:pt x="120000" y="12000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7581900" y="4287387"/>
              <a:ext cx="3300" cy="6300"/>
            </a:xfrm>
            <a:custGeom>
              <a:pathLst>
                <a:path extrusionOk="0" h="120000" w="120000">
                  <a:moveTo>
                    <a:pt x="0" y="120000"/>
                  </a:moveTo>
                  <a:lnTo>
                    <a:pt x="120000" y="120000"/>
                  </a:lnTo>
                  <a:lnTo>
                    <a:pt x="120000" y="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a:off x="4556126" y="4335012"/>
              <a:ext cx="6300" cy="3300"/>
            </a:xfrm>
            <a:custGeom>
              <a:pathLst>
                <a:path extrusionOk="0" h="120000" w="120000">
                  <a:moveTo>
                    <a:pt x="120000" y="0"/>
                  </a:moveTo>
                  <a:lnTo>
                    <a:pt x="120000" y="0"/>
                  </a:lnTo>
                  <a:lnTo>
                    <a:pt x="60000" y="0"/>
                  </a:lnTo>
                  <a:lnTo>
                    <a:pt x="0" y="120000"/>
                  </a:lnTo>
                  <a:lnTo>
                    <a:pt x="0" y="120000"/>
                  </a:lnTo>
                  <a:lnTo>
                    <a:pt x="120000" y="0"/>
                  </a:lnTo>
                  <a:lnTo>
                    <a:pt x="12000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4530726" y="4338187"/>
              <a:ext cx="3300" cy="3300"/>
            </a:xfrm>
            <a:custGeom>
              <a:pathLst>
                <a:path extrusionOk="0" h="120000" w="120000">
                  <a:moveTo>
                    <a:pt x="0" y="120000"/>
                  </a:moveTo>
                  <a:lnTo>
                    <a:pt x="120000" y="0"/>
                  </a:lnTo>
                  <a:lnTo>
                    <a:pt x="120000" y="0"/>
                  </a:lnTo>
                  <a:lnTo>
                    <a:pt x="0" y="0"/>
                  </a:lnTo>
                  <a:lnTo>
                    <a:pt x="0" y="12000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4521201" y="4341362"/>
              <a:ext cx="9600" cy="3300"/>
            </a:xfrm>
            <a:custGeom>
              <a:pathLst>
                <a:path extrusionOk="0" h="120000" w="120000">
                  <a:moveTo>
                    <a:pt x="0" y="0"/>
                  </a:moveTo>
                  <a:lnTo>
                    <a:pt x="120000" y="120000"/>
                  </a:lnTo>
                  <a:lnTo>
                    <a:pt x="12000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4546601" y="4338187"/>
              <a:ext cx="9600" cy="3300"/>
            </a:xfrm>
            <a:custGeom>
              <a:pathLst>
                <a:path extrusionOk="0" h="120000" w="120000">
                  <a:moveTo>
                    <a:pt x="0" y="120000"/>
                  </a:moveTo>
                  <a:lnTo>
                    <a:pt x="80000" y="120000"/>
                  </a:lnTo>
                  <a:lnTo>
                    <a:pt x="120000" y="0"/>
                  </a:lnTo>
                  <a:lnTo>
                    <a:pt x="120000" y="0"/>
                  </a:lnTo>
                  <a:lnTo>
                    <a:pt x="0" y="12000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7937" y="4255637"/>
              <a:ext cx="9134400" cy="2606699"/>
            </a:xfrm>
            <a:custGeom>
              <a:pathLst>
                <a:path extrusionOk="0" h="120000" w="120000">
                  <a:moveTo>
                    <a:pt x="115995" y="2923"/>
                  </a:moveTo>
                  <a:lnTo>
                    <a:pt x="115995" y="2923"/>
                  </a:lnTo>
                  <a:lnTo>
                    <a:pt x="115370" y="2923"/>
                  </a:lnTo>
                  <a:lnTo>
                    <a:pt x="115119" y="2630"/>
                  </a:lnTo>
                  <a:lnTo>
                    <a:pt x="114911" y="2484"/>
                  </a:lnTo>
                  <a:lnTo>
                    <a:pt x="114369" y="2338"/>
                  </a:lnTo>
                  <a:lnTo>
                    <a:pt x="113409" y="2192"/>
                  </a:lnTo>
                  <a:lnTo>
                    <a:pt x="114661" y="3069"/>
                  </a:lnTo>
                  <a:lnTo>
                    <a:pt x="114661" y="3069"/>
                  </a:lnTo>
                  <a:lnTo>
                    <a:pt x="113493" y="2923"/>
                  </a:lnTo>
                  <a:lnTo>
                    <a:pt x="113493" y="2923"/>
                  </a:lnTo>
                  <a:lnTo>
                    <a:pt x="113618" y="2777"/>
                  </a:lnTo>
                  <a:lnTo>
                    <a:pt x="113576" y="2777"/>
                  </a:lnTo>
                  <a:lnTo>
                    <a:pt x="113534" y="2630"/>
                  </a:lnTo>
                  <a:lnTo>
                    <a:pt x="113534" y="2630"/>
                  </a:lnTo>
                  <a:lnTo>
                    <a:pt x="113534" y="2777"/>
                  </a:lnTo>
                  <a:lnTo>
                    <a:pt x="113534" y="2777"/>
                  </a:lnTo>
                  <a:lnTo>
                    <a:pt x="113409" y="2777"/>
                  </a:lnTo>
                  <a:lnTo>
                    <a:pt x="112909" y="2777"/>
                  </a:lnTo>
                  <a:lnTo>
                    <a:pt x="112909" y="2777"/>
                  </a:lnTo>
                  <a:lnTo>
                    <a:pt x="111908" y="2484"/>
                  </a:lnTo>
                  <a:lnTo>
                    <a:pt x="111324" y="2484"/>
                  </a:lnTo>
                  <a:lnTo>
                    <a:pt x="110615" y="2484"/>
                  </a:lnTo>
                  <a:lnTo>
                    <a:pt x="110573" y="2484"/>
                  </a:lnTo>
                  <a:lnTo>
                    <a:pt x="109760" y="2484"/>
                  </a:lnTo>
                  <a:lnTo>
                    <a:pt x="109760" y="2484"/>
                  </a:lnTo>
                  <a:lnTo>
                    <a:pt x="110156" y="2630"/>
                  </a:lnTo>
                  <a:lnTo>
                    <a:pt x="110531" y="2923"/>
                  </a:lnTo>
                  <a:lnTo>
                    <a:pt x="110573" y="2923"/>
                  </a:lnTo>
                  <a:lnTo>
                    <a:pt x="110573" y="2923"/>
                  </a:lnTo>
                  <a:lnTo>
                    <a:pt x="110698" y="3069"/>
                  </a:lnTo>
                  <a:lnTo>
                    <a:pt x="110698" y="3215"/>
                  </a:lnTo>
                  <a:lnTo>
                    <a:pt x="110698" y="3215"/>
                  </a:lnTo>
                  <a:lnTo>
                    <a:pt x="110573" y="3361"/>
                  </a:lnTo>
                  <a:lnTo>
                    <a:pt x="110114" y="3654"/>
                  </a:lnTo>
                  <a:lnTo>
                    <a:pt x="110114" y="3654"/>
                  </a:lnTo>
                  <a:lnTo>
                    <a:pt x="109551" y="3654"/>
                  </a:lnTo>
                  <a:lnTo>
                    <a:pt x="109217" y="3507"/>
                  </a:lnTo>
                  <a:lnTo>
                    <a:pt x="109217" y="3507"/>
                  </a:lnTo>
                  <a:lnTo>
                    <a:pt x="109593" y="3215"/>
                  </a:lnTo>
                  <a:lnTo>
                    <a:pt x="109885" y="2923"/>
                  </a:lnTo>
                  <a:lnTo>
                    <a:pt x="109593" y="2923"/>
                  </a:lnTo>
                  <a:lnTo>
                    <a:pt x="109593" y="2923"/>
                  </a:lnTo>
                  <a:lnTo>
                    <a:pt x="109384" y="2630"/>
                  </a:lnTo>
                  <a:lnTo>
                    <a:pt x="109176" y="2484"/>
                  </a:lnTo>
                  <a:lnTo>
                    <a:pt x="108216" y="1753"/>
                  </a:lnTo>
                  <a:lnTo>
                    <a:pt x="108216" y="1753"/>
                  </a:lnTo>
                  <a:lnTo>
                    <a:pt x="108091" y="1900"/>
                  </a:lnTo>
                  <a:lnTo>
                    <a:pt x="108175" y="2046"/>
                  </a:lnTo>
                  <a:lnTo>
                    <a:pt x="108717" y="2338"/>
                  </a:lnTo>
                  <a:lnTo>
                    <a:pt x="108717" y="2338"/>
                  </a:lnTo>
                  <a:lnTo>
                    <a:pt x="108383" y="2338"/>
                  </a:lnTo>
                  <a:lnTo>
                    <a:pt x="108800" y="2338"/>
                  </a:lnTo>
                  <a:lnTo>
                    <a:pt x="108800" y="2338"/>
                  </a:lnTo>
                  <a:lnTo>
                    <a:pt x="109176" y="2630"/>
                  </a:lnTo>
                  <a:lnTo>
                    <a:pt x="109301" y="2777"/>
                  </a:lnTo>
                  <a:lnTo>
                    <a:pt x="109384" y="2923"/>
                  </a:lnTo>
                  <a:lnTo>
                    <a:pt x="109384" y="2923"/>
                  </a:lnTo>
                  <a:lnTo>
                    <a:pt x="109134" y="2777"/>
                  </a:lnTo>
                  <a:lnTo>
                    <a:pt x="108967" y="2630"/>
                  </a:lnTo>
                  <a:lnTo>
                    <a:pt x="108800" y="2484"/>
                  </a:lnTo>
                  <a:lnTo>
                    <a:pt x="108383" y="2338"/>
                  </a:lnTo>
                  <a:lnTo>
                    <a:pt x="107466" y="2192"/>
                  </a:lnTo>
                  <a:lnTo>
                    <a:pt x="107716" y="2338"/>
                  </a:lnTo>
                  <a:lnTo>
                    <a:pt x="107591" y="2338"/>
                  </a:lnTo>
                  <a:lnTo>
                    <a:pt x="108091" y="2777"/>
                  </a:lnTo>
                  <a:lnTo>
                    <a:pt x="108091" y="2777"/>
                  </a:lnTo>
                  <a:lnTo>
                    <a:pt x="107382" y="2630"/>
                  </a:lnTo>
                  <a:lnTo>
                    <a:pt x="107007" y="2484"/>
                  </a:lnTo>
                  <a:lnTo>
                    <a:pt x="106923" y="2338"/>
                  </a:lnTo>
                  <a:lnTo>
                    <a:pt x="106923" y="2192"/>
                  </a:lnTo>
                  <a:lnTo>
                    <a:pt x="107090" y="2046"/>
                  </a:lnTo>
                  <a:lnTo>
                    <a:pt x="107090" y="2046"/>
                  </a:lnTo>
                  <a:lnTo>
                    <a:pt x="106089" y="1900"/>
                  </a:lnTo>
                  <a:lnTo>
                    <a:pt x="105630" y="1753"/>
                  </a:lnTo>
                  <a:lnTo>
                    <a:pt x="105255" y="1607"/>
                  </a:lnTo>
                  <a:lnTo>
                    <a:pt x="104504" y="1753"/>
                  </a:lnTo>
                  <a:lnTo>
                    <a:pt x="104504" y="1753"/>
                  </a:lnTo>
                  <a:lnTo>
                    <a:pt x="105172" y="2192"/>
                  </a:lnTo>
                  <a:lnTo>
                    <a:pt x="105464" y="2338"/>
                  </a:lnTo>
                  <a:lnTo>
                    <a:pt x="105839" y="2338"/>
                  </a:lnTo>
                  <a:lnTo>
                    <a:pt x="105172" y="2338"/>
                  </a:lnTo>
                  <a:lnTo>
                    <a:pt x="105338" y="2484"/>
                  </a:lnTo>
                  <a:lnTo>
                    <a:pt x="105338" y="2484"/>
                  </a:lnTo>
                  <a:lnTo>
                    <a:pt x="104921" y="2484"/>
                  </a:lnTo>
                  <a:lnTo>
                    <a:pt x="104921" y="2484"/>
                  </a:lnTo>
                  <a:lnTo>
                    <a:pt x="104838" y="2630"/>
                  </a:lnTo>
                  <a:lnTo>
                    <a:pt x="104838" y="2630"/>
                  </a:lnTo>
                  <a:lnTo>
                    <a:pt x="104671" y="2484"/>
                  </a:lnTo>
                  <a:lnTo>
                    <a:pt x="104629" y="2338"/>
                  </a:lnTo>
                  <a:lnTo>
                    <a:pt x="104588" y="2338"/>
                  </a:lnTo>
                  <a:lnTo>
                    <a:pt x="104588" y="2192"/>
                  </a:lnTo>
                  <a:lnTo>
                    <a:pt x="104504" y="2046"/>
                  </a:lnTo>
                  <a:lnTo>
                    <a:pt x="104296" y="1900"/>
                  </a:lnTo>
                  <a:lnTo>
                    <a:pt x="103295" y="1900"/>
                  </a:lnTo>
                  <a:lnTo>
                    <a:pt x="103295" y="1900"/>
                  </a:lnTo>
                  <a:lnTo>
                    <a:pt x="103587" y="1900"/>
                  </a:lnTo>
                  <a:lnTo>
                    <a:pt x="103628" y="2046"/>
                  </a:lnTo>
                  <a:lnTo>
                    <a:pt x="103628" y="2046"/>
                  </a:lnTo>
                  <a:lnTo>
                    <a:pt x="103336" y="2338"/>
                  </a:lnTo>
                  <a:lnTo>
                    <a:pt x="103128" y="2192"/>
                  </a:lnTo>
                  <a:lnTo>
                    <a:pt x="103128" y="2192"/>
                  </a:lnTo>
                  <a:lnTo>
                    <a:pt x="102669" y="1900"/>
                  </a:lnTo>
                  <a:lnTo>
                    <a:pt x="102669" y="1900"/>
                  </a:lnTo>
                  <a:lnTo>
                    <a:pt x="102586" y="2046"/>
                  </a:lnTo>
                  <a:lnTo>
                    <a:pt x="102586" y="2046"/>
                  </a:lnTo>
                  <a:lnTo>
                    <a:pt x="101751" y="1753"/>
                  </a:lnTo>
                  <a:lnTo>
                    <a:pt x="101543" y="1607"/>
                  </a:lnTo>
                  <a:lnTo>
                    <a:pt x="101501" y="1461"/>
                  </a:lnTo>
                  <a:lnTo>
                    <a:pt x="101501" y="1315"/>
                  </a:lnTo>
                  <a:lnTo>
                    <a:pt x="101501" y="1315"/>
                  </a:lnTo>
                  <a:lnTo>
                    <a:pt x="102085" y="1315"/>
                  </a:lnTo>
                  <a:lnTo>
                    <a:pt x="102419" y="1607"/>
                  </a:lnTo>
                  <a:lnTo>
                    <a:pt x="102419" y="1607"/>
                  </a:lnTo>
                  <a:lnTo>
                    <a:pt x="102335" y="1461"/>
                  </a:lnTo>
                  <a:lnTo>
                    <a:pt x="102335" y="1315"/>
                  </a:lnTo>
                  <a:lnTo>
                    <a:pt x="102335" y="1315"/>
                  </a:lnTo>
                  <a:lnTo>
                    <a:pt x="101459" y="1315"/>
                  </a:lnTo>
                  <a:lnTo>
                    <a:pt x="101001" y="1461"/>
                  </a:lnTo>
                  <a:lnTo>
                    <a:pt x="100667" y="1753"/>
                  </a:lnTo>
                  <a:lnTo>
                    <a:pt x="100125" y="1753"/>
                  </a:lnTo>
                  <a:lnTo>
                    <a:pt x="100125" y="1753"/>
                  </a:lnTo>
                  <a:lnTo>
                    <a:pt x="99874" y="1753"/>
                  </a:lnTo>
                  <a:lnTo>
                    <a:pt x="99749" y="1753"/>
                  </a:lnTo>
                  <a:lnTo>
                    <a:pt x="99749" y="1753"/>
                  </a:lnTo>
                  <a:lnTo>
                    <a:pt x="99749" y="1753"/>
                  </a:lnTo>
                  <a:lnTo>
                    <a:pt x="99290" y="1900"/>
                  </a:lnTo>
                  <a:lnTo>
                    <a:pt x="99290" y="1900"/>
                  </a:lnTo>
                  <a:lnTo>
                    <a:pt x="99499" y="1900"/>
                  </a:lnTo>
                  <a:lnTo>
                    <a:pt x="99499" y="1900"/>
                  </a:lnTo>
                  <a:lnTo>
                    <a:pt x="98415" y="1753"/>
                  </a:lnTo>
                  <a:lnTo>
                    <a:pt x="97413" y="1753"/>
                  </a:lnTo>
                  <a:lnTo>
                    <a:pt x="97372" y="1607"/>
                  </a:lnTo>
                  <a:lnTo>
                    <a:pt x="97372" y="1607"/>
                  </a:lnTo>
                  <a:lnTo>
                    <a:pt x="97288" y="1607"/>
                  </a:lnTo>
                  <a:lnTo>
                    <a:pt x="97288" y="1461"/>
                  </a:lnTo>
                  <a:lnTo>
                    <a:pt x="97288" y="1461"/>
                  </a:lnTo>
                  <a:lnTo>
                    <a:pt x="96538" y="1461"/>
                  </a:lnTo>
                  <a:lnTo>
                    <a:pt x="96120" y="1607"/>
                  </a:lnTo>
                  <a:lnTo>
                    <a:pt x="96120" y="1607"/>
                  </a:lnTo>
                  <a:lnTo>
                    <a:pt x="95245" y="1315"/>
                  </a:lnTo>
                  <a:lnTo>
                    <a:pt x="94953" y="1900"/>
                  </a:lnTo>
                  <a:lnTo>
                    <a:pt x="94911" y="1753"/>
                  </a:lnTo>
                  <a:lnTo>
                    <a:pt x="94911" y="1900"/>
                  </a:lnTo>
                  <a:lnTo>
                    <a:pt x="94869" y="1900"/>
                  </a:lnTo>
                  <a:lnTo>
                    <a:pt x="94869" y="1900"/>
                  </a:lnTo>
                  <a:lnTo>
                    <a:pt x="94577" y="1607"/>
                  </a:lnTo>
                  <a:lnTo>
                    <a:pt x="94160" y="1461"/>
                  </a:lnTo>
                  <a:lnTo>
                    <a:pt x="92992" y="1023"/>
                  </a:lnTo>
                  <a:lnTo>
                    <a:pt x="91324" y="1169"/>
                  </a:lnTo>
                  <a:lnTo>
                    <a:pt x="91324" y="1169"/>
                  </a:lnTo>
                  <a:lnTo>
                    <a:pt x="91199" y="1169"/>
                  </a:lnTo>
                  <a:lnTo>
                    <a:pt x="91324" y="1169"/>
                  </a:lnTo>
                  <a:lnTo>
                    <a:pt x="91324" y="1169"/>
                  </a:lnTo>
                  <a:lnTo>
                    <a:pt x="90865" y="1169"/>
                  </a:lnTo>
                  <a:lnTo>
                    <a:pt x="90865" y="1023"/>
                  </a:lnTo>
                  <a:lnTo>
                    <a:pt x="90865" y="1023"/>
                  </a:lnTo>
                  <a:lnTo>
                    <a:pt x="91074" y="876"/>
                  </a:lnTo>
                  <a:lnTo>
                    <a:pt x="91074" y="876"/>
                  </a:lnTo>
                  <a:lnTo>
                    <a:pt x="90615" y="1023"/>
                  </a:lnTo>
                  <a:lnTo>
                    <a:pt x="90323" y="1315"/>
                  </a:lnTo>
                  <a:lnTo>
                    <a:pt x="90323" y="1315"/>
                  </a:lnTo>
                  <a:lnTo>
                    <a:pt x="89343" y="1461"/>
                  </a:lnTo>
                  <a:lnTo>
                    <a:pt x="88759" y="1315"/>
                  </a:lnTo>
                  <a:lnTo>
                    <a:pt x="88008" y="1315"/>
                  </a:lnTo>
                  <a:lnTo>
                    <a:pt x="88008" y="1315"/>
                  </a:lnTo>
                  <a:lnTo>
                    <a:pt x="87466" y="1023"/>
                  </a:lnTo>
                  <a:lnTo>
                    <a:pt x="87132" y="584"/>
                  </a:lnTo>
                  <a:lnTo>
                    <a:pt x="86757" y="292"/>
                  </a:lnTo>
                  <a:lnTo>
                    <a:pt x="86173" y="146"/>
                  </a:lnTo>
                  <a:lnTo>
                    <a:pt x="86173" y="146"/>
                  </a:lnTo>
                  <a:lnTo>
                    <a:pt x="84087" y="0"/>
                  </a:lnTo>
                  <a:lnTo>
                    <a:pt x="84087" y="0"/>
                  </a:lnTo>
                  <a:lnTo>
                    <a:pt x="83253" y="0"/>
                  </a:lnTo>
                  <a:lnTo>
                    <a:pt x="82419" y="0"/>
                  </a:lnTo>
                  <a:lnTo>
                    <a:pt x="82419" y="0"/>
                  </a:lnTo>
                  <a:lnTo>
                    <a:pt x="82252" y="146"/>
                  </a:lnTo>
                  <a:lnTo>
                    <a:pt x="82168" y="146"/>
                  </a:lnTo>
                  <a:lnTo>
                    <a:pt x="81918" y="292"/>
                  </a:lnTo>
                  <a:lnTo>
                    <a:pt x="81459" y="438"/>
                  </a:lnTo>
                  <a:lnTo>
                    <a:pt x="81459" y="438"/>
                  </a:lnTo>
                  <a:lnTo>
                    <a:pt x="80291" y="730"/>
                  </a:lnTo>
                  <a:lnTo>
                    <a:pt x="79332" y="1023"/>
                  </a:lnTo>
                  <a:lnTo>
                    <a:pt x="77622" y="1900"/>
                  </a:lnTo>
                  <a:lnTo>
                    <a:pt x="75912" y="2777"/>
                  </a:lnTo>
                  <a:lnTo>
                    <a:pt x="74911" y="3215"/>
                  </a:lnTo>
                  <a:lnTo>
                    <a:pt x="73785" y="3654"/>
                  </a:lnTo>
                  <a:lnTo>
                    <a:pt x="73785" y="3654"/>
                  </a:lnTo>
                  <a:lnTo>
                    <a:pt x="73409" y="3800"/>
                  </a:lnTo>
                  <a:lnTo>
                    <a:pt x="72950" y="3800"/>
                  </a:lnTo>
                  <a:lnTo>
                    <a:pt x="72950" y="3800"/>
                  </a:lnTo>
                  <a:lnTo>
                    <a:pt x="72408" y="3946"/>
                  </a:lnTo>
                  <a:lnTo>
                    <a:pt x="72450" y="3946"/>
                  </a:lnTo>
                  <a:lnTo>
                    <a:pt x="72450" y="3946"/>
                  </a:lnTo>
                  <a:lnTo>
                    <a:pt x="72825" y="4092"/>
                  </a:lnTo>
                  <a:lnTo>
                    <a:pt x="72825" y="4092"/>
                  </a:lnTo>
                  <a:lnTo>
                    <a:pt x="72784" y="4238"/>
                  </a:lnTo>
                  <a:lnTo>
                    <a:pt x="70656" y="4238"/>
                  </a:lnTo>
                  <a:lnTo>
                    <a:pt x="70656" y="4238"/>
                  </a:lnTo>
                  <a:lnTo>
                    <a:pt x="70615" y="4092"/>
                  </a:lnTo>
                  <a:lnTo>
                    <a:pt x="70406" y="3946"/>
                  </a:lnTo>
                  <a:lnTo>
                    <a:pt x="70406" y="3946"/>
                  </a:lnTo>
                  <a:lnTo>
                    <a:pt x="69968" y="4238"/>
                  </a:lnTo>
                  <a:lnTo>
                    <a:pt x="69801" y="4238"/>
                  </a:lnTo>
                  <a:lnTo>
                    <a:pt x="69801" y="4238"/>
                  </a:lnTo>
                  <a:lnTo>
                    <a:pt x="69384" y="4092"/>
                  </a:lnTo>
                  <a:lnTo>
                    <a:pt x="69384" y="4092"/>
                  </a:lnTo>
                  <a:lnTo>
                    <a:pt x="69384" y="4092"/>
                  </a:lnTo>
                  <a:lnTo>
                    <a:pt x="69384" y="4092"/>
                  </a:lnTo>
                  <a:lnTo>
                    <a:pt x="69009" y="4092"/>
                  </a:lnTo>
                  <a:lnTo>
                    <a:pt x="69092" y="4238"/>
                  </a:lnTo>
                  <a:lnTo>
                    <a:pt x="65672" y="4238"/>
                  </a:lnTo>
                  <a:lnTo>
                    <a:pt x="65672" y="4238"/>
                  </a:lnTo>
                  <a:lnTo>
                    <a:pt x="65755" y="4238"/>
                  </a:lnTo>
                  <a:lnTo>
                    <a:pt x="65755" y="4092"/>
                  </a:lnTo>
                  <a:lnTo>
                    <a:pt x="65464" y="3800"/>
                  </a:lnTo>
                  <a:lnTo>
                    <a:pt x="64254" y="3946"/>
                  </a:lnTo>
                  <a:lnTo>
                    <a:pt x="64796" y="4238"/>
                  </a:lnTo>
                  <a:lnTo>
                    <a:pt x="63837" y="4238"/>
                  </a:lnTo>
                  <a:lnTo>
                    <a:pt x="63837" y="4238"/>
                  </a:lnTo>
                  <a:lnTo>
                    <a:pt x="63503" y="4092"/>
                  </a:lnTo>
                  <a:lnTo>
                    <a:pt x="63503" y="4092"/>
                  </a:lnTo>
                  <a:lnTo>
                    <a:pt x="63628" y="4092"/>
                  </a:lnTo>
                  <a:lnTo>
                    <a:pt x="64421" y="4238"/>
                  </a:lnTo>
                  <a:lnTo>
                    <a:pt x="63753" y="3946"/>
                  </a:lnTo>
                  <a:lnTo>
                    <a:pt x="63753" y="3946"/>
                  </a:lnTo>
                  <a:lnTo>
                    <a:pt x="63753" y="3800"/>
                  </a:lnTo>
                  <a:lnTo>
                    <a:pt x="63712" y="3800"/>
                  </a:lnTo>
                  <a:lnTo>
                    <a:pt x="63795" y="3800"/>
                  </a:lnTo>
                  <a:lnTo>
                    <a:pt x="63670" y="3654"/>
                  </a:lnTo>
                  <a:lnTo>
                    <a:pt x="63670" y="3654"/>
                  </a:lnTo>
                  <a:lnTo>
                    <a:pt x="63461" y="3507"/>
                  </a:lnTo>
                  <a:lnTo>
                    <a:pt x="63336" y="3654"/>
                  </a:lnTo>
                  <a:lnTo>
                    <a:pt x="62335" y="3215"/>
                  </a:lnTo>
                  <a:lnTo>
                    <a:pt x="62043" y="3654"/>
                  </a:lnTo>
                  <a:lnTo>
                    <a:pt x="61668" y="3507"/>
                  </a:lnTo>
                  <a:lnTo>
                    <a:pt x="61626" y="3507"/>
                  </a:lnTo>
                  <a:lnTo>
                    <a:pt x="61918" y="3507"/>
                  </a:lnTo>
                  <a:lnTo>
                    <a:pt x="60583" y="3069"/>
                  </a:lnTo>
                  <a:lnTo>
                    <a:pt x="60542" y="3069"/>
                  </a:lnTo>
                  <a:lnTo>
                    <a:pt x="60542" y="3069"/>
                  </a:lnTo>
                  <a:lnTo>
                    <a:pt x="60291" y="2777"/>
                  </a:lnTo>
                  <a:lnTo>
                    <a:pt x="60291" y="2777"/>
                  </a:lnTo>
                  <a:lnTo>
                    <a:pt x="60250" y="2777"/>
                  </a:lnTo>
                  <a:lnTo>
                    <a:pt x="60250" y="2777"/>
                  </a:lnTo>
                  <a:lnTo>
                    <a:pt x="60125" y="2923"/>
                  </a:lnTo>
                  <a:lnTo>
                    <a:pt x="60125" y="3069"/>
                  </a:lnTo>
                  <a:lnTo>
                    <a:pt x="60166" y="3069"/>
                  </a:lnTo>
                  <a:lnTo>
                    <a:pt x="60000" y="3654"/>
                  </a:lnTo>
                  <a:lnTo>
                    <a:pt x="60166" y="3654"/>
                  </a:lnTo>
                  <a:lnTo>
                    <a:pt x="60166" y="3654"/>
                  </a:lnTo>
                  <a:lnTo>
                    <a:pt x="60166" y="4238"/>
                  </a:lnTo>
                  <a:lnTo>
                    <a:pt x="60166" y="4238"/>
                  </a:lnTo>
                  <a:lnTo>
                    <a:pt x="60125" y="4238"/>
                  </a:lnTo>
                  <a:lnTo>
                    <a:pt x="60125" y="3946"/>
                  </a:lnTo>
                  <a:lnTo>
                    <a:pt x="59916" y="3946"/>
                  </a:lnTo>
                  <a:lnTo>
                    <a:pt x="59833" y="4238"/>
                  </a:lnTo>
                  <a:lnTo>
                    <a:pt x="59916" y="4238"/>
                  </a:lnTo>
                  <a:lnTo>
                    <a:pt x="59791" y="4238"/>
                  </a:lnTo>
                  <a:lnTo>
                    <a:pt x="59833" y="4238"/>
                  </a:lnTo>
                  <a:lnTo>
                    <a:pt x="59624" y="4092"/>
                  </a:lnTo>
                  <a:lnTo>
                    <a:pt x="59624" y="4238"/>
                  </a:lnTo>
                  <a:lnTo>
                    <a:pt x="59499" y="4238"/>
                  </a:lnTo>
                  <a:lnTo>
                    <a:pt x="59499" y="4238"/>
                  </a:lnTo>
                  <a:lnTo>
                    <a:pt x="59499" y="4238"/>
                  </a:lnTo>
                  <a:lnTo>
                    <a:pt x="59499" y="4238"/>
                  </a:lnTo>
                  <a:lnTo>
                    <a:pt x="59457" y="4238"/>
                  </a:lnTo>
                  <a:lnTo>
                    <a:pt x="59165" y="4238"/>
                  </a:lnTo>
                  <a:lnTo>
                    <a:pt x="59165" y="4238"/>
                  </a:lnTo>
                  <a:lnTo>
                    <a:pt x="59416" y="3800"/>
                  </a:lnTo>
                  <a:lnTo>
                    <a:pt x="59666" y="3507"/>
                  </a:lnTo>
                  <a:lnTo>
                    <a:pt x="59708" y="3215"/>
                  </a:lnTo>
                  <a:lnTo>
                    <a:pt x="59708" y="3215"/>
                  </a:lnTo>
                  <a:lnTo>
                    <a:pt x="59541" y="3361"/>
                  </a:lnTo>
                  <a:lnTo>
                    <a:pt x="59374" y="3507"/>
                  </a:lnTo>
                  <a:lnTo>
                    <a:pt x="59124" y="4238"/>
                  </a:lnTo>
                  <a:lnTo>
                    <a:pt x="58998" y="4238"/>
                  </a:lnTo>
                  <a:lnTo>
                    <a:pt x="58998" y="4238"/>
                  </a:lnTo>
                  <a:lnTo>
                    <a:pt x="58998" y="4238"/>
                  </a:lnTo>
                  <a:lnTo>
                    <a:pt x="58915" y="4238"/>
                  </a:lnTo>
                  <a:lnTo>
                    <a:pt x="58915" y="4238"/>
                  </a:lnTo>
                  <a:lnTo>
                    <a:pt x="58873" y="4238"/>
                  </a:lnTo>
                  <a:lnTo>
                    <a:pt x="58873" y="4238"/>
                  </a:lnTo>
                  <a:lnTo>
                    <a:pt x="57705" y="3507"/>
                  </a:lnTo>
                  <a:lnTo>
                    <a:pt x="57705" y="3507"/>
                  </a:lnTo>
                  <a:lnTo>
                    <a:pt x="57580" y="3654"/>
                  </a:lnTo>
                  <a:lnTo>
                    <a:pt x="57372" y="3654"/>
                  </a:lnTo>
                  <a:lnTo>
                    <a:pt x="56788" y="3654"/>
                  </a:lnTo>
                  <a:lnTo>
                    <a:pt x="56371" y="3361"/>
                  </a:lnTo>
                  <a:lnTo>
                    <a:pt x="56371" y="3361"/>
                  </a:lnTo>
                  <a:lnTo>
                    <a:pt x="56287" y="3507"/>
                  </a:lnTo>
                  <a:lnTo>
                    <a:pt x="56162" y="3654"/>
                  </a:lnTo>
                  <a:lnTo>
                    <a:pt x="55787" y="3654"/>
                  </a:lnTo>
                  <a:lnTo>
                    <a:pt x="55328" y="3654"/>
                  </a:lnTo>
                  <a:lnTo>
                    <a:pt x="54911" y="3654"/>
                  </a:lnTo>
                  <a:lnTo>
                    <a:pt x="54911" y="3654"/>
                  </a:lnTo>
                  <a:lnTo>
                    <a:pt x="56079" y="4238"/>
                  </a:lnTo>
                  <a:lnTo>
                    <a:pt x="52867" y="4238"/>
                  </a:lnTo>
                  <a:lnTo>
                    <a:pt x="52867" y="4238"/>
                  </a:lnTo>
                  <a:lnTo>
                    <a:pt x="52241" y="3946"/>
                  </a:lnTo>
                  <a:lnTo>
                    <a:pt x="51824" y="3654"/>
                  </a:lnTo>
                  <a:lnTo>
                    <a:pt x="51824" y="3654"/>
                  </a:lnTo>
                  <a:lnTo>
                    <a:pt x="51491" y="3800"/>
                  </a:lnTo>
                  <a:lnTo>
                    <a:pt x="51032" y="3800"/>
                  </a:lnTo>
                  <a:lnTo>
                    <a:pt x="51032" y="3800"/>
                  </a:lnTo>
                  <a:lnTo>
                    <a:pt x="50948" y="3654"/>
                  </a:lnTo>
                  <a:lnTo>
                    <a:pt x="50948" y="3654"/>
                  </a:lnTo>
                  <a:lnTo>
                    <a:pt x="50865" y="3654"/>
                  </a:lnTo>
                  <a:lnTo>
                    <a:pt x="50865" y="3654"/>
                  </a:lnTo>
                  <a:lnTo>
                    <a:pt x="50656" y="3507"/>
                  </a:lnTo>
                  <a:lnTo>
                    <a:pt x="50531" y="3361"/>
                  </a:lnTo>
                  <a:lnTo>
                    <a:pt x="50531" y="3361"/>
                  </a:lnTo>
                  <a:lnTo>
                    <a:pt x="50010" y="3361"/>
                  </a:lnTo>
                  <a:lnTo>
                    <a:pt x="49843" y="3361"/>
                  </a:lnTo>
                  <a:lnTo>
                    <a:pt x="49843" y="3361"/>
                  </a:lnTo>
                  <a:lnTo>
                    <a:pt x="49801" y="3361"/>
                  </a:lnTo>
                  <a:lnTo>
                    <a:pt x="49801" y="3361"/>
                  </a:lnTo>
                  <a:lnTo>
                    <a:pt x="49134" y="3361"/>
                  </a:lnTo>
                  <a:lnTo>
                    <a:pt x="49134" y="3361"/>
                  </a:lnTo>
                  <a:lnTo>
                    <a:pt x="49134" y="3507"/>
                  </a:lnTo>
                  <a:lnTo>
                    <a:pt x="49217" y="3507"/>
                  </a:lnTo>
                  <a:lnTo>
                    <a:pt x="49426" y="3800"/>
                  </a:lnTo>
                  <a:lnTo>
                    <a:pt x="49426" y="3800"/>
                  </a:lnTo>
                  <a:lnTo>
                    <a:pt x="49426" y="3946"/>
                  </a:lnTo>
                  <a:lnTo>
                    <a:pt x="49217" y="3946"/>
                  </a:lnTo>
                  <a:lnTo>
                    <a:pt x="49217" y="3946"/>
                  </a:lnTo>
                  <a:lnTo>
                    <a:pt x="49760" y="4092"/>
                  </a:lnTo>
                  <a:lnTo>
                    <a:pt x="50198" y="4238"/>
                  </a:lnTo>
                  <a:lnTo>
                    <a:pt x="46089" y="4238"/>
                  </a:lnTo>
                  <a:lnTo>
                    <a:pt x="46298" y="4238"/>
                  </a:lnTo>
                  <a:lnTo>
                    <a:pt x="46298" y="4238"/>
                  </a:lnTo>
                  <a:lnTo>
                    <a:pt x="45964" y="4238"/>
                  </a:lnTo>
                  <a:lnTo>
                    <a:pt x="45964" y="4238"/>
                  </a:lnTo>
                  <a:lnTo>
                    <a:pt x="45630" y="3946"/>
                  </a:lnTo>
                  <a:lnTo>
                    <a:pt x="45547" y="3946"/>
                  </a:lnTo>
                  <a:lnTo>
                    <a:pt x="45547" y="3800"/>
                  </a:lnTo>
                  <a:lnTo>
                    <a:pt x="45422" y="4092"/>
                  </a:lnTo>
                  <a:lnTo>
                    <a:pt x="45422" y="4092"/>
                  </a:lnTo>
                  <a:lnTo>
                    <a:pt x="45213" y="3946"/>
                  </a:lnTo>
                  <a:lnTo>
                    <a:pt x="44880" y="3800"/>
                  </a:lnTo>
                  <a:lnTo>
                    <a:pt x="44129" y="3507"/>
                  </a:lnTo>
                  <a:lnTo>
                    <a:pt x="44129" y="3507"/>
                  </a:lnTo>
                  <a:lnTo>
                    <a:pt x="44087" y="3507"/>
                  </a:lnTo>
                  <a:lnTo>
                    <a:pt x="44129" y="3361"/>
                  </a:lnTo>
                  <a:lnTo>
                    <a:pt x="44045" y="3507"/>
                  </a:lnTo>
                  <a:lnTo>
                    <a:pt x="44045" y="3507"/>
                  </a:lnTo>
                  <a:lnTo>
                    <a:pt x="43378" y="3215"/>
                  </a:lnTo>
                  <a:lnTo>
                    <a:pt x="43253" y="3069"/>
                  </a:lnTo>
                  <a:lnTo>
                    <a:pt x="43211" y="3069"/>
                  </a:lnTo>
                  <a:lnTo>
                    <a:pt x="43253" y="2923"/>
                  </a:lnTo>
                  <a:lnTo>
                    <a:pt x="43253" y="2923"/>
                  </a:lnTo>
                  <a:lnTo>
                    <a:pt x="43086" y="3069"/>
                  </a:lnTo>
                  <a:lnTo>
                    <a:pt x="43044" y="3069"/>
                  </a:lnTo>
                  <a:lnTo>
                    <a:pt x="43211" y="3215"/>
                  </a:lnTo>
                  <a:lnTo>
                    <a:pt x="43211" y="3215"/>
                  </a:lnTo>
                  <a:lnTo>
                    <a:pt x="42002" y="2923"/>
                  </a:lnTo>
                  <a:lnTo>
                    <a:pt x="41626" y="2630"/>
                  </a:lnTo>
                  <a:lnTo>
                    <a:pt x="41584" y="2630"/>
                  </a:lnTo>
                  <a:lnTo>
                    <a:pt x="41626" y="2484"/>
                  </a:lnTo>
                  <a:lnTo>
                    <a:pt x="41626" y="2484"/>
                  </a:lnTo>
                  <a:lnTo>
                    <a:pt x="41418" y="2484"/>
                  </a:lnTo>
                  <a:lnTo>
                    <a:pt x="41376" y="2630"/>
                  </a:lnTo>
                  <a:lnTo>
                    <a:pt x="41418" y="2630"/>
                  </a:lnTo>
                  <a:lnTo>
                    <a:pt x="41751" y="2923"/>
                  </a:lnTo>
                  <a:lnTo>
                    <a:pt x="43086" y="3361"/>
                  </a:lnTo>
                  <a:lnTo>
                    <a:pt x="43086" y="3361"/>
                  </a:lnTo>
                  <a:lnTo>
                    <a:pt x="42919" y="3361"/>
                  </a:lnTo>
                  <a:lnTo>
                    <a:pt x="42669" y="3507"/>
                  </a:lnTo>
                  <a:lnTo>
                    <a:pt x="42669" y="3507"/>
                  </a:lnTo>
                  <a:lnTo>
                    <a:pt x="43420" y="3654"/>
                  </a:lnTo>
                  <a:lnTo>
                    <a:pt x="43712" y="3800"/>
                  </a:lnTo>
                  <a:lnTo>
                    <a:pt x="43962" y="3654"/>
                  </a:lnTo>
                  <a:lnTo>
                    <a:pt x="43962" y="3654"/>
                  </a:lnTo>
                  <a:lnTo>
                    <a:pt x="44421" y="3800"/>
                  </a:lnTo>
                  <a:lnTo>
                    <a:pt x="44421" y="3800"/>
                  </a:lnTo>
                  <a:lnTo>
                    <a:pt x="44254" y="3800"/>
                  </a:lnTo>
                  <a:lnTo>
                    <a:pt x="44254" y="3800"/>
                  </a:lnTo>
                  <a:lnTo>
                    <a:pt x="44880" y="4092"/>
                  </a:lnTo>
                  <a:lnTo>
                    <a:pt x="44880" y="4092"/>
                  </a:lnTo>
                  <a:lnTo>
                    <a:pt x="45213" y="4238"/>
                  </a:lnTo>
                  <a:lnTo>
                    <a:pt x="44296" y="4238"/>
                  </a:lnTo>
                  <a:lnTo>
                    <a:pt x="44296" y="4238"/>
                  </a:lnTo>
                  <a:lnTo>
                    <a:pt x="44254" y="4238"/>
                  </a:lnTo>
                  <a:lnTo>
                    <a:pt x="44254" y="4238"/>
                  </a:lnTo>
                  <a:lnTo>
                    <a:pt x="44254" y="4238"/>
                  </a:lnTo>
                  <a:lnTo>
                    <a:pt x="43587" y="3946"/>
                  </a:lnTo>
                  <a:lnTo>
                    <a:pt x="43086" y="3946"/>
                  </a:lnTo>
                  <a:lnTo>
                    <a:pt x="42586" y="4092"/>
                  </a:lnTo>
                  <a:lnTo>
                    <a:pt x="41876" y="4092"/>
                  </a:lnTo>
                  <a:lnTo>
                    <a:pt x="41876" y="4092"/>
                  </a:lnTo>
                  <a:lnTo>
                    <a:pt x="41960" y="3800"/>
                  </a:lnTo>
                  <a:lnTo>
                    <a:pt x="42002" y="3800"/>
                  </a:lnTo>
                  <a:lnTo>
                    <a:pt x="41960" y="3800"/>
                  </a:lnTo>
                  <a:lnTo>
                    <a:pt x="41960" y="3800"/>
                  </a:lnTo>
                  <a:lnTo>
                    <a:pt x="41960" y="3654"/>
                  </a:lnTo>
                  <a:lnTo>
                    <a:pt x="41960" y="3654"/>
                  </a:lnTo>
                  <a:lnTo>
                    <a:pt x="42711" y="3800"/>
                  </a:lnTo>
                  <a:lnTo>
                    <a:pt x="42711" y="3800"/>
                  </a:lnTo>
                  <a:lnTo>
                    <a:pt x="42127" y="3654"/>
                  </a:lnTo>
                  <a:lnTo>
                    <a:pt x="41710" y="3507"/>
                  </a:lnTo>
                  <a:lnTo>
                    <a:pt x="41710" y="3507"/>
                  </a:lnTo>
                  <a:lnTo>
                    <a:pt x="41293" y="3361"/>
                  </a:lnTo>
                  <a:lnTo>
                    <a:pt x="41167" y="3215"/>
                  </a:lnTo>
                  <a:lnTo>
                    <a:pt x="41167" y="3215"/>
                  </a:lnTo>
                  <a:lnTo>
                    <a:pt x="41209" y="3069"/>
                  </a:lnTo>
                  <a:lnTo>
                    <a:pt x="41209" y="3069"/>
                  </a:lnTo>
                  <a:lnTo>
                    <a:pt x="40750" y="3215"/>
                  </a:lnTo>
                  <a:lnTo>
                    <a:pt x="40667" y="3215"/>
                  </a:lnTo>
                  <a:lnTo>
                    <a:pt x="40750" y="3215"/>
                  </a:lnTo>
                  <a:lnTo>
                    <a:pt x="41334" y="3654"/>
                  </a:lnTo>
                  <a:lnTo>
                    <a:pt x="41334" y="3654"/>
                  </a:lnTo>
                  <a:lnTo>
                    <a:pt x="40834" y="3800"/>
                  </a:lnTo>
                  <a:lnTo>
                    <a:pt x="40125" y="3654"/>
                  </a:lnTo>
                  <a:lnTo>
                    <a:pt x="40125" y="3654"/>
                  </a:lnTo>
                  <a:lnTo>
                    <a:pt x="39749" y="3507"/>
                  </a:lnTo>
                  <a:lnTo>
                    <a:pt x="39749" y="3507"/>
                  </a:lnTo>
                  <a:lnTo>
                    <a:pt x="40125" y="3361"/>
                  </a:lnTo>
                  <a:lnTo>
                    <a:pt x="40125" y="3361"/>
                  </a:lnTo>
                  <a:lnTo>
                    <a:pt x="40500" y="3507"/>
                  </a:lnTo>
                  <a:lnTo>
                    <a:pt x="40500" y="3507"/>
                  </a:lnTo>
                  <a:lnTo>
                    <a:pt x="40500" y="3361"/>
                  </a:lnTo>
                  <a:lnTo>
                    <a:pt x="40417" y="3215"/>
                  </a:lnTo>
                  <a:lnTo>
                    <a:pt x="40166" y="3069"/>
                  </a:lnTo>
                  <a:lnTo>
                    <a:pt x="39457" y="2923"/>
                  </a:lnTo>
                  <a:lnTo>
                    <a:pt x="39457" y="2923"/>
                  </a:lnTo>
                  <a:lnTo>
                    <a:pt x="39332" y="2777"/>
                  </a:lnTo>
                  <a:lnTo>
                    <a:pt x="39332" y="2630"/>
                  </a:lnTo>
                  <a:lnTo>
                    <a:pt x="39374" y="2630"/>
                  </a:lnTo>
                  <a:lnTo>
                    <a:pt x="39374" y="2630"/>
                  </a:lnTo>
                  <a:lnTo>
                    <a:pt x="38873" y="2630"/>
                  </a:lnTo>
                  <a:lnTo>
                    <a:pt x="38790" y="2777"/>
                  </a:lnTo>
                  <a:lnTo>
                    <a:pt x="38832" y="2777"/>
                  </a:lnTo>
                  <a:lnTo>
                    <a:pt x="38832" y="2777"/>
                  </a:lnTo>
                  <a:lnTo>
                    <a:pt x="38415" y="2777"/>
                  </a:lnTo>
                  <a:lnTo>
                    <a:pt x="38415" y="2777"/>
                  </a:lnTo>
                  <a:lnTo>
                    <a:pt x="38164" y="2630"/>
                  </a:lnTo>
                  <a:lnTo>
                    <a:pt x="38164" y="2630"/>
                  </a:lnTo>
                  <a:lnTo>
                    <a:pt x="37997" y="2484"/>
                  </a:lnTo>
                  <a:lnTo>
                    <a:pt x="38123" y="2484"/>
                  </a:lnTo>
                  <a:lnTo>
                    <a:pt x="37539" y="2192"/>
                  </a:lnTo>
                  <a:lnTo>
                    <a:pt x="37539" y="2192"/>
                  </a:lnTo>
                  <a:lnTo>
                    <a:pt x="37413" y="2338"/>
                  </a:lnTo>
                  <a:lnTo>
                    <a:pt x="37455" y="2484"/>
                  </a:lnTo>
                  <a:lnTo>
                    <a:pt x="37831" y="2630"/>
                  </a:lnTo>
                  <a:lnTo>
                    <a:pt x="37831" y="2630"/>
                  </a:lnTo>
                  <a:lnTo>
                    <a:pt x="36663" y="2630"/>
                  </a:lnTo>
                  <a:lnTo>
                    <a:pt x="36663" y="2630"/>
                  </a:lnTo>
                  <a:lnTo>
                    <a:pt x="36371" y="2630"/>
                  </a:lnTo>
                  <a:lnTo>
                    <a:pt x="36329" y="2630"/>
                  </a:lnTo>
                  <a:lnTo>
                    <a:pt x="36329" y="2630"/>
                  </a:lnTo>
                  <a:lnTo>
                    <a:pt x="36329" y="2630"/>
                  </a:lnTo>
                  <a:lnTo>
                    <a:pt x="36037" y="2630"/>
                  </a:lnTo>
                  <a:lnTo>
                    <a:pt x="35828" y="2484"/>
                  </a:lnTo>
                  <a:lnTo>
                    <a:pt x="35995" y="2338"/>
                  </a:lnTo>
                  <a:lnTo>
                    <a:pt x="35370" y="2046"/>
                  </a:lnTo>
                  <a:lnTo>
                    <a:pt x="35370" y="2046"/>
                  </a:lnTo>
                  <a:lnTo>
                    <a:pt x="35245" y="2192"/>
                  </a:lnTo>
                  <a:lnTo>
                    <a:pt x="35245" y="2338"/>
                  </a:lnTo>
                  <a:lnTo>
                    <a:pt x="35453" y="2484"/>
                  </a:lnTo>
                  <a:lnTo>
                    <a:pt x="36329" y="2630"/>
                  </a:lnTo>
                  <a:lnTo>
                    <a:pt x="36329" y="2630"/>
                  </a:lnTo>
                  <a:lnTo>
                    <a:pt x="36204" y="2777"/>
                  </a:lnTo>
                  <a:lnTo>
                    <a:pt x="35787" y="2923"/>
                  </a:lnTo>
                  <a:lnTo>
                    <a:pt x="35787" y="2923"/>
                  </a:lnTo>
                  <a:lnTo>
                    <a:pt x="35995" y="2923"/>
                  </a:lnTo>
                  <a:lnTo>
                    <a:pt x="36246" y="2923"/>
                  </a:lnTo>
                  <a:lnTo>
                    <a:pt x="36788" y="2777"/>
                  </a:lnTo>
                  <a:lnTo>
                    <a:pt x="36788" y="2777"/>
                  </a:lnTo>
                  <a:lnTo>
                    <a:pt x="37539" y="2923"/>
                  </a:lnTo>
                  <a:lnTo>
                    <a:pt x="37539" y="2923"/>
                  </a:lnTo>
                  <a:lnTo>
                    <a:pt x="36412" y="3215"/>
                  </a:lnTo>
                  <a:lnTo>
                    <a:pt x="35620" y="2777"/>
                  </a:lnTo>
                  <a:lnTo>
                    <a:pt x="35620" y="2777"/>
                  </a:lnTo>
                  <a:lnTo>
                    <a:pt x="34535" y="3069"/>
                  </a:lnTo>
                  <a:lnTo>
                    <a:pt x="34035" y="3215"/>
                  </a:lnTo>
                  <a:lnTo>
                    <a:pt x="33952" y="3361"/>
                  </a:lnTo>
                  <a:lnTo>
                    <a:pt x="33910" y="3361"/>
                  </a:lnTo>
                  <a:lnTo>
                    <a:pt x="33952" y="3507"/>
                  </a:lnTo>
                  <a:lnTo>
                    <a:pt x="33952" y="3507"/>
                  </a:lnTo>
                  <a:lnTo>
                    <a:pt x="33910" y="3507"/>
                  </a:lnTo>
                  <a:lnTo>
                    <a:pt x="33910" y="3507"/>
                  </a:lnTo>
                  <a:lnTo>
                    <a:pt x="34118" y="3654"/>
                  </a:lnTo>
                  <a:lnTo>
                    <a:pt x="34118" y="3654"/>
                  </a:lnTo>
                  <a:lnTo>
                    <a:pt x="34118" y="3654"/>
                  </a:lnTo>
                  <a:lnTo>
                    <a:pt x="33660" y="3654"/>
                  </a:lnTo>
                  <a:lnTo>
                    <a:pt x="33660" y="3654"/>
                  </a:lnTo>
                  <a:lnTo>
                    <a:pt x="34702" y="3800"/>
                  </a:lnTo>
                  <a:lnTo>
                    <a:pt x="34702" y="3800"/>
                  </a:lnTo>
                  <a:lnTo>
                    <a:pt x="34702" y="3800"/>
                  </a:lnTo>
                  <a:lnTo>
                    <a:pt x="34577" y="3946"/>
                  </a:lnTo>
                  <a:lnTo>
                    <a:pt x="34911" y="3800"/>
                  </a:lnTo>
                  <a:lnTo>
                    <a:pt x="35328" y="3800"/>
                  </a:lnTo>
                  <a:lnTo>
                    <a:pt x="35328" y="3800"/>
                  </a:lnTo>
                  <a:lnTo>
                    <a:pt x="35328" y="3946"/>
                  </a:lnTo>
                  <a:lnTo>
                    <a:pt x="35245" y="4092"/>
                  </a:lnTo>
                  <a:lnTo>
                    <a:pt x="34911" y="4238"/>
                  </a:lnTo>
                  <a:lnTo>
                    <a:pt x="34410" y="4238"/>
                  </a:lnTo>
                  <a:lnTo>
                    <a:pt x="33993" y="4092"/>
                  </a:lnTo>
                  <a:lnTo>
                    <a:pt x="33993" y="4092"/>
                  </a:lnTo>
                  <a:lnTo>
                    <a:pt x="33743" y="4238"/>
                  </a:lnTo>
                  <a:lnTo>
                    <a:pt x="33743" y="4238"/>
                  </a:lnTo>
                  <a:lnTo>
                    <a:pt x="33743" y="4238"/>
                  </a:lnTo>
                  <a:lnTo>
                    <a:pt x="31074" y="4238"/>
                  </a:lnTo>
                  <a:lnTo>
                    <a:pt x="31074" y="4238"/>
                  </a:lnTo>
                  <a:lnTo>
                    <a:pt x="31240" y="4238"/>
                  </a:lnTo>
                  <a:lnTo>
                    <a:pt x="31240" y="4092"/>
                  </a:lnTo>
                  <a:lnTo>
                    <a:pt x="31199" y="4092"/>
                  </a:lnTo>
                  <a:lnTo>
                    <a:pt x="31199" y="4092"/>
                  </a:lnTo>
                  <a:lnTo>
                    <a:pt x="30907" y="4238"/>
                  </a:lnTo>
                  <a:lnTo>
                    <a:pt x="30490" y="4238"/>
                  </a:lnTo>
                  <a:lnTo>
                    <a:pt x="30198" y="4238"/>
                  </a:lnTo>
                  <a:lnTo>
                    <a:pt x="30072" y="4238"/>
                  </a:lnTo>
                  <a:lnTo>
                    <a:pt x="30072" y="4238"/>
                  </a:lnTo>
                  <a:lnTo>
                    <a:pt x="28508" y="4238"/>
                  </a:lnTo>
                  <a:lnTo>
                    <a:pt x="28508" y="4238"/>
                  </a:lnTo>
                  <a:lnTo>
                    <a:pt x="28467" y="4238"/>
                  </a:lnTo>
                  <a:lnTo>
                    <a:pt x="28467" y="4238"/>
                  </a:lnTo>
                  <a:lnTo>
                    <a:pt x="28216" y="4238"/>
                  </a:lnTo>
                  <a:lnTo>
                    <a:pt x="26715" y="4238"/>
                  </a:lnTo>
                  <a:lnTo>
                    <a:pt x="26339" y="4238"/>
                  </a:lnTo>
                  <a:lnTo>
                    <a:pt x="26339" y="4238"/>
                  </a:lnTo>
                  <a:lnTo>
                    <a:pt x="26381" y="4238"/>
                  </a:lnTo>
                  <a:lnTo>
                    <a:pt x="25255" y="4238"/>
                  </a:lnTo>
                  <a:lnTo>
                    <a:pt x="25255" y="4238"/>
                  </a:lnTo>
                  <a:lnTo>
                    <a:pt x="25172" y="4238"/>
                  </a:lnTo>
                  <a:lnTo>
                    <a:pt x="24713" y="4092"/>
                  </a:lnTo>
                  <a:lnTo>
                    <a:pt x="24713" y="4092"/>
                  </a:lnTo>
                  <a:lnTo>
                    <a:pt x="24087" y="3800"/>
                  </a:lnTo>
                  <a:lnTo>
                    <a:pt x="23503" y="3507"/>
                  </a:lnTo>
                  <a:lnTo>
                    <a:pt x="23503" y="3507"/>
                  </a:lnTo>
                  <a:lnTo>
                    <a:pt x="23587" y="3507"/>
                  </a:lnTo>
                  <a:lnTo>
                    <a:pt x="23169" y="3215"/>
                  </a:lnTo>
                  <a:lnTo>
                    <a:pt x="23169" y="3215"/>
                  </a:lnTo>
                  <a:lnTo>
                    <a:pt x="23211" y="3361"/>
                  </a:lnTo>
                  <a:lnTo>
                    <a:pt x="23211" y="3361"/>
                  </a:lnTo>
                  <a:lnTo>
                    <a:pt x="22210" y="2923"/>
                  </a:lnTo>
                  <a:lnTo>
                    <a:pt x="21293" y="2630"/>
                  </a:lnTo>
                  <a:lnTo>
                    <a:pt x="20291" y="2338"/>
                  </a:lnTo>
                  <a:lnTo>
                    <a:pt x="19749" y="2192"/>
                  </a:lnTo>
                  <a:lnTo>
                    <a:pt x="19207" y="2338"/>
                  </a:lnTo>
                  <a:lnTo>
                    <a:pt x="19207" y="2338"/>
                  </a:lnTo>
                  <a:lnTo>
                    <a:pt x="17247" y="2484"/>
                  </a:lnTo>
                  <a:lnTo>
                    <a:pt x="17247" y="2484"/>
                  </a:lnTo>
                  <a:lnTo>
                    <a:pt x="16371" y="2338"/>
                  </a:lnTo>
                  <a:lnTo>
                    <a:pt x="15370" y="2338"/>
                  </a:lnTo>
                  <a:lnTo>
                    <a:pt x="15370" y="2338"/>
                  </a:lnTo>
                  <a:lnTo>
                    <a:pt x="13785" y="2338"/>
                  </a:lnTo>
                  <a:lnTo>
                    <a:pt x="12116" y="2046"/>
                  </a:lnTo>
                  <a:lnTo>
                    <a:pt x="10531" y="1900"/>
                  </a:lnTo>
                  <a:lnTo>
                    <a:pt x="9217" y="1753"/>
                  </a:lnTo>
                  <a:lnTo>
                    <a:pt x="9301" y="1753"/>
                  </a:lnTo>
                  <a:lnTo>
                    <a:pt x="9301" y="1753"/>
                  </a:lnTo>
                  <a:lnTo>
                    <a:pt x="7924" y="1900"/>
                  </a:lnTo>
                  <a:lnTo>
                    <a:pt x="7883" y="1900"/>
                  </a:lnTo>
                  <a:lnTo>
                    <a:pt x="7883" y="1900"/>
                  </a:lnTo>
                  <a:lnTo>
                    <a:pt x="6381" y="1753"/>
                  </a:lnTo>
                  <a:lnTo>
                    <a:pt x="5088" y="1753"/>
                  </a:lnTo>
                  <a:lnTo>
                    <a:pt x="5088" y="1753"/>
                  </a:lnTo>
                  <a:lnTo>
                    <a:pt x="5005" y="2046"/>
                  </a:lnTo>
                  <a:lnTo>
                    <a:pt x="5005" y="2046"/>
                  </a:lnTo>
                  <a:lnTo>
                    <a:pt x="4171" y="2192"/>
                  </a:lnTo>
                  <a:lnTo>
                    <a:pt x="3295" y="2338"/>
                  </a:lnTo>
                  <a:lnTo>
                    <a:pt x="3044" y="1900"/>
                  </a:lnTo>
                  <a:lnTo>
                    <a:pt x="3044" y="1900"/>
                  </a:lnTo>
                  <a:lnTo>
                    <a:pt x="1418" y="1753"/>
                  </a:lnTo>
                  <a:lnTo>
                    <a:pt x="0" y="1753"/>
                  </a:lnTo>
                  <a:lnTo>
                    <a:pt x="0" y="1753"/>
                  </a:lnTo>
                  <a:lnTo>
                    <a:pt x="0" y="4238"/>
                  </a:lnTo>
                  <a:lnTo>
                    <a:pt x="0" y="4238"/>
                  </a:lnTo>
                  <a:lnTo>
                    <a:pt x="0" y="120000"/>
                  </a:lnTo>
                  <a:lnTo>
                    <a:pt x="120000" y="120000"/>
                  </a:lnTo>
                  <a:lnTo>
                    <a:pt x="120000" y="4238"/>
                  </a:lnTo>
                  <a:lnTo>
                    <a:pt x="113660" y="4238"/>
                  </a:lnTo>
                  <a:lnTo>
                    <a:pt x="113660" y="4238"/>
                  </a:lnTo>
                  <a:lnTo>
                    <a:pt x="114953" y="3654"/>
                  </a:lnTo>
                  <a:lnTo>
                    <a:pt x="115537" y="3361"/>
                  </a:lnTo>
                  <a:lnTo>
                    <a:pt x="115995" y="2923"/>
                  </a:lnTo>
                  <a:lnTo>
                    <a:pt x="115995" y="2923"/>
                  </a:lnTo>
                  <a:close/>
                  <a:moveTo>
                    <a:pt x="87215" y="1315"/>
                  </a:moveTo>
                  <a:lnTo>
                    <a:pt x="87215" y="1315"/>
                  </a:lnTo>
                  <a:lnTo>
                    <a:pt x="87132" y="1315"/>
                  </a:lnTo>
                  <a:lnTo>
                    <a:pt x="87215" y="1315"/>
                  </a:lnTo>
                  <a:close/>
                  <a:moveTo>
                    <a:pt x="60291" y="3654"/>
                  </a:moveTo>
                  <a:lnTo>
                    <a:pt x="60583" y="3654"/>
                  </a:lnTo>
                  <a:lnTo>
                    <a:pt x="60834" y="3800"/>
                  </a:lnTo>
                  <a:lnTo>
                    <a:pt x="60834" y="3800"/>
                  </a:lnTo>
                  <a:lnTo>
                    <a:pt x="60834" y="3946"/>
                  </a:lnTo>
                  <a:lnTo>
                    <a:pt x="60875" y="4092"/>
                  </a:lnTo>
                  <a:lnTo>
                    <a:pt x="61167" y="4238"/>
                  </a:lnTo>
                  <a:lnTo>
                    <a:pt x="60417" y="4238"/>
                  </a:lnTo>
                  <a:lnTo>
                    <a:pt x="60417" y="4238"/>
                  </a:lnTo>
                  <a:lnTo>
                    <a:pt x="60250" y="4238"/>
                  </a:lnTo>
                  <a:lnTo>
                    <a:pt x="60250" y="4238"/>
                  </a:lnTo>
                  <a:lnTo>
                    <a:pt x="60291" y="3654"/>
                  </a:lnTo>
                  <a:lnTo>
                    <a:pt x="60291" y="3654"/>
                  </a:lnTo>
                  <a:close/>
                  <a:moveTo>
                    <a:pt x="51157" y="3946"/>
                  </a:moveTo>
                  <a:lnTo>
                    <a:pt x="51157" y="3946"/>
                  </a:lnTo>
                  <a:lnTo>
                    <a:pt x="51157" y="3946"/>
                  </a:lnTo>
                  <a:lnTo>
                    <a:pt x="51157" y="3946"/>
                  </a:lnTo>
                  <a:lnTo>
                    <a:pt x="51240" y="4092"/>
                  </a:lnTo>
                  <a:lnTo>
                    <a:pt x="51657" y="4238"/>
                  </a:lnTo>
                  <a:lnTo>
                    <a:pt x="50907" y="4238"/>
                  </a:lnTo>
                  <a:lnTo>
                    <a:pt x="50573" y="3800"/>
                  </a:lnTo>
                  <a:lnTo>
                    <a:pt x="51157" y="3946"/>
                  </a:lnTo>
                  <a:close/>
                  <a:moveTo>
                    <a:pt x="50010" y="4092"/>
                  </a:moveTo>
                  <a:lnTo>
                    <a:pt x="50010" y="4092"/>
                  </a:lnTo>
                  <a:lnTo>
                    <a:pt x="50823" y="4238"/>
                  </a:lnTo>
                  <a:lnTo>
                    <a:pt x="50198" y="4238"/>
                  </a:lnTo>
                  <a:lnTo>
                    <a:pt x="50010" y="4092"/>
                  </a:lnTo>
                  <a:close/>
                  <a:moveTo>
                    <a:pt x="43962" y="4238"/>
                  </a:moveTo>
                  <a:lnTo>
                    <a:pt x="43962" y="4238"/>
                  </a:lnTo>
                  <a:lnTo>
                    <a:pt x="44045" y="4238"/>
                  </a:lnTo>
                  <a:lnTo>
                    <a:pt x="43587" y="4238"/>
                  </a:lnTo>
                  <a:lnTo>
                    <a:pt x="43587" y="4238"/>
                  </a:lnTo>
                  <a:lnTo>
                    <a:pt x="43628" y="4238"/>
                  </a:lnTo>
                  <a:lnTo>
                    <a:pt x="43545" y="4092"/>
                  </a:lnTo>
                  <a:lnTo>
                    <a:pt x="43545" y="4092"/>
                  </a:lnTo>
                  <a:lnTo>
                    <a:pt x="43962" y="4238"/>
                  </a:lnTo>
                  <a:lnTo>
                    <a:pt x="43962" y="4238"/>
                  </a:lnTo>
                  <a:close/>
                  <a:moveTo>
                    <a:pt x="40083" y="3800"/>
                  </a:moveTo>
                  <a:lnTo>
                    <a:pt x="40083" y="3800"/>
                  </a:lnTo>
                  <a:lnTo>
                    <a:pt x="40041" y="3800"/>
                  </a:lnTo>
                  <a:lnTo>
                    <a:pt x="40083" y="3800"/>
                  </a:lnTo>
                  <a:close/>
                  <a:moveTo>
                    <a:pt x="37413" y="4092"/>
                  </a:moveTo>
                  <a:lnTo>
                    <a:pt x="37413" y="4092"/>
                  </a:lnTo>
                  <a:lnTo>
                    <a:pt x="37664" y="3946"/>
                  </a:lnTo>
                  <a:lnTo>
                    <a:pt x="37664" y="3946"/>
                  </a:lnTo>
                  <a:lnTo>
                    <a:pt x="37872" y="3946"/>
                  </a:lnTo>
                  <a:lnTo>
                    <a:pt x="37872" y="3946"/>
                  </a:lnTo>
                  <a:lnTo>
                    <a:pt x="38164" y="3946"/>
                  </a:lnTo>
                  <a:lnTo>
                    <a:pt x="38456" y="3946"/>
                  </a:lnTo>
                  <a:lnTo>
                    <a:pt x="38456" y="3946"/>
                  </a:lnTo>
                  <a:lnTo>
                    <a:pt x="38748" y="3946"/>
                  </a:lnTo>
                  <a:lnTo>
                    <a:pt x="38957" y="4092"/>
                  </a:lnTo>
                  <a:lnTo>
                    <a:pt x="38957" y="4092"/>
                  </a:lnTo>
                  <a:lnTo>
                    <a:pt x="38748" y="4092"/>
                  </a:lnTo>
                  <a:lnTo>
                    <a:pt x="39040" y="4238"/>
                  </a:lnTo>
                  <a:lnTo>
                    <a:pt x="39040" y="4238"/>
                  </a:lnTo>
                  <a:lnTo>
                    <a:pt x="38998" y="4238"/>
                  </a:lnTo>
                  <a:lnTo>
                    <a:pt x="37413" y="4238"/>
                  </a:lnTo>
                  <a:lnTo>
                    <a:pt x="37413" y="4238"/>
                  </a:lnTo>
                  <a:lnTo>
                    <a:pt x="37413" y="4092"/>
                  </a:lnTo>
                  <a:lnTo>
                    <a:pt x="37413" y="4092"/>
                  </a:lnTo>
                  <a:close/>
                  <a:moveTo>
                    <a:pt x="36704" y="3800"/>
                  </a:moveTo>
                  <a:lnTo>
                    <a:pt x="36704" y="3800"/>
                  </a:lnTo>
                  <a:lnTo>
                    <a:pt x="36913" y="3946"/>
                  </a:lnTo>
                  <a:lnTo>
                    <a:pt x="36955" y="3946"/>
                  </a:lnTo>
                  <a:lnTo>
                    <a:pt x="36704" y="4092"/>
                  </a:lnTo>
                  <a:lnTo>
                    <a:pt x="36704" y="4092"/>
                  </a:lnTo>
                  <a:lnTo>
                    <a:pt x="36287" y="3946"/>
                  </a:lnTo>
                  <a:lnTo>
                    <a:pt x="36287" y="3946"/>
                  </a:lnTo>
                  <a:lnTo>
                    <a:pt x="36037" y="4092"/>
                  </a:lnTo>
                  <a:lnTo>
                    <a:pt x="36204" y="4238"/>
                  </a:lnTo>
                  <a:lnTo>
                    <a:pt x="35995" y="4238"/>
                  </a:lnTo>
                  <a:lnTo>
                    <a:pt x="35245" y="4238"/>
                  </a:lnTo>
                  <a:lnTo>
                    <a:pt x="35245" y="4238"/>
                  </a:lnTo>
                  <a:lnTo>
                    <a:pt x="35328" y="4092"/>
                  </a:lnTo>
                  <a:lnTo>
                    <a:pt x="35537" y="4092"/>
                  </a:lnTo>
                  <a:lnTo>
                    <a:pt x="36704" y="3800"/>
                  </a:lnTo>
                  <a:lnTo>
                    <a:pt x="36704" y="3800"/>
                  </a:lnTo>
                  <a:close/>
                  <a:moveTo>
                    <a:pt x="36704" y="4238"/>
                  </a:moveTo>
                  <a:lnTo>
                    <a:pt x="35995" y="4238"/>
                  </a:lnTo>
                  <a:lnTo>
                    <a:pt x="36329" y="4238"/>
                  </a:lnTo>
                  <a:lnTo>
                    <a:pt x="36329" y="4238"/>
                  </a:lnTo>
                  <a:lnTo>
                    <a:pt x="36704" y="4238"/>
                  </a:lnTo>
                  <a:lnTo>
                    <a:pt x="36704" y="423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4533901" y="4328662"/>
              <a:ext cx="25500" cy="9600"/>
            </a:xfrm>
            <a:custGeom>
              <a:pathLst>
                <a:path extrusionOk="0" h="120000" w="120000">
                  <a:moveTo>
                    <a:pt x="120000" y="80000"/>
                  </a:moveTo>
                  <a:lnTo>
                    <a:pt x="120000" y="80000"/>
                  </a:lnTo>
                  <a:lnTo>
                    <a:pt x="105000" y="80000"/>
                  </a:lnTo>
                  <a:lnTo>
                    <a:pt x="45000" y="0"/>
                  </a:lnTo>
                  <a:lnTo>
                    <a:pt x="45000" y="0"/>
                  </a:lnTo>
                  <a:lnTo>
                    <a:pt x="0" y="40000"/>
                  </a:lnTo>
                  <a:lnTo>
                    <a:pt x="0" y="120000"/>
                  </a:lnTo>
                  <a:lnTo>
                    <a:pt x="0" y="120000"/>
                  </a:lnTo>
                  <a:lnTo>
                    <a:pt x="120000" y="80000"/>
                  </a:lnTo>
                  <a:lnTo>
                    <a:pt x="120000" y="8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8315325" y="4306437"/>
              <a:ext cx="31800" cy="3300"/>
            </a:xfrm>
            <a:custGeom>
              <a:pathLst>
                <a:path extrusionOk="0" h="120000" w="120000">
                  <a:moveTo>
                    <a:pt x="0" y="0"/>
                  </a:moveTo>
                  <a:lnTo>
                    <a:pt x="120000" y="120000"/>
                  </a:lnTo>
                  <a:lnTo>
                    <a:pt x="120000" y="120000"/>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4794251" y="4319137"/>
              <a:ext cx="85800" cy="12600"/>
            </a:xfrm>
            <a:custGeom>
              <a:pathLst>
                <a:path extrusionOk="0" h="120000" w="120000">
                  <a:moveTo>
                    <a:pt x="0" y="0"/>
                  </a:moveTo>
                  <a:lnTo>
                    <a:pt x="0" y="0"/>
                  </a:lnTo>
                  <a:lnTo>
                    <a:pt x="40000" y="60000"/>
                  </a:lnTo>
                  <a:lnTo>
                    <a:pt x="53333" y="90000"/>
                  </a:lnTo>
                  <a:lnTo>
                    <a:pt x="71111" y="120000"/>
                  </a:lnTo>
                  <a:lnTo>
                    <a:pt x="120000" y="120000"/>
                  </a:lnTo>
                  <a:lnTo>
                    <a:pt x="120000" y="120000"/>
                  </a:lnTo>
                  <a:lnTo>
                    <a:pt x="80000" y="60000"/>
                  </a:lnTo>
                  <a:lnTo>
                    <a:pt x="48888" y="30000"/>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4587876" y="4315962"/>
              <a:ext cx="95400" cy="6300"/>
            </a:xfrm>
            <a:custGeom>
              <a:pathLst>
                <a:path extrusionOk="0" h="120000" w="120000">
                  <a:moveTo>
                    <a:pt x="8000" y="0"/>
                  </a:moveTo>
                  <a:lnTo>
                    <a:pt x="0" y="0"/>
                  </a:lnTo>
                  <a:lnTo>
                    <a:pt x="120000" y="120000"/>
                  </a:lnTo>
                  <a:lnTo>
                    <a:pt x="800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3863976" y="4328662"/>
              <a:ext cx="12600" cy="6300"/>
            </a:xfrm>
            <a:custGeom>
              <a:pathLst>
                <a:path extrusionOk="0" h="120000" w="120000">
                  <a:moveTo>
                    <a:pt x="30000" y="0"/>
                  </a:moveTo>
                  <a:lnTo>
                    <a:pt x="30000" y="0"/>
                  </a:lnTo>
                  <a:lnTo>
                    <a:pt x="0" y="60000"/>
                  </a:lnTo>
                  <a:lnTo>
                    <a:pt x="0" y="60000"/>
                  </a:lnTo>
                  <a:lnTo>
                    <a:pt x="60000" y="120000"/>
                  </a:lnTo>
                  <a:lnTo>
                    <a:pt x="60000" y="120000"/>
                  </a:lnTo>
                  <a:lnTo>
                    <a:pt x="120000" y="60000"/>
                  </a:lnTo>
                  <a:lnTo>
                    <a:pt x="30000" y="0"/>
                  </a:lnTo>
                  <a:lnTo>
                    <a:pt x="3000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3738562" y="4315962"/>
              <a:ext cx="60300" cy="12600"/>
            </a:xfrm>
            <a:custGeom>
              <a:pathLst>
                <a:path extrusionOk="0" h="120000" w="120000">
                  <a:moveTo>
                    <a:pt x="120000" y="120000"/>
                  </a:moveTo>
                  <a:lnTo>
                    <a:pt x="120000" y="120000"/>
                  </a:lnTo>
                  <a:lnTo>
                    <a:pt x="56842" y="60000"/>
                  </a:lnTo>
                  <a:lnTo>
                    <a:pt x="63157" y="60000"/>
                  </a:lnTo>
                  <a:lnTo>
                    <a:pt x="75789" y="30000"/>
                  </a:lnTo>
                  <a:lnTo>
                    <a:pt x="88421" y="30000"/>
                  </a:lnTo>
                  <a:lnTo>
                    <a:pt x="88421" y="30000"/>
                  </a:lnTo>
                  <a:lnTo>
                    <a:pt x="88421" y="30000"/>
                  </a:lnTo>
                  <a:lnTo>
                    <a:pt x="6315" y="0"/>
                  </a:lnTo>
                  <a:lnTo>
                    <a:pt x="6315" y="0"/>
                  </a:lnTo>
                  <a:lnTo>
                    <a:pt x="0" y="0"/>
                  </a:lnTo>
                  <a:lnTo>
                    <a:pt x="0" y="30000"/>
                  </a:lnTo>
                  <a:lnTo>
                    <a:pt x="18947" y="60000"/>
                  </a:lnTo>
                  <a:lnTo>
                    <a:pt x="120000" y="120000"/>
                  </a:lnTo>
                  <a:lnTo>
                    <a:pt x="12000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2894013" y="4344537"/>
              <a:ext cx="47700" cy="3300"/>
            </a:xfrm>
            <a:custGeom>
              <a:pathLst>
                <a:path extrusionOk="0" h="120000" w="120000">
                  <a:moveTo>
                    <a:pt x="0" y="120000"/>
                  </a:moveTo>
                  <a:lnTo>
                    <a:pt x="0" y="120000"/>
                  </a:lnTo>
                  <a:lnTo>
                    <a:pt x="120000" y="0"/>
                  </a:lnTo>
                  <a:lnTo>
                    <a:pt x="120000" y="0"/>
                  </a:lnTo>
                  <a:lnTo>
                    <a:pt x="64000" y="0"/>
                  </a:lnTo>
                  <a:lnTo>
                    <a:pt x="0" y="12000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p:nvPr/>
          </p:nvSpPr>
          <p:spPr>
            <a:xfrm>
              <a:off x="7213600" y="4290562"/>
              <a:ext cx="6300" cy="3300"/>
            </a:xfrm>
            <a:custGeom>
              <a:pathLst>
                <a:path extrusionOk="0" h="120000" w="120000">
                  <a:moveTo>
                    <a:pt x="0" y="120000"/>
                  </a:moveTo>
                  <a:lnTo>
                    <a:pt x="60000" y="120000"/>
                  </a:lnTo>
                  <a:lnTo>
                    <a:pt x="120000" y="0"/>
                  </a:lnTo>
                  <a:lnTo>
                    <a:pt x="0" y="12000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1787525" y="4331837"/>
              <a:ext cx="28500" cy="3300"/>
            </a:xfrm>
            <a:custGeom>
              <a:pathLst>
                <a:path extrusionOk="0" h="120000" w="120000">
                  <a:moveTo>
                    <a:pt x="0" y="0"/>
                  </a:moveTo>
                  <a:lnTo>
                    <a:pt x="120000" y="120000"/>
                  </a:lnTo>
                  <a:lnTo>
                    <a:pt x="120000" y="120000"/>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1816100" y="4335012"/>
              <a:ext cx="44400" cy="6300"/>
            </a:xfrm>
            <a:custGeom>
              <a:pathLst>
                <a:path extrusionOk="0" h="120000" w="120000">
                  <a:moveTo>
                    <a:pt x="0" y="0"/>
                  </a:moveTo>
                  <a:lnTo>
                    <a:pt x="0" y="0"/>
                  </a:lnTo>
                  <a:lnTo>
                    <a:pt x="119999" y="12000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47" name="Shape 147"/>
          <p:cNvSpPr txBox="1"/>
          <p:nvPr>
            <p:ph idx="1" type="body"/>
          </p:nvPr>
        </p:nvSpPr>
        <p:spPr>
          <a:xfrm>
            <a:off x="457200" y="4246564"/>
            <a:ext cx="8229600" cy="679200"/>
          </a:xfrm>
          <a:prstGeom prst="rect">
            <a:avLst/>
          </a:prstGeom>
          <a:noFill/>
          <a:ln>
            <a:noFill/>
          </a:ln>
        </p:spPr>
        <p:txBody>
          <a:bodyPr anchorCtr="0" anchor="t" bIns="91425" lIns="91425" rIns="91425" tIns="91425"/>
          <a:lstStyle>
            <a:lvl1pPr lvl="0" rtl="0" algn="ctr">
              <a:spcBef>
                <a:spcPts val="0"/>
              </a:spcBef>
              <a:buClr>
                <a:schemeClr val="lt2"/>
              </a:buClr>
              <a:buFont typeface="Georgia"/>
              <a:buNone/>
              <a:defRPr i="1" sz="2400">
                <a:solidFill>
                  <a:schemeClr val="lt2"/>
                </a:solidFill>
              </a:defRPr>
            </a:lvl1pPr>
            <a:lvl2pPr lvl="1" rtl="0">
              <a:spcBef>
                <a:spcPts val="0"/>
              </a:spcBef>
              <a:defRPr sz="2400">
                <a:solidFill>
                  <a:schemeClr val="dk2"/>
                </a:solidFill>
                <a:latin typeface="Georgia"/>
                <a:ea typeface="Georgia"/>
                <a:cs typeface="Georgia"/>
                <a:sym typeface="Georgia"/>
              </a:defRPr>
            </a:lvl2pPr>
            <a:lvl3pPr lvl="2" rtl="0">
              <a:spcBef>
                <a:spcPts val="0"/>
              </a:spcBef>
              <a:defRPr sz="2400">
                <a:solidFill>
                  <a:schemeClr val="dk2"/>
                </a:solidFill>
                <a:latin typeface="Georgia"/>
                <a:ea typeface="Georgia"/>
                <a:cs typeface="Georgia"/>
                <a:sym typeface="Georgia"/>
              </a:defRPr>
            </a:lvl3pPr>
            <a:lvl4pPr lvl="3" rtl="0">
              <a:spcBef>
                <a:spcPts val="0"/>
              </a:spcBef>
              <a:defRPr sz="1800">
                <a:solidFill>
                  <a:schemeClr val="dk2"/>
                </a:solidFill>
                <a:latin typeface="Georgia"/>
                <a:ea typeface="Georgia"/>
                <a:cs typeface="Georgia"/>
                <a:sym typeface="Georgia"/>
              </a:defRPr>
            </a:lvl4pPr>
            <a:lvl5pPr lvl="4" rtl="0">
              <a:spcBef>
                <a:spcPts val="0"/>
              </a:spcBef>
              <a:defRPr sz="1800">
                <a:solidFill>
                  <a:schemeClr val="dk2"/>
                </a:solidFill>
                <a:latin typeface="Georgia"/>
                <a:ea typeface="Georgia"/>
                <a:cs typeface="Georgia"/>
                <a:sym typeface="Georgia"/>
              </a:defRPr>
            </a:lvl5pPr>
            <a:lvl6pPr lvl="5" rtl="0">
              <a:spcBef>
                <a:spcPts val="0"/>
              </a:spcBef>
              <a:defRPr sz="1800">
                <a:solidFill>
                  <a:schemeClr val="dk2"/>
                </a:solidFill>
                <a:latin typeface="Georgia"/>
                <a:ea typeface="Georgia"/>
                <a:cs typeface="Georgia"/>
                <a:sym typeface="Georgia"/>
              </a:defRPr>
            </a:lvl6pPr>
            <a:lvl7pPr lvl="6" rtl="0">
              <a:spcBef>
                <a:spcPts val="0"/>
              </a:spcBef>
              <a:defRPr sz="1800">
                <a:solidFill>
                  <a:schemeClr val="dk2"/>
                </a:solidFill>
                <a:latin typeface="Georgia"/>
                <a:ea typeface="Georgia"/>
                <a:cs typeface="Georgia"/>
                <a:sym typeface="Georgia"/>
              </a:defRPr>
            </a:lvl7pPr>
            <a:lvl8pPr lvl="7" rtl="0">
              <a:spcBef>
                <a:spcPts val="0"/>
              </a:spcBef>
              <a:defRPr sz="1800">
                <a:solidFill>
                  <a:schemeClr val="dk2"/>
                </a:solidFill>
                <a:latin typeface="Georgia"/>
                <a:ea typeface="Georgia"/>
                <a:cs typeface="Georgia"/>
                <a:sym typeface="Georgia"/>
              </a:defRPr>
            </a:lvl8pPr>
            <a:lvl9pPr lvl="8" rtl="0">
              <a:spcBef>
                <a:spcPts val="0"/>
              </a:spcBef>
              <a:defRPr sz="1800">
                <a:solidFill>
                  <a:schemeClr val="dk2"/>
                </a:solidFill>
                <a:latin typeface="Georgia"/>
                <a:ea typeface="Georgia"/>
                <a:cs typeface="Georgia"/>
                <a:sym typeface="Georgi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8" name="Shape 1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0" name="Shape 50"/>
        <p:cNvGrpSpPr/>
        <p:nvPr/>
      </p:nvGrpSpPr>
      <p:grpSpPr>
        <a:xfrm>
          <a:off x="0" y="0"/>
          <a:ext cx="0" cy="0"/>
          <a:chOff x="0" y="0"/>
          <a:chExt cx="0" cy="0"/>
        </a:xfrm>
      </p:grpSpPr>
      <p:grpSp>
        <p:nvGrpSpPr>
          <p:cNvPr id="51" name="Shape 51"/>
          <p:cNvGrpSpPr/>
          <p:nvPr/>
        </p:nvGrpSpPr>
        <p:grpSpPr>
          <a:xfrm>
            <a:off x="0" y="0"/>
            <a:ext cx="9158287" cy="5109219"/>
            <a:chOff x="0" y="0"/>
            <a:chExt cx="5769" cy="4291"/>
          </a:xfrm>
        </p:grpSpPr>
        <p:sp>
          <p:nvSpPr>
            <p:cNvPr id="52" name="Shape 52"/>
            <p:cNvSpPr/>
            <p:nvPr/>
          </p:nvSpPr>
          <p:spPr>
            <a:xfrm>
              <a:off x="69" y="91"/>
              <a:ext cx="5700" cy="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a:off x="0" y="0"/>
              <a:ext cx="5700" cy="4200"/>
            </a:xfrm>
            <a:custGeom>
              <a:pathLst>
                <a:path extrusionOk="0" h="120000" w="120000">
                  <a:moveTo>
                    <a:pt x="119615" y="37177"/>
                  </a:moveTo>
                  <a:lnTo>
                    <a:pt x="119615" y="37177"/>
                  </a:lnTo>
                  <a:lnTo>
                    <a:pt x="119658" y="7771"/>
                  </a:lnTo>
                  <a:lnTo>
                    <a:pt x="119658" y="7771"/>
                  </a:lnTo>
                  <a:lnTo>
                    <a:pt x="119743" y="6379"/>
                  </a:lnTo>
                  <a:lnTo>
                    <a:pt x="119829" y="4233"/>
                  </a:lnTo>
                  <a:lnTo>
                    <a:pt x="119871" y="3189"/>
                  </a:lnTo>
                  <a:lnTo>
                    <a:pt x="119786" y="2319"/>
                  </a:lnTo>
                  <a:lnTo>
                    <a:pt x="119743" y="1913"/>
                  </a:lnTo>
                  <a:lnTo>
                    <a:pt x="119658" y="1681"/>
                  </a:lnTo>
                  <a:lnTo>
                    <a:pt x="119530" y="1507"/>
                  </a:lnTo>
                  <a:lnTo>
                    <a:pt x="119402" y="1449"/>
                  </a:lnTo>
                  <a:lnTo>
                    <a:pt x="119402" y="1449"/>
                  </a:lnTo>
                  <a:lnTo>
                    <a:pt x="110775" y="1333"/>
                  </a:lnTo>
                  <a:lnTo>
                    <a:pt x="110775" y="1333"/>
                  </a:lnTo>
                  <a:lnTo>
                    <a:pt x="111715" y="1449"/>
                  </a:lnTo>
                  <a:lnTo>
                    <a:pt x="111715" y="1449"/>
                  </a:lnTo>
                  <a:lnTo>
                    <a:pt x="111117" y="1449"/>
                  </a:lnTo>
                  <a:lnTo>
                    <a:pt x="110775" y="1391"/>
                  </a:lnTo>
                  <a:lnTo>
                    <a:pt x="110049" y="1275"/>
                  </a:lnTo>
                  <a:lnTo>
                    <a:pt x="110049" y="1275"/>
                  </a:lnTo>
                  <a:lnTo>
                    <a:pt x="110647" y="1159"/>
                  </a:lnTo>
                  <a:lnTo>
                    <a:pt x="111245" y="985"/>
                  </a:lnTo>
                  <a:lnTo>
                    <a:pt x="111245" y="985"/>
                  </a:lnTo>
                  <a:lnTo>
                    <a:pt x="109879" y="695"/>
                  </a:lnTo>
                  <a:lnTo>
                    <a:pt x="109494" y="637"/>
                  </a:lnTo>
                  <a:lnTo>
                    <a:pt x="110049" y="753"/>
                  </a:lnTo>
                  <a:lnTo>
                    <a:pt x="110049" y="753"/>
                  </a:lnTo>
                  <a:lnTo>
                    <a:pt x="109750" y="753"/>
                  </a:lnTo>
                  <a:lnTo>
                    <a:pt x="110007" y="753"/>
                  </a:lnTo>
                  <a:lnTo>
                    <a:pt x="110476" y="869"/>
                  </a:lnTo>
                  <a:lnTo>
                    <a:pt x="110647" y="927"/>
                  </a:lnTo>
                  <a:lnTo>
                    <a:pt x="110733" y="985"/>
                  </a:lnTo>
                  <a:lnTo>
                    <a:pt x="110733" y="985"/>
                  </a:lnTo>
                  <a:lnTo>
                    <a:pt x="109750" y="869"/>
                  </a:lnTo>
                  <a:lnTo>
                    <a:pt x="108768" y="695"/>
                  </a:lnTo>
                  <a:lnTo>
                    <a:pt x="108768" y="695"/>
                  </a:lnTo>
                  <a:lnTo>
                    <a:pt x="109024" y="753"/>
                  </a:lnTo>
                  <a:lnTo>
                    <a:pt x="108896" y="753"/>
                  </a:lnTo>
                  <a:lnTo>
                    <a:pt x="108896" y="753"/>
                  </a:lnTo>
                  <a:lnTo>
                    <a:pt x="109409" y="927"/>
                  </a:lnTo>
                  <a:lnTo>
                    <a:pt x="109409" y="927"/>
                  </a:lnTo>
                  <a:lnTo>
                    <a:pt x="106804" y="811"/>
                  </a:lnTo>
                  <a:lnTo>
                    <a:pt x="106035" y="753"/>
                  </a:lnTo>
                  <a:lnTo>
                    <a:pt x="107103" y="753"/>
                  </a:lnTo>
                  <a:lnTo>
                    <a:pt x="107103" y="753"/>
                  </a:lnTo>
                  <a:lnTo>
                    <a:pt x="106505" y="753"/>
                  </a:lnTo>
                  <a:lnTo>
                    <a:pt x="105950" y="695"/>
                  </a:lnTo>
                  <a:lnTo>
                    <a:pt x="105352" y="637"/>
                  </a:lnTo>
                  <a:lnTo>
                    <a:pt x="104540" y="579"/>
                  </a:lnTo>
                  <a:lnTo>
                    <a:pt x="104540" y="579"/>
                  </a:lnTo>
                  <a:lnTo>
                    <a:pt x="103900" y="579"/>
                  </a:lnTo>
                  <a:lnTo>
                    <a:pt x="103003" y="521"/>
                  </a:lnTo>
                  <a:lnTo>
                    <a:pt x="102747" y="463"/>
                  </a:lnTo>
                  <a:lnTo>
                    <a:pt x="102704" y="405"/>
                  </a:lnTo>
                  <a:lnTo>
                    <a:pt x="102704" y="347"/>
                  </a:lnTo>
                  <a:lnTo>
                    <a:pt x="102704" y="347"/>
                  </a:lnTo>
                  <a:lnTo>
                    <a:pt x="103174" y="347"/>
                  </a:lnTo>
                  <a:lnTo>
                    <a:pt x="103601" y="463"/>
                  </a:lnTo>
                  <a:lnTo>
                    <a:pt x="103601" y="463"/>
                  </a:lnTo>
                  <a:lnTo>
                    <a:pt x="103046" y="289"/>
                  </a:lnTo>
                  <a:lnTo>
                    <a:pt x="102491" y="173"/>
                  </a:lnTo>
                  <a:lnTo>
                    <a:pt x="101893" y="57"/>
                  </a:lnTo>
                  <a:lnTo>
                    <a:pt x="101295" y="0"/>
                  </a:lnTo>
                  <a:lnTo>
                    <a:pt x="100014" y="57"/>
                  </a:lnTo>
                  <a:lnTo>
                    <a:pt x="98647" y="115"/>
                  </a:lnTo>
                  <a:lnTo>
                    <a:pt x="96000" y="463"/>
                  </a:lnTo>
                  <a:lnTo>
                    <a:pt x="94761" y="637"/>
                  </a:lnTo>
                  <a:lnTo>
                    <a:pt x="93565" y="695"/>
                  </a:lnTo>
                  <a:lnTo>
                    <a:pt x="93565" y="695"/>
                  </a:lnTo>
                  <a:lnTo>
                    <a:pt x="91345" y="753"/>
                  </a:lnTo>
                  <a:lnTo>
                    <a:pt x="88953" y="927"/>
                  </a:lnTo>
                  <a:lnTo>
                    <a:pt x="83957" y="1333"/>
                  </a:lnTo>
                  <a:lnTo>
                    <a:pt x="81437" y="1507"/>
                  </a:lnTo>
                  <a:lnTo>
                    <a:pt x="80241" y="1507"/>
                  </a:lnTo>
                  <a:lnTo>
                    <a:pt x="79088" y="1507"/>
                  </a:lnTo>
                  <a:lnTo>
                    <a:pt x="77935" y="1449"/>
                  </a:lnTo>
                  <a:lnTo>
                    <a:pt x="76868" y="1333"/>
                  </a:lnTo>
                  <a:lnTo>
                    <a:pt x="75886" y="1159"/>
                  </a:lnTo>
                  <a:lnTo>
                    <a:pt x="74946" y="985"/>
                  </a:lnTo>
                  <a:lnTo>
                    <a:pt x="74946" y="985"/>
                  </a:lnTo>
                  <a:lnTo>
                    <a:pt x="73409" y="1101"/>
                  </a:lnTo>
                  <a:lnTo>
                    <a:pt x="71786" y="1275"/>
                  </a:lnTo>
                  <a:lnTo>
                    <a:pt x="70975" y="1275"/>
                  </a:lnTo>
                  <a:lnTo>
                    <a:pt x="70206" y="1217"/>
                  </a:lnTo>
                  <a:lnTo>
                    <a:pt x="69480" y="1159"/>
                  </a:lnTo>
                  <a:lnTo>
                    <a:pt x="68797" y="985"/>
                  </a:lnTo>
                  <a:lnTo>
                    <a:pt x="68797" y="985"/>
                  </a:lnTo>
                  <a:lnTo>
                    <a:pt x="67345" y="1043"/>
                  </a:lnTo>
                  <a:lnTo>
                    <a:pt x="66149" y="1043"/>
                  </a:lnTo>
                  <a:lnTo>
                    <a:pt x="65167" y="1043"/>
                  </a:lnTo>
                  <a:lnTo>
                    <a:pt x="65167" y="1043"/>
                  </a:lnTo>
                  <a:lnTo>
                    <a:pt x="65637" y="1159"/>
                  </a:lnTo>
                  <a:lnTo>
                    <a:pt x="65637" y="1159"/>
                  </a:lnTo>
                  <a:lnTo>
                    <a:pt x="63288" y="1101"/>
                  </a:lnTo>
                  <a:lnTo>
                    <a:pt x="60939" y="1101"/>
                  </a:lnTo>
                  <a:lnTo>
                    <a:pt x="60939" y="1101"/>
                  </a:lnTo>
                  <a:lnTo>
                    <a:pt x="61409" y="1217"/>
                  </a:lnTo>
                  <a:lnTo>
                    <a:pt x="61708" y="1275"/>
                  </a:lnTo>
                  <a:lnTo>
                    <a:pt x="61921" y="1391"/>
                  </a:lnTo>
                  <a:lnTo>
                    <a:pt x="61921" y="1391"/>
                  </a:lnTo>
                  <a:lnTo>
                    <a:pt x="61750" y="1275"/>
                  </a:lnTo>
                  <a:lnTo>
                    <a:pt x="61451" y="1217"/>
                  </a:lnTo>
                  <a:lnTo>
                    <a:pt x="60683" y="1217"/>
                  </a:lnTo>
                  <a:lnTo>
                    <a:pt x="60000" y="1217"/>
                  </a:lnTo>
                  <a:lnTo>
                    <a:pt x="59786" y="1217"/>
                  </a:lnTo>
                  <a:lnTo>
                    <a:pt x="59786" y="1217"/>
                  </a:lnTo>
                  <a:lnTo>
                    <a:pt x="59829" y="1275"/>
                  </a:lnTo>
                  <a:lnTo>
                    <a:pt x="59786" y="1333"/>
                  </a:lnTo>
                  <a:lnTo>
                    <a:pt x="59615" y="1275"/>
                  </a:lnTo>
                  <a:lnTo>
                    <a:pt x="59615" y="1275"/>
                  </a:lnTo>
                  <a:lnTo>
                    <a:pt x="60213" y="1391"/>
                  </a:lnTo>
                  <a:lnTo>
                    <a:pt x="60213" y="1391"/>
                  </a:lnTo>
                  <a:lnTo>
                    <a:pt x="59957" y="1275"/>
                  </a:lnTo>
                  <a:lnTo>
                    <a:pt x="59701" y="1159"/>
                  </a:lnTo>
                  <a:lnTo>
                    <a:pt x="59017" y="1101"/>
                  </a:lnTo>
                  <a:lnTo>
                    <a:pt x="58206" y="1101"/>
                  </a:lnTo>
                  <a:lnTo>
                    <a:pt x="57352" y="1159"/>
                  </a:lnTo>
                  <a:lnTo>
                    <a:pt x="55686" y="1333"/>
                  </a:lnTo>
                  <a:lnTo>
                    <a:pt x="55003" y="1391"/>
                  </a:lnTo>
                  <a:lnTo>
                    <a:pt x="54491" y="1449"/>
                  </a:lnTo>
                  <a:lnTo>
                    <a:pt x="54491" y="1449"/>
                  </a:lnTo>
                  <a:lnTo>
                    <a:pt x="53338" y="1391"/>
                  </a:lnTo>
                  <a:lnTo>
                    <a:pt x="51843" y="1159"/>
                  </a:lnTo>
                  <a:lnTo>
                    <a:pt x="50092" y="927"/>
                  </a:lnTo>
                  <a:lnTo>
                    <a:pt x="48213" y="753"/>
                  </a:lnTo>
                  <a:lnTo>
                    <a:pt x="46377" y="637"/>
                  </a:lnTo>
                  <a:lnTo>
                    <a:pt x="45480" y="579"/>
                  </a:lnTo>
                  <a:lnTo>
                    <a:pt x="44669" y="637"/>
                  </a:lnTo>
                  <a:lnTo>
                    <a:pt x="43943" y="695"/>
                  </a:lnTo>
                  <a:lnTo>
                    <a:pt x="43302" y="869"/>
                  </a:lnTo>
                  <a:lnTo>
                    <a:pt x="42747" y="1101"/>
                  </a:lnTo>
                  <a:lnTo>
                    <a:pt x="42533" y="1217"/>
                  </a:lnTo>
                  <a:lnTo>
                    <a:pt x="42362" y="1391"/>
                  </a:lnTo>
                  <a:lnTo>
                    <a:pt x="42362" y="1391"/>
                  </a:lnTo>
                  <a:lnTo>
                    <a:pt x="42491" y="1333"/>
                  </a:lnTo>
                  <a:lnTo>
                    <a:pt x="42405" y="1333"/>
                  </a:lnTo>
                  <a:lnTo>
                    <a:pt x="42491" y="1333"/>
                  </a:lnTo>
                  <a:lnTo>
                    <a:pt x="42491" y="1333"/>
                  </a:lnTo>
                  <a:lnTo>
                    <a:pt x="40526" y="1333"/>
                  </a:lnTo>
                  <a:lnTo>
                    <a:pt x="38434" y="1333"/>
                  </a:lnTo>
                  <a:lnTo>
                    <a:pt x="35060" y="1449"/>
                  </a:lnTo>
                  <a:lnTo>
                    <a:pt x="35060" y="1449"/>
                  </a:lnTo>
                  <a:lnTo>
                    <a:pt x="33822" y="1507"/>
                  </a:lnTo>
                  <a:lnTo>
                    <a:pt x="32370" y="1623"/>
                  </a:lnTo>
                  <a:lnTo>
                    <a:pt x="29295" y="1855"/>
                  </a:lnTo>
                  <a:lnTo>
                    <a:pt x="27758" y="1913"/>
                  </a:lnTo>
                  <a:lnTo>
                    <a:pt x="26306" y="1913"/>
                  </a:lnTo>
                  <a:lnTo>
                    <a:pt x="25665" y="1797"/>
                  </a:lnTo>
                  <a:lnTo>
                    <a:pt x="25067" y="1739"/>
                  </a:lnTo>
                  <a:lnTo>
                    <a:pt x="24512" y="1565"/>
                  </a:lnTo>
                  <a:lnTo>
                    <a:pt x="24042" y="1391"/>
                  </a:lnTo>
                  <a:lnTo>
                    <a:pt x="24042" y="1391"/>
                  </a:lnTo>
                  <a:lnTo>
                    <a:pt x="23402" y="1275"/>
                  </a:lnTo>
                  <a:lnTo>
                    <a:pt x="22804" y="1217"/>
                  </a:lnTo>
                  <a:lnTo>
                    <a:pt x="22804" y="1217"/>
                  </a:lnTo>
                  <a:lnTo>
                    <a:pt x="23060" y="1159"/>
                  </a:lnTo>
                  <a:lnTo>
                    <a:pt x="23103" y="1159"/>
                  </a:lnTo>
                  <a:lnTo>
                    <a:pt x="23060" y="1101"/>
                  </a:lnTo>
                  <a:lnTo>
                    <a:pt x="22419" y="1043"/>
                  </a:lnTo>
                  <a:lnTo>
                    <a:pt x="21138" y="927"/>
                  </a:lnTo>
                  <a:lnTo>
                    <a:pt x="21138" y="927"/>
                  </a:lnTo>
                  <a:lnTo>
                    <a:pt x="19943" y="753"/>
                  </a:lnTo>
                  <a:lnTo>
                    <a:pt x="18021" y="579"/>
                  </a:lnTo>
                  <a:lnTo>
                    <a:pt x="16227" y="521"/>
                  </a:lnTo>
                  <a:lnTo>
                    <a:pt x="15672" y="521"/>
                  </a:lnTo>
                  <a:lnTo>
                    <a:pt x="15501" y="521"/>
                  </a:lnTo>
                  <a:lnTo>
                    <a:pt x="15416" y="579"/>
                  </a:lnTo>
                  <a:lnTo>
                    <a:pt x="15416" y="579"/>
                  </a:lnTo>
                  <a:lnTo>
                    <a:pt x="14007" y="579"/>
                  </a:lnTo>
                  <a:lnTo>
                    <a:pt x="12555" y="637"/>
                  </a:lnTo>
                  <a:lnTo>
                    <a:pt x="11103" y="811"/>
                  </a:lnTo>
                  <a:lnTo>
                    <a:pt x="9693" y="985"/>
                  </a:lnTo>
                  <a:lnTo>
                    <a:pt x="8284" y="1217"/>
                  </a:lnTo>
                  <a:lnTo>
                    <a:pt x="6875" y="1333"/>
                  </a:lnTo>
                  <a:lnTo>
                    <a:pt x="5551" y="1391"/>
                  </a:lnTo>
                  <a:lnTo>
                    <a:pt x="4313" y="1391"/>
                  </a:lnTo>
                  <a:lnTo>
                    <a:pt x="4313" y="1391"/>
                  </a:lnTo>
                  <a:lnTo>
                    <a:pt x="3416" y="1333"/>
                  </a:lnTo>
                  <a:lnTo>
                    <a:pt x="2007" y="1333"/>
                  </a:lnTo>
                  <a:lnTo>
                    <a:pt x="1281" y="1333"/>
                  </a:lnTo>
                  <a:lnTo>
                    <a:pt x="640" y="1449"/>
                  </a:lnTo>
                  <a:lnTo>
                    <a:pt x="427" y="1507"/>
                  </a:lnTo>
                  <a:lnTo>
                    <a:pt x="213" y="1565"/>
                  </a:lnTo>
                  <a:lnTo>
                    <a:pt x="128" y="1681"/>
                  </a:lnTo>
                  <a:lnTo>
                    <a:pt x="85" y="1797"/>
                  </a:lnTo>
                  <a:lnTo>
                    <a:pt x="85" y="1797"/>
                  </a:lnTo>
                  <a:lnTo>
                    <a:pt x="85" y="11309"/>
                  </a:lnTo>
                  <a:lnTo>
                    <a:pt x="85" y="11309"/>
                  </a:lnTo>
                  <a:lnTo>
                    <a:pt x="85" y="20589"/>
                  </a:lnTo>
                  <a:lnTo>
                    <a:pt x="170" y="29869"/>
                  </a:lnTo>
                  <a:lnTo>
                    <a:pt x="170" y="29869"/>
                  </a:lnTo>
                  <a:lnTo>
                    <a:pt x="213" y="37583"/>
                  </a:lnTo>
                  <a:lnTo>
                    <a:pt x="213" y="45355"/>
                  </a:lnTo>
                  <a:lnTo>
                    <a:pt x="128" y="60840"/>
                  </a:lnTo>
                  <a:lnTo>
                    <a:pt x="128" y="60840"/>
                  </a:lnTo>
                  <a:lnTo>
                    <a:pt x="42" y="79052"/>
                  </a:lnTo>
                  <a:lnTo>
                    <a:pt x="0" y="97264"/>
                  </a:lnTo>
                  <a:lnTo>
                    <a:pt x="0" y="97264"/>
                  </a:lnTo>
                  <a:lnTo>
                    <a:pt x="0" y="118318"/>
                  </a:lnTo>
                  <a:lnTo>
                    <a:pt x="0" y="118318"/>
                  </a:lnTo>
                  <a:lnTo>
                    <a:pt x="42" y="118550"/>
                  </a:lnTo>
                  <a:lnTo>
                    <a:pt x="128" y="118724"/>
                  </a:lnTo>
                  <a:lnTo>
                    <a:pt x="213" y="118898"/>
                  </a:lnTo>
                  <a:lnTo>
                    <a:pt x="384" y="119014"/>
                  </a:lnTo>
                  <a:lnTo>
                    <a:pt x="768" y="119304"/>
                  </a:lnTo>
                  <a:lnTo>
                    <a:pt x="1323" y="119478"/>
                  </a:lnTo>
                  <a:lnTo>
                    <a:pt x="1964" y="119594"/>
                  </a:lnTo>
                  <a:lnTo>
                    <a:pt x="2690" y="119710"/>
                  </a:lnTo>
                  <a:lnTo>
                    <a:pt x="3459" y="119768"/>
                  </a:lnTo>
                  <a:lnTo>
                    <a:pt x="4270" y="119826"/>
                  </a:lnTo>
                  <a:lnTo>
                    <a:pt x="5935" y="119768"/>
                  </a:lnTo>
                  <a:lnTo>
                    <a:pt x="7516" y="119652"/>
                  </a:lnTo>
                  <a:lnTo>
                    <a:pt x="8839" y="119478"/>
                  </a:lnTo>
                  <a:lnTo>
                    <a:pt x="9693" y="119304"/>
                  </a:lnTo>
                  <a:lnTo>
                    <a:pt x="9693" y="119304"/>
                  </a:lnTo>
                  <a:lnTo>
                    <a:pt x="9480" y="119420"/>
                  </a:lnTo>
                  <a:lnTo>
                    <a:pt x="9437" y="119420"/>
                  </a:lnTo>
                  <a:lnTo>
                    <a:pt x="9480" y="119478"/>
                  </a:lnTo>
                  <a:lnTo>
                    <a:pt x="9736" y="119478"/>
                  </a:lnTo>
                  <a:lnTo>
                    <a:pt x="10206" y="119420"/>
                  </a:lnTo>
                  <a:lnTo>
                    <a:pt x="10206" y="119420"/>
                  </a:lnTo>
                  <a:lnTo>
                    <a:pt x="9608" y="119594"/>
                  </a:lnTo>
                  <a:lnTo>
                    <a:pt x="9010" y="119768"/>
                  </a:lnTo>
                  <a:lnTo>
                    <a:pt x="9010" y="119768"/>
                  </a:lnTo>
                  <a:lnTo>
                    <a:pt x="45608" y="119478"/>
                  </a:lnTo>
                  <a:lnTo>
                    <a:pt x="45608" y="119478"/>
                  </a:lnTo>
                  <a:lnTo>
                    <a:pt x="45480" y="119478"/>
                  </a:lnTo>
                  <a:lnTo>
                    <a:pt x="45352" y="119478"/>
                  </a:lnTo>
                  <a:lnTo>
                    <a:pt x="45224" y="119420"/>
                  </a:lnTo>
                  <a:lnTo>
                    <a:pt x="45138" y="119304"/>
                  </a:lnTo>
                  <a:lnTo>
                    <a:pt x="45138" y="119304"/>
                  </a:lnTo>
                  <a:lnTo>
                    <a:pt x="46078" y="119304"/>
                  </a:lnTo>
                  <a:lnTo>
                    <a:pt x="46078" y="119304"/>
                  </a:lnTo>
                  <a:lnTo>
                    <a:pt x="45907" y="119362"/>
                  </a:lnTo>
                  <a:lnTo>
                    <a:pt x="45822" y="119420"/>
                  </a:lnTo>
                  <a:lnTo>
                    <a:pt x="45779" y="119478"/>
                  </a:lnTo>
                  <a:lnTo>
                    <a:pt x="45779" y="119478"/>
                  </a:lnTo>
                  <a:lnTo>
                    <a:pt x="47017" y="119478"/>
                  </a:lnTo>
                  <a:lnTo>
                    <a:pt x="47017" y="119478"/>
                  </a:lnTo>
                  <a:lnTo>
                    <a:pt x="46932" y="119478"/>
                  </a:lnTo>
                  <a:lnTo>
                    <a:pt x="47060" y="119420"/>
                  </a:lnTo>
                  <a:lnTo>
                    <a:pt x="47060" y="119420"/>
                  </a:lnTo>
                  <a:lnTo>
                    <a:pt x="46846" y="119536"/>
                  </a:lnTo>
                  <a:lnTo>
                    <a:pt x="46633" y="119594"/>
                  </a:lnTo>
                  <a:lnTo>
                    <a:pt x="46505" y="119478"/>
                  </a:lnTo>
                  <a:lnTo>
                    <a:pt x="46419" y="119304"/>
                  </a:lnTo>
                  <a:lnTo>
                    <a:pt x="46419" y="119304"/>
                  </a:lnTo>
                  <a:lnTo>
                    <a:pt x="47572" y="119304"/>
                  </a:lnTo>
                  <a:lnTo>
                    <a:pt x="48725" y="119304"/>
                  </a:lnTo>
                  <a:lnTo>
                    <a:pt x="48725" y="119304"/>
                  </a:lnTo>
                  <a:lnTo>
                    <a:pt x="48384" y="119362"/>
                  </a:lnTo>
                  <a:lnTo>
                    <a:pt x="48085" y="119362"/>
                  </a:lnTo>
                  <a:lnTo>
                    <a:pt x="47444" y="119362"/>
                  </a:lnTo>
                  <a:lnTo>
                    <a:pt x="47444" y="119362"/>
                  </a:lnTo>
                  <a:lnTo>
                    <a:pt x="49153" y="119478"/>
                  </a:lnTo>
                  <a:lnTo>
                    <a:pt x="50861" y="119536"/>
                  </a:lnTo>
                  <a:lnTo>
                    <a:pt x="52569" y="119536"/>
                  </a:lnTo>
                  <a:lnTo>
                    <a:pt x="54277" y="119536"/>
                  </a:lnTo>
                  <a:lnTo>
                    <a:pt x="57693" y="119362"/>
                  </a:lnTo>
                  <a:lnTo>
                    <a:pt x="61110" y="119304"/>
                  </a:lnTo>
                  <a:lnTo>
                    <a:pt x="61110" y="119304"/>
                  </a:lnTo>
                  <a:lnTo>
                    <a:pt x="67686" y="119304"/>
                  </a:lnTo>
                  <a:lnTo>
                    <a:pt x="67686" y="119304"/>
                  </a:lnTo>
                  <a:lnTo>
                    <a:pt x="68626" y="119362"/>
                  </a:lnTo>
                  <a:lnTo>
                    <a:pt x="69907" y="119536"/>
                  </a:lnTo>
                  <a:lnTo>
                    <a:pt x="71402" y="119710"/>
                  </a:lnTo>
                  <a:lnTo>
                    <a:pt x="72982" y="119884"/>
                  </a:lnTo>
                  <a:lnTo>
                    <a:pt x="74519" y="120000"/>
                  </a:lnTo>
                  <a:lnTo>
                    <a:pt x="75245" y="120000"/>
                  </a:lnTo>
                  <a:lnTo>
                    <a:pt x="75928" y="120000"/>
                  </a:lnTo>
                  <a:lnTo>
                    <a:pt x="76569" y="119942"/>
                  </a:lnTo>
                  <a:lnTo>
                    <a:pt x="77124" y="119826"/>
                  </a:lnTo>
                  <a:lnTo>
                    <a:pt x="77551" y="119652"/>
                  </a:lnTo>
                  <a:lnTo>
                    <a:pt x="77893" y="119362"/>
                  </a:lnTo>
                  <a:lnTo>
                    <a:pt x="77893" y="119362"/>
                  </a:lnTo>
                  <a:lnTo>
                    <a:pt x="77765" y="119420"/>
                  </a:lnTo>
                  <a:lnTo>
                    <a:pt x="77850" y="119420"/>
                  </a:lnTo>
                  <a:lnTo>
                    <a:pt x="77765" y="119420"/>
                  </a:lnTo>
                  <a:lnTo>
                    <a:pt x="77765" y="119420"/>
                  </a:lnTo>
                  <a:lnTo>
                    <a:pt x="79729" y="119420"/>
                  </a:lnTo>
                  <a:lnTo>
                    <a:pt x="81822" y="119420"/>
                  </a:lnTo>
                  <a:lnTo>
                    <a:pt x="85195" y="119304"/>
                  </a:lnTo>
                  <a:lnTo>
                    <a:pt x="85195" y="119304"/>
                  </a:lnTo>
                  <a:lnTo>
                    <a:pt x="88185" y="119246"/>
                  </a:lnTo>
                  <a:lnTo>
                    <a:pt x="91259" y="119130"/>
                  </a:lnTo>
                  <a:lnTo>
                    <a:pt x="92839" y="119130"/>
                  </a:lnTo>
                  <a:lnTo>
                    <a:pt x="94419" y="119130"/>
                  </a:lnTo>
                  <a:lnTo>
                    <a:pt x="95957" y="119188"/>
                  </a:lnTo>
                  <a:lnTo>
                    <a:pt x="97451" y="119362"/>
                  </a:lnTo>
                  <a:lnTo>
                    <a:pt x="97451" y="119362"/>
                  </a:lnTo>
                  <a:lnTo>
                    <a:pt x="97323" y="119362"/>
                  </a:lnTo>
                  <a:lnTo>
                    <a:pt x="97451" y="119362"/>
                  </a:lnTo>
                  <a:lnTo>
                    <a:pt x="98348" y="119420"/>
                  </a:lnTo>
                  <a:lnTo>
                    <a:pt x="99544" y="119420"/>
                  </a:lnTo>
                  <a:lnTo>
                    <a:pt x="100398" y="119362"/>
                  </a:lnTo>
                  <a:lnTo>
                    <a:pt x="100398" y="119362"/>
                  </a:lnTo>
                  <a:lnTo>
                    <a:pt x="101551" y="119304"/>
                  </a:lnTo>
                  <a:lnTo>
                    <a:pt x="102747" y="119362"/>
                  </a:lnTo>
                  <a:lnTo>
                    <a:pt x="104882" y="119536"/>
                  </a:lnTo>
                  <a:lnTo>
                    <a:pt x="104882" y="119536"/>
                  </a:lnTo>
                  <a:lnTo>
                    <a:pt x="105565" y="119362"/>
                  </a:lnTo>
                  <a:lnTo>
                    <a:pt x="106291" y="119246"/>
                  </a:lnTo>
                  <a:lnTo>
                    <a:pt x="106975" y="119188"/>
                  </a:lnTo>
                  <a:lnTo>
                    <a:pt x="107701" y="119188"/>
                  </a:lnTo>
                  <a:lnTo>
                    <a:pt x="109110" y="119304"/>
                  </a:lnTo>
                  <a:lnTo>
                    <a:pt x="110476" y="119420"/>
                  </a:lnTo>
                  <a:lnTo>
                    <a:pt x="111886" y="119594"/>
                  </a:lnTo>
                  <a:lnTo>
                    <a:pt x="113295" y="119710"/>
                  </a:lnTo>
                  <a:lnTo>
                    <a:pt x="113978" y="119710"/>
                  </a:lnTo>
                  <a:lnTo>
                    <a:pt x="114661" y="119652"/>
                  </a:lnTo>
                  <a:lnTo>
                    <a:pt x="115345" y="119536"/>
                  </a:lnTo>
                  <a:lnTo>
                    <a:pt x="116028" y="119362"/>
                  </a:lnTo>
                  <a:lnTo>
                    <a:pt x="116028" y="119362"/>
                  </a:lnTo>
                  <a:lnTo>
                    <a:pt x="117181" y="119304"/>
                  </a:lnTo>
                  <a:lnTo>
                    <a:pt x="118163" y="119246"/>
                  </a:lnTo>
                  <a:lnTo>
                    <a:pt x="118462" y="119246"/>
                  </a:lnTo>
                  <a:lnTo>
                    <a:pt x="118548" y="119304"/>
                  </a:lnTo>
                  <a:lnTo>
                    <a:pt x="118548" y="119304"/>
                  </a:lnTo>
                  <a:lnTo>
                    <a:pt x="118975" y="119072"/>
                  </a:lnTo>
                  <a:lnTo>
                    <a:pt x="119274" y="118898"/>
                  </a:lnTo>
                  <a:lnTo>
                    <a:pt x="119444" y="118840"/>
                  </a:lnTo>
                  <a:lnTo>
                    <a:pt x="119572" y="118782"/>
                  </a:lnTo>
                  <a:lnTo>
                    <a:pt x="119615" y="118550"/>
                  </a:lnTo>
                  <a:lnTo>
                    <a:pt x="119658" y="118260"/>
                  </a:lnTo>
                  <a:lnTo>
                    <a:pt x="119658" y="116810"/>
                  </a:lnTo>
                  <a:lnTo>
                    <a:pt x="119658" y="116810"/>
                  </a:lnTo>
                  <a:lnTo>
                    <a:pt x="119786" y="108922"/>
                  </a:lnTo>
                  <a:lnTo>
                    <a:pt x="119786" y="108922"/>
                  </a:lnTo>
                  <a:lnTo>
                    <a:pt x="119871" y="102542"/>
                  </a:lnTo>
                  <a:lnTo>
                    <a:pt x="119914" y="96162"/>
                  </a:lnTo>
                  <a:lnTo>
                    <a:pt x="120000" y="83402"/>
                  </a:lnTo>
                  <a:lnTo>
                    <a:pt x="120000" y="83402"/>
                  </a:lnTo>
                  <a:lnTo>
                    <a:pt x="120000" y="77602"/>
                  </a:lnTo>
                  <a:lnTo>
                    <a:pt x="120000" y="71860"/>
                  </a:lnTo>
                  <a:lnTo>
                    <a:pt x="119871" y="60318"/>
                  </a:lnTo>
                  <a:lnTo>
                    <a:pt x="119743" y="48719"/>
                  </a:lnTo>
                  <a:lnTo>
                    <a:pt x="119615" y="37177"/>
                  </a:lnTo>
                  <a:lnTo>
                    <a:pt x="119615" y="37177"/>
                  </a:lnTo>
                  <a:close/>
                  <a:moveTo>
                    <a:pt x="896" y="95872"/>
                  </a:moveTo>
                  <a:lnTo>
                    <a:pt x="896" y="95872"/>
                  </a:lnTo>
                  <a:lnTo>
                    <a:pt x="854" y="95872"/>
                  </a:lnTo>
                  <a:lnTo>
                    <a:pt x="854" y="95872"/>
                  </a:lnTo>
                  <a:lnTo>
                    <a:pt x="896" y="95872"/>
                  </a:lnTo>
                  <a:lnTo>
                    <a:pt x="896" y="95872"/>
                  </a:lnTo>
                  <a:close/>
                  <a:moveTo>
                    <a:pt x="170" y="119072"/>
                  </a:moveTo>
                  <a:lnTo>
                    <a:pt x="170" y="119072"/>
                  </a:lnTo>
                  <a:lnTo>
                    <a:pt x="170" y="118724"/>
                  </a:lnTo>
                  <a:lnTo>
                    <a:pt x="170" y="119072"/>
                  </a:lnTo>
                  <a:lnTo>
                    <a:pt x="170" y="119072"/>
                  </a:lnTo>
                  <a:close/>
                  <a:moveTo>
                    <a:pt x="298" y="33581"/>
                  </a:moveTo>
                  <a:lnTo>
                    <a:pt x="298" y="33581"/>
                  </a:lnTo>
                  <a:lnTo>
                    <a:pt x="341" y="33175"/>
                  </a:lnTo>
                  <a:lnTo>
                    <a:pt x="341" y="33175"/>
                  </a:lnTo>
                  <a:lnTo>
                    <a:pt x="384" y="33407"/>
                  </a:lnTo>
                  <a:lnTo>
                    <a:pt x="384" y="33465"/>
                  </a:lnTo>
                  <a:lnTo>
                    <a:pt x="298" y="33581"/>
                  </a:lnTo>
                  <a:lnTo>
                    <a:pt x="298" y="33581"/>
                  </a:lnTo>
                  <a:close/>
                  <a:moveTo>
                    <a:pt x="896" y="98656"/>
                  </a:moveTo>
                  <a:lnTo>
                    <a:pt x="896" y="98656"/>
                  </a:lnTo>
                  <a:lnTo>
                    <a:pt x="768" y="98714"/>
                  </a:lnTo>
                  <a:lnTo>
                    <a:pt x="683" y="98656"/>
                  </a:lnTo>
                  <a:lnTo>
                    <a:pt x="640" y="98656"/>
                  </a:lnTo>
                  <a:lnTo>
                    <a:pt x="597" y="98598"/>
                  </a:lnTo>
                  <a:lnTo>
                    <a:pt x="597" y="98366"/>
                  </a:lnTo>
                  <a:lnTo>
                    <a:pt x="640" y="98192"/>
                  </a:lnTo>
                  <a:lnTo>
                    <a:pt x="725" y="98076"/>
                  </a:lnTo>
                  <a:lnTo>
                    <a:pt x="768" y="98018"/>
                  </a:lnTo>
                  <a:lnTo>
                    <a:pt x="811" y="98018"/>
                  </a:lnTo>
                  <a:lnTo>
                    <a:pt x="854" y="98134"/>
                  </a:lnTo>
                  <a:lnTo>
                    <a:pt x="896" y="98250"/>
                  </a:lnTo>
                  <a:lnTo>
                    <a:pt x="896" y="98656"/>
                  </a:lnTo>
                  <a:lnTo>
                    <a:pt x="896" y="98656"/>
                  </a:lnTo>
                  <a:lnTo>
                    <a:pt x="811" y="98656"/>
                  </a:lnTo>
                  <a:lnTo>
                    <a:pt x="854" y="98656"/>
                  </a:lnTo>
                  <a:lnTo>
                    <a:pt x="854" y="98598"/>
                  </a:lnTo>
                  <a:lnTo>
                    <a:pt x="896" y="98656"/>
                  </a:lnTo>
                  <a:lnTo>
                    <a:pt x="896" y="98656"/>
                  </a:lnTo>
                  <a:close/>
                  <a:moveTo>
                    <a:pt x="1024" y="98134"/>
                  </a:moveTo>
                  <a:lnTo>
                    <a:pt x="1024" y="98134"/>
                  </a:lnTo>
                  <a:lnTo>
                    <a:pt x="939" y="97960"/>
                  </a:lnTo>
                  <a:lnTo>
                    <a:pt x="939" y="97902"/>
                  </a:lnTo>
                  <a:lnTo>
                    <a:pt x="1067" y="98076"/>
                  </a:lnTo>
                  <a:lnTo>
                    <a:pt x="1153" y="98250"/>
                  </a:lnTo>
                  <a:lnTo>
                    <a:pt x="1110" y="98250"/>
                  </a:lnTo>
                  <a:lnTo>
                    <a:pt x="1024" y="98134"/>
                  </a:lnTo>
                  <a:lnTo>
                    <a:pt x="1024" y="98134"/>
                  </a:lnTo>
                  <a:lnTo>
                    <a:pt x="1024" y="98134"/>
                  </a:lnTo>
                  <a:lnTo>
                    <a:pt x="1024" y="98134"/>
                  </a:lnTo>
                  <a:lnTo>
                    <a:pt x="1024" y="98192"/>
                  </a:lnTo>
                  <a:lnTo>
                    <a:pt x="1024" y="98134"/>
                  </a:lnTo>
                  <a:lnTo>
                    <a:pt x="1024" y="98134"/>
                  </a:lnTo>
                  <a:close/>
                  <a:moveTo>
                    <a:pt x="1195" y="34741"/>
                  </a:moveTo>
                  <a:lnTo>
                    <a:pt x="1195" y="34741"/>
                  </a:lnTo>
                  <a:lnTo>
                    <a:pt x="1238" y="34625"/>
                  </a:lnTo>
                  <a:lnTo>
                    <a:pt x="1195" y="34741"/>
                  </a:lnTo>
                  <a:lnTo>
                    <a:pt x="1195" y="34741"/>
                  </a:lnTo>
                  <a:lnTo>
                    <a:pt x="1195" y="34741"/>
                  </a:lnTo>
                  <a:lnTo>
                    <a:pt x="1195" y="34741"/>
                  </a:lnTo>
                  <a:lnTo>
                    <a:pt x="1195" y="34741"/>
                  </a:lnTo>
                  <a:close/>
                  <a:moveTo>
                    <a:pt x="4740" y="1797"/>
                  </a:moveTo>
                  <a:lnTo>
                    <a:pt x="4654" y="1797"/>
                  </a:lnTo>
                  <a:lnTo>
                    <a:pt x="4654" y="1797"/>
                  </a:lnTo>
                  <a:lnTo>
                    <a:pt x="4697" y="1797"/>
                  </a:lnTo>
                  <a:lnTo>
                    <a:pt x="4740" y="1797"/>
                  </a:lnTo>
                  <a:lnTo>
                    <a:pt x="4740" y="1797"/>
                  </a:lnTo>
                  <a:close/>
                  <a:moveTo>
                    <a:pt x="1366" y="109270"/>
                  </a:moveTo>
                  <a:lnTo>
                    <a:pt x="1366" y="109270"/>
                  </a:lnTo>
                  <a:lnTo>
                    <a:pt x="1323" y="109154"/>
                  </a:lnTo>
                  <a:lnTo>
                    <a:pt x="1366" y="109270"/>
                  </a:lnTo>
                  <a:lnTo>
                    <a:pt x="1366" y="109270"/>
                  </a:lnTo>
                  <a:lnTo>
                    <a:pt x="1366" y="109270"/>
                  </a:lnTo>
                  <a:lnTo>
                    <a:pt x="1366" y="109270"/>
                  </a:lnTo>
                  <a:lnTo>
                    <a:pt x="1366" y="109270"/>
                  </a:lnTo>
                  <a:close/>
                  <a:moveTo>
                    <a:pt x="2049" y="98018"/>
                  </a:moveTo>
                  <a:lnTo>
                    <a:pt x="2049" y="98018"/>
                  </a:lnTo>
                  <a:lnTo>
                    <a:pt x="2049" y="97844"/>
                  </a:lnTo>
                  <a:lnTo>
                    <a:pt x="2092" y="97960"/>
                  </a:lnTo>
                  <a:lnTo>
                    <a:pt x="2092" y="98076"/>
                  </a:lnTo>
                  <a:lnTo>
                    <a:pt x="2049" y="98018"/>
                  </a:lnTo>
                  <a:lnTo>
                    <a:pt x="2049" y="98018"/>
                  </a:lnTo>
                  <a:lnTo>
                    <a:pt x="2092" y="98018"/>
                  </a:lnTo>
                  <a:lnTo>
                    <a:pt x="2049" y="98018"/>
                  </a:lnTo>
                  <a:lnTo>
                    <a:pt x="2049" y="98018"/>
                  </a:lnTo>
                  <a:close/>
                  <a:moveTo>
                    <a:pt x="2263" y="94480"/>
                  </a:moveTo>
                  <a:lnTo>
                    <a:pt x="2263" y="94480"/>
                  </a:lnTo>
                  <a:lnTo>
                    <a:pt x="2220" y="94538"/>
                  </a:lnTo>
                  <a:lnTo>
                    <a:pt x="2263" y="94480"/>
                  </a:lnTo>
                  <a:lnTo>
                    <a:pt x="2306" y="94480"/>
                  </a:lnTo>
                  <a:lnTo>
                    <a:pt x="2263" y="94480"/>
                  </a:lnTo>
                  <a:lnTo>
                    <a:pt x="2263" y="94480"/>
                  </a:lnTo>
                  <a:lnTo>
                    <a:pt x="2220" y="94538"/>
                  </a:lnTo>
                  <a:lnTo>
                    <a:pt x="2263" y="94480"/>
                  </a:lnTo>
                  <a:lnTo>
                    <a:pt x="2306" y="94480"/>
                  </a:lnTo>
                  <a:lnTo>
                    <a:pt x="2263" y="94480"/>
                  </a:lnTo>
                  <a:lnTo>
                    <a:pt x="2263" y="94480"/>
                  </a:lnTo>
                  <a:close/>
                  <a:moveTo>
                    <a:pt x="2775" y="3015"/>
                  </a:moveTo>
                  <a:lnTo>
                    <a:pt x="2775" y="3015"/>
                  </a:lnTo>
                  <a:lnTo>
                    <a:pt x="2306" y="3247"/>
                  </a:lnTo>
                  <a:lnTo>
                    <a:pt x="2562" y="3131"/>
                  </a:lnTo>
                  <a:lnTo>
                    <a:pt x="2946" y="2957"/>
                  </a:lnTo>
                  <a:lnTo>
                    <a:pt x="2946" y="2957"/>
                  </a:lnTo>
                  <a:lnTo>
                    <a:pt x="2775" y="3015"/>
                  </a:lnTo>
                  <a:lnTo>
                    <a:pt x="2775" y="3015"/>
                  </a:lnTo>
                  <a:lnTo>
                    <a:pt x="2733" y="3015"/>
                  </a:lnTo>
                  <a:lnTo>
                    <a:pt x="2775" y="3015"/>
                  </a:lnTo>
                  <a:lnTo>
                    <a:pt x="2775" y="3015"/>
                  </a:lnTo>
                  <a:close/>
                  <a:moveTo>
                    <a:pt x="3416" y="94016"/>
                  </a:moveTo>
                  <a:lnTo>
                    <a:pt x="3416" y="94016"/>
                  </a:lnTo>
                  <a:lnTo>
                    <a:pt x="3245" y="93900"/>
                  </a:lnTo>
                  <a:lnTo>
                    <a:pt x="3202" y="93726"/>
                  </a:lnTo>
                  <a:lnTo>
                    <a:pt x="3245" y="93668"/>
                  </a:lnTo>
                  <a:lnTo>
                    <a:pt x="3373" y="93610"/>
                  </a:lnTo>
                  <a:lnTo>
                    <a:pt x="3459" y="93610"/>
                  </a:lnTo>
                  <a:lnTo>
                    <a:pt x="3544" y="93668"/>
                  </a:lnTo>
                  <a:lnTo>
                    <a:pt x="3544" y="93784"/>
                  </a:lnTo>
                  <a:lnTo>
                    <a:pt x="3416" y="94016"/>
                  </a:lnTo>
                  <a:lnTo>
                    <a:pt x="3416" y="94016"/>
                  </a:lnTo>
                  <a:lnTo>
                    <a:pt x="3416" y="93958"/>
                  </a:lnTo>
                  <a:lnTo>
                    <a:pt x="3459" y="93958"/>
                  </a:lnTo>
                  <a:lnTo>
                    <a:pt x="3459" y="93958"/>
                  </a:lnTo>
                  <a:lnTo>
                    <a:pt x="3416" y="94016"/>
                  </a:lnTo>
                  <a:lnTo>
                    <a:pt x="3416" y="94016"/>
                  </a:lnTo>
                  <a:close/>
                  <a:moveTo>
                    <a:pt x="3501" y="94248"/>
                  </a:moveTo>
                  <a:lnTo>
                    <a:pt x="3501" y="94248"/>
                  </a:lnTo>
                  <a:lnTo>
                    <a:pt x="3501" y="94248"/>
                  </a:lnTo>
                  <a:lnTo>
                    <a:pt x="3501" y="94248"/>
                  </a:lnTo>
                  <a:lnTo>
                    <a:pt x="3501" y="94248"/>
                  </a:lnTo>
                  <a:lnTo>
                    <a:pt x="3501" y="94248"/>
                  </a:lnTo>
                  <a:lnTo>
                    <a:pt x="3501" y="94248"/>
                  </a:lnTo>
                  <a:lnTo>
                    <a:pt x="3501" y="94248"/>
                  </a:lnTo>
                  <a:close/>
                  <a:moveTo>
                    <a:pt x="3715" y="3189"/>
                  </a:moveTo>
                  <a:lnTo>
                    <a:pt x="3715" y="3189"/>
                  </a:lnTo>
                  <a:lnTo>
                    <a:pt x="3886" y="3073"/>
                  </a:lnTo>
                  <a:lnTo>
                    <a:pt x="3971" y="3015"/>
                  </a:lnTo>
                  <a:lnTo>
                    <a:pt x="4099" y="3015"/>
                  </a:lnTo>
                  <a:lnTo>
                    <a:pt x="4099" y="3073"/>
                  </a:lnTo>
                  <a:lnTo>
                    <a:pt x="4056" y="3131"/>
                  </a:lnTo>
                  <a:lnTo>
                    <a:pt x="3715" y="3189"/>
                  </a:lnTo>
                  <a:lnTo>
                    <a:pt x="3715" y="3189"/>
                  </a:lnTo>
                  <a:lnTo>
                    <a:pt x="3758" y="3189"/>
                  </a:lnTo>
                  <a:lnTo>
                    <a:pt x="3715" y="3189"/>
                  </a:lnTo>
                  <a:lnTo>
                    <a:pt x="3715" y="3189"/>
                  </a:lnTo>
                  <a:close/>
                  <a:moveTo>
                    <a:pt x="4056" y="116520"/>
                  </a:moveTo>
                  <a:lnTo>
                    <a:pt x="4056" y="116636"/>
                  </a:lnTo>
                  <a:lnTo>
                    <a:pt x="4056" y="116636"/>
                  </a:lnTo>
                  <a:lnTo>
                    <a:pt x="4056" y="116578"/>
                  </a:lnTo>
                  <a:lnTo>
                    <a:pt x="4056" y="116520"/>
                  </a:lnTo>
                  <a:lnTo>
                    <a:pt x="4056" y="116520"/>
                  </a:lnTo>
                  <a:close/>
                  <a:moveTo>
                    <a:pt x="4142" y="95814"/>
                  </a:moveTo>
                  <a:lnTo>
                    <a:pt x="4142" y="95814"/>
                  </a:lnTo>
                  <a:lnTo>
                    <a:pt x="4227" y="95582"/>
                  </a:lnTo>
                  <a:lnTo>
                    <a:pt x="4270" y="95466"/>
                  </a:lnTo>
                  <a:lnTo>
                    <a:pt x="4313" y="95582"/>
                  </a:lnTo>
                  <a:lnTo>
                    <a:pt x="4355" y="95698"/>
                  </a:lnTo>
                  <a:lnTo>
                    <a:pt x="4355" y="95872"/>
                  </a:lnTo>
                  <a:lnTo>
                    <a:pt x="4313" y="95988"/>
                  </a:lnTo>
                  <a:lnTo>
                    <a:pt x="4313" y="95988"/>
                  </a:lnTo>
                  <a:lnTo>
                    <a:pt x="4270" y="95988"/>
                  </a:lnTo>
                  <a:lnTo>
                    <a:pt x="4142" y="95814"/>
                  </a:lnTo>
                  <a:lnTo>
                    <a:pt x="4142" y="95814"/>
                  </a:lnTo>
                  <a:lnTo>
                    <a:pt x="4185" y="95814"/>
                  </a:lnTo>
                  <a:lnTo>
                    <a:pt x="4185" y="95872"/>
                  </a:lnTo>
                  <a:lnTo>
                    <a:pt x="4185" y="95872"/>
                  </a:lnTo>
                  <a:lnTo>
                    <a:pt x="4142" y="95814"/>
                  </a:lnTo>
                  <a:lnTo>
                    <a:pt x="4142" y="95814"/>
                  </a:lnTo>
                  <a:close/>
                  <a:moveTo>
                    <a:pt x="4526" y="116520"/>
                  </a:moveTo>
                  <a:lnTo>
                    <a:pt x="4526" y="116520"/>
                  </a:lnTo>
                  <a:lnTo>
                    <a:pt x="4526" y="116346"/>
                  </a:lnTo>
                  <a:lnTo>
                    <a:pt x="4483" y="116462"/>
                  </a:lnTo>
                  <a:lnTo>
                    <a:pt x="4441" y="116926"/>
                  </a:lnTo>
                  <a:lnTo>
                    <a:pt x="4441" y="117216"/>
                  </a:lnTo>
                  <a:lnTo>
                    <a:pt x="4526" y="116520"/>
                  </a:lnTo>
                  <a:lnTo>
                    <a:pt x="4526" y="116520"/>
                  </a:lnTo>
                  <a:lnTo>
                    <a:pt x="4526" y="116578"/>
                  </a:lnTo>
                  <a:lnTo>
                    <a:pt x="4526" y="116520"/>
                  </a:lnTo>
                  <a:lnTo>
                    <a:pt x="4526" y="116520"/>
                  </a:lnTo>
                  <a:close/>
                  <a:moveTo>
                    <a:pt x="4270" y="2377"/>
                  </a:moveTo>
                  <a:lnTo>
                    <a:pt x="4270" y="2377"/>
                  </a:lnTo>
                  <a:lnTo>
                    <a:pt x="4526" y="2319"/>
                  </a:lnTo>
                  <a:lnTo>
                    <a:pt x="4782" y="2319"/>
                  </a:lnTo>
                  <a:lnTo>
                    <a:pt x="4825" y="2319"/>
                  </a:lnTo>
                  <a:lnTo>
                    <a:pt x="4782" y="2319"/>
                  </a:lnTo>
                  <a:lnTo>
                    <a:pt x="4270" y="2377"/>
                  </a:lnTo>
                  <a:lnTo>
                    <a:pt x="4270" y="2377"/>
                  </a:lnTo>
                  <a:lnTo>
                    <a:pt x="4398" y="2377"/>
                  </a:lnTo>
                  <a:lnTo>
                    <a:pt x="4270" y="2377"/>
                  </a:lnTo>
                  <a:lnTo>
                    <a:pt x="4270" y="2377"/>
                  </a:lnTo>
                  <a:close/>
                  <a:moveTo>
                    <a:pt x="5167" y="99700"/>
                  </a:moveTo>
                  <a:lnTo>
                    <a:pt x="5167" y="99700"/>
                  </a:lnTo>
                  <a:lnTo>
                    <a:pt x="5039" y="99642"/>
                  </a:lnTo>
                  <a:lnTo>
                    <a:pt x="4996" y="99584"/>
                  </a:lnTo>
                  <a:lnTo>
                    <a:pt x="4996" y="99526"/>
                  </a:lnTo>
                  <a:lnTo>
                    <a:pt x="5039" y="99526"/>
                  </a:lnTo>
                  <a:lnTo>
                    <a:pt x="5081" y="99526"/>
                  </a:lnTo>
                  <a:lnTo>
                    <a:pt x="5124" y="99526"/>
                  </a:lnTo>
                  <a:lnTo>
                    <a:pt x="5167" y="99584"/>
                  </a:lnTo>
                  <a:lnTo>
                    <a:pt x="5167" y="99700"/>
                  </a:lnTo>
                  <a:lnTo>
                    <a:pt x="5167" y="99700"/>
                  </a:lnTo>
                  <a:lnTo>
                    <a:pt x="5124" y="99700"/>
                  </a:lnTo>
                  <a:lnTo>
                    <a:pt x="5124" y="99642"/>
                  </a:lnTo>
                  <a:lnTo>
                    <a:pt x="5167" y="99642"/>
                  </a:lnTo>
                  <a:lnTo>
                    <a:pt x="5167" y="99700"/>
                  </a:lnTo>
                  <a:lnTo>
                    <a:pt x="5167" y="99700"/>
                  </a:lnTo>
                  <a:close/>
                  <a:moveTo>
                    <a:pt x="5551" y="117912"/>
                  </a:moveTo>
                  <a:lnTo>
                    <a:pt x="5551" y="117912"/>
                  </a:lnTo>
                  <a:lnTo>
                    <a:pt x="5423" y="117738"/>
                  </a:lnTo>
                  <a:lnTo>
                    <a:pt x="5338" y="117506"/>
                  </a:lnTo>
                  <a:lnTo>
                    <a:pt x="5338" y="117390"/>
                  </a:lnTo>
                  <a:lnTo>
                    <a:pt x="5338" y="117332"/>
                  </a:lnTo>
                  <a:lnTo>
                    <a:pt x="5380" y="117274"/>
                  </a:lnTo>
                  <a:lnTo>
                    <a:pt x="5423" y="117390"/>
                  </a:lnTo>
                  <a:lnTo>
                    <a:pt x="5466" y="117564"/>
                  </a:lnTo>
                  <a:lnTo>
                    <a:pt x="5551" y="117912"/>
                  </a:lnTo>
                  <a:lnTo>
                    <a:pt x="5551" y="117912"/>
                  </a:lnTo>
                  <a:lnTo>
                    <a:pt x="5508" y="117854"/>
                  </a:lnTo>
                  <a:lnTo>
                    <a:pt x="5551" y="117912"/>
                  </a:lnTo>
                  <a:lnTo>
                    <a:pt x="5551" y="117912"/>
                  </a:lnTo>
                  <a:close/>
                  <a:moveTo>
                    <a:pt x="6362" y="104456"/>
                  </a:moveTo>
                  <a:lnTo>
                    <a:pt x="6362" y="104456"/>
                  </a:lnTo>
                  <a:lnTo>
                    <a:pt x="6362" y="104630"/>
                  </a:lnTo>
                  <a:lnTo>
                    <a:pt x="6320" y="104804"/>
                  </a:lnTo>
                  <a:lnTo>
                    <a:pt x="6234" y="104862"/>
                  </a:lnTo>
                  <a:lnTo>
                    <a:pt x="6149" y="104920"/>
                  </a:lnTo>
                  <a:lnTo>
                    <a:pt x="5978" y="104920"/>
                  </a:lnTo>
                  <a:lnTo>
                    <a:pt x="5765" y="104862"/>
                  </a:lnTo>
                  <a:lnTo>
                    <a:pt x="5765" y="104862"/>
                  </a:lnTo>
                  <a:lnTo>
                    <a:pt x="5679" y="104456"/>
                  </a:lnTo>
                  <a:lnTo>
                    <a:pt x="5679" y="103992"/>
                  </a:lnTo>
                  <a:lnTo>
                    <a:pt x="5722" y="103586"/>
                  </a:lnTo>
                  <a:lnTo>
                    <a:pt x="5850" y="103122"/>
                  </a:lnTo>
                  <a:lnTo>
                    <a:pt x="5850" y="103122"/>
                  </a:lnTo>
                  <a:lnTo>
                    <a:pt x="5978" y="103122"/>
                  </a:lnTo>
                  <a:lnTo>
                    <a:pt x="6106" y="103238"/>
                  </a:lnTo>
                  <a:lnTo>
                    <a:pt x="6192" y="103412"/>
                  </a:lnTo>
                  <a:lnTo>
                    <a:pt x="6277" y="103644"/>
                  </a:lnTo>
                  <a:lnTo>
                    <a:pt x="6362" y="104108"/>
                  </a:lnTo>
                  <a:lnTo>
                    <a:pt x="6405" y="104340"/>
                  </a:lnTo>
                  <a:lnTo>
                    <a:pt x="6362" y="104456"/>
                  </a:lnTo>
                  <a:lnTo>
                    <a:pt x="6362" y="104456"/>
                  </a:lnTo>
                  <a:lnTo>
                    <a:pt x="6405" y="104340"/>
                  </a:lnTo>
                  <a:lnTo>
                    <a:pt x="6362" y="104456"/>
                  </a:lnTo>
                  <a:lnTo>
                    <a:pt x="6362" y="104456"/>
                  </a:lnTo>
                  <a:close/>
                  <a:moveTo>
                    <a:pt x="6491" y="11309"/>
                  </a:moveTo>
                  <a:lnTo>
                    <a:pt x="6491" y="11309"/>
                  </a:lnTo>
                  <a:lnTo>
                    <a:pt x="6576" y="11193"/>
                  </a:lnTo>
                  <a:lnTo>
                    <a:pt x="6576" y="11193"/>
                  </a:lnTo>
                  <a:lnTo>
                    <a:pt x="6533" y="11251"/>
                  </a:lnTo>
                  <a:lnTo>
                    <a:pt x="6491" y="11309"/>
                  </a:lnTo>
                  <a:lnTo>
                    <a:pt x="6491" y="11309"/>
                  </a:lnTo>
                  <a:lnTo>
                    <a:pt x="6533" y="11309"/>
                  </a:lnTo>
                  <a:lnTo>
                    <a:pt x="6491" y="11309"/>
                  </a:lnTo>
                  <a:lnTo>
                    <a:pt x="6491" y="11309"/>
                  </a:lnTo>
                  <a:close/>
                  <a:moveTo>
                    <a:pt x="14135" y="4813"/>
                  </a:moveTo>
                  <a:lnTo>
                    <a:pt x="14135" y="4813"/>
                  </a:lnTo>
                  <a:lnTo>
                    <a:pt x="14263" y="4929"/>
                  </a:lnTo>
                  <a:lnTo>
                    <a:pt x="14135" y="4929"/>
                  </a:lnTo>
                  <a:lnTo>
                    <a:pt x="14049" y="4871"/>
                  </a:lnTo>
                  <a:lnTo>
                    <a:pt x="14049" y="4813"/>
                  </a:lnTo>
                  <a:lnTo>
                    <a:pt x="14135" y="4813"/>
                  </a:lnTo>
                  <a:lnTo>
                    <a:pt x="14135" y="4813"/>
                  </a:lnTo>
                  <a:lnTo>
                    <a:pt x="14177" y="4871"/>
                  </a:lnTo>
                  <a:lnTo>
                    <a:pt x="14135" y="4871"/>
                  </a:lnTo>
                  <a:lnTo>
                    <a:pt x="14135" y="4813"/>
                  </a:lnTo>
                  <a:lnTo>
                    <a:pt x="14135" y="4813"/>
                  </a:lnTo>
                  <a:lnTo>
                    <a:pt x="14135" y="4813"/>
                  </a:lnTo>
                  <a:close/>
                  <a:moveTo>
                    <a:pt x="12469" y="7365"/>
                  </a:moveTo>
                  <a:lnTo>
                    <a:pt x="12469" y="7365"/>
                  </a:lnTo>
                  <a:lnTo>
                    <a:pt x="12469" y="7423"/>
                  </a:lnTo>
                  <a:lnTo>
                    <a:pt x="12469" y="7365"/>
                  </a:lnTo>
                  <a:lnTo>
                    <a:pt x="12469" y="7365"/>
                  </a:lnTo>
                  <a:close/>
                  <a:moveTo>
                    <a:pt x="11103" y="5219"/>
                  </a:moveTo>
                  <a:lnTo>
                    <a:pt x="11103" y="5219"/>
                  </a:lnTo>
                  <a:lnTo>
                    <a:pt x="11274" y="5103"/>
                  </a:lnTo>
                  <a:lnTo>
                    <a:pt x="11530" y="4929"/>
                  </a:lnTo>
                  <a:lnTo>
                    <a:pt x="11658" y="4871"/>
                  </a:lnTo>
                  <a:lnTo>
                    <a:pt x="11829" y="4929"/>
                  </a:lnTo>
                  <a:lnTo>
                    <a:pt x="12000" y="5045"/>
                  </a:lnTo>
                  <a:lnTo>
                    <a:pt x="12128" y="5219"/>
                  </a:lnTo>
                  <a:lnTo>
                    <a:pt x="12128" y="5219"/>
                  </a:lnTo>
                  <a:lnTo>
                    <a:pt x="12170" y="5393"/>
                  </a:lnTo>
                  <a:lnTo>
                    <a:pt x="12128" y="5509"/>
                  </a:lnTo>
                  <a:lnTo>
                    <a:pt x="12085" y="5625"/>
                  </a:lnTo>
                  <a:lnTo>
                    <a:pt x="12000" y="5625"/>
                  </a:lnTo>
                  <a:lnTo>
                    <a:pt x="11829" y="5625"/>
                  </a:lnTo>
                  <a:lnTo>
                    <a:pt x="11615" y="5567"/>
                  </a:lnTo>
                  <a:lnTo>
                    <a:pt x="11188" y="5335"/>
                  </a:lnTo>
                  <a:lnTo>
                    <a:pt x="11103" y="5219"/>
                  </a:lnTo>
                  <a:lnTo>
                    <a:pt x="11060" y="5219"/>
                  </a:lnTo>
                  <a:lnTo>
                    <a:pt x="11103" y="5219"/>
                  </a:lnTo>
                  <a:lnTo>
                    <a:pt x="11103" y="5219"/>
                  </a:lnTo>
                  <a:lnTo>
                    <a:pt x="11145" y="5161"/>
                  </a:lnTo>
                  <a:lnTo>
                    <a:pt x="11103" y="5219"/>
                  </a:lnTo>
                  <a:lnTo>
                    <a:pt x="11103" y="5219"/>
                  </a:lnTo>
                  <a:close/>
                  <a:moveTo>
                    <a:pt x="11530" y="7249"/>
                  </a:moveTo>
                  <a:lnTo>
                    <a:pt x="11530" y="7249"/>
                  </a:lnTo>
                  <a:lnTo>
                    <a:pt x="11487" y="7365"/>
                  </a:lnTo>
                  <a:lnTo>
                    <a:pt x="11530" y="7365"/>
                  </a:lnTo>
                  <a:lnTo>
                    <a:pt x="11743" y="7307"/>
                  </a:lnTo>
                  <a:lnTo>
                    <a:pt x="11871" y="7249"/>
                  </a:lnTo>
                  <a:lnTo>
                    <a:pt x="11530" y="7249"/>
                  </a:lnTo>
                  <a:lnTo>
                    <a:pt x="11530" y="7249"/>
                  </a:lnTo>
                  <a:lnTo>
                    <a:pt x="11572" y="7249"/>
                  </a:lnTo>
                  <a:lnTo>
                    <a:pt x="11530" y="7249"/>
                  </a:lnTo>
                  <a:lnTo>
                    <a:pt x="11530" y="7249"/>
                  </a:lnTo>
                  <a:close/>
                  <a:moveTo>
                    <a:pt x="10249" y="47501"/>
                  </a:moveTo>
                  <a:lnTo>
                    <a:pt x="10249" y="47501"/>
                  </a:lnTo>
                  <a:lnTo>
                    <a:pt x="10120" y="47559"/>
                  </a:lnTo>
                  <a:lnTo>
                    <a:pt x="10249" y="47501"/>
                  </a:lnTo>
                  <a:lnTo>
                    <a:pt x="10249" y="47501"/>
                  </a:lnTo>
                  <a:close/>
                  <a:moveTo>
                    <a:pt x="10120" y="48893"/>
                  </a:moveTo>
                  <a:lnTo>
                    <a:pt x="10120" y="48893"/>
                  </a:lnTo>
                  <a:lnTo>
                    <a:pt x="10249" y="48835"/>
                  </a:lnTo>
                  <a:lnTo>
                    <a:pt x="10419" y="48835"/>
                  </a:lnTo>
                  <a:lnTo>
                    <a:pt x="10590" y="48893"/>
                  </a:lnTo>
                  <a:lnTo>
                    <a:pt x="10761" y="48951"/>
                  </a:lnTo>
                  <a:lnTo>
                    <a:pt x="10889" y="49125"/>
                  </a:lnTo>
                  <a:lnTo>
                    <a:pt x="11017" y="49415"/>
                  </a:lnTo>
                  <a:lnTo>
                    <a:pt x="11060" y="49821"/>
                  </a:lnTo>
                  <a:lnTo>
                    <a:pt x="11060" y="49821"/>
                  </a:lnTo>
                  <a:lnTo>
                    <a:pt x="10975" y="49937"/>
                  </a:lnTo>
                  <a:lnTo>
                    <a:pt x="10932" y="49995"/>
                  </a:lnTo>
                  <a:lnTo>
                    <a:pt x="10846" y="50053"/>
                  </a:lnTo>
                  <a:lnTo>
                    <a:pt x="10761" y="49995"/>
                  </a:lnTo>
                  <a:lnTo>
                    <a:pt x="10633" y="49879"/>
                  </a:lnTo>
                  <a:lnTo>
                    <a:pt x="10505" y="49647"/>
                  </a:lnTo>
                  <a:lnTo>
                    <a:pt x="10249" y="49125"/>
                  </a:lnTo>
                  <a:lnTo>
                    <a:pt x="10120" y="48893"/>
                  </a:lnTo>
                  <a:lnTo>
                    <a:pt x="10120" y="48893"/>
                  </a:lnTo>
                  <a:lnTo>
                    <a:pt x="10120" y="48893"/>
                  </a:lnTo>
                  <a:lnTo>
                    <a:pt x="10120" y="48893"/>
                  </a:lnTo>
                  <a:lnTo>
                    <a:pt x="10120" y="48893"/>
                  </a:lnTo>
                  <a:close/>
                  <a:moveTo>
                    <a:pt x="9950" y="37061"/>
                  </a:moveTo>
                  <a:lnTo>
                    <a:pt x="9950" y="37061"/>
                  </a:lnTo>
                  <a:lnTo>
                    <a:pt x="9864" y="37177"/>
                  </a:lnTo>
                  <a:lnTo>
                    <a:pt x="9950" y="37061"/>
                  </a:lnTo>
                  <a:lnTo>
                    <a:pt x="9950" y="37061"/>
                  </a:lnTo>
                  <a:close/>
                  <a:moveTo>
                    <a:pt x="9523" y="5799"/>
                  </a:moveTo>
                  <a:lnTo>
                    <a:pt x="9523" y="5799"/>
                  </a:lnTo>
                  <a:lnTo>
                    <a:pt x="9693" y="5857"/>
                  </a:lnTo>
                  <a:lnTo>
                    <a:pt x="9736" y="5973"/>
                  </a:lnTo>
                  <a:lnTo>
                    <a:pt x="9693" y="6031"/>
                  </a:lnTo>
                  <a:lnTo>
                    <a:pt x="9608" y="6089"/>
                  </a:lnTo>
                  <a:lnTo>
                    <a:pt x="9352" y="6147"/>
                  </a:lnTo>
                  <a:lnTo>
                    <a:pt x="9138" y="6147"/>
                  </a:lnTo>
                  <a:lnTo>
                    <a:pt x="9138" y="6147"/>
                  </a:lnTo>
                  <a:lnTo>
                    <a:pt x="9181" y="6089"/>
                  </a:lnTo>
                  <a:lnTo>
                    <a:pt x="9138" y="6089"/>
                  </a:lnTo>
                  <a:lnTo>
                    <a:pt x="9053" y="5973"/>
                  </a:lnTo>
                  <a:lnTo>
                    <a:pt x="8754" y="5741"/>
                  </a:lnTo>
                  <a:lnTo>
                    <a:pt x="8711" y="5683"/>
                  </a:lnTo>
                  <a:lnTo>
                    <a:pt x="8754" y="5625"/>
                  </a:lnTo>
                  <a:lnTo>
                    <a:pt x="9523" y="5799"/>
                  </a:lnTo>
                  <a:lnTo>
                    <a:pt x="9523" y="5799"/>
                  </a:lnTo>
                  <a:lnTo>
                    <a:pt x="9480" y="5799"/>
                  </a:lnTo>
                  <a:lnTo>
                    <a:pt x="9523" y="5799"/>
                  </a:lnTo>
                  <a:lnTo>
                    <a:pt x="9523" y="5799"/>
                  </a:lnTo>
                  <a:close/>
                  <a:moveTo>
                    <a:pt x="8669" y="5567"/>
                  </a:moveTo>
                  <a:lnTo>
                    <a:pt x="8669" y="5567"/>
                  </a:lnTo>
                  <a:lnTo>
                    <a:pt x="8711" y="5625"/>
                  </a:lnTo>
                  <a:lnTo>
                    <a:pt x="8669" y="5567"/>
                  </a:lnTo>
                  <a:lnTo>
                    <a:pt x="8669" y="5567"/>
                  </a:lnTo>
                  <a:close/>
                  <a:moveTo>
                    <a:pt x="8156" y="11367"/>
                  </a:moveTo>
                  <a:lnTo>
                    <a:pt x="8156" y="11367"/>
                  </a:lnTo>
                  <a:lnTo>
                    <a:pt x="8241" y="11599"/>
                  </a:lnTo>
                  <a:lnTo>
                    <a:pt x="8241" y="11657"/>
                  </a:lnTo>
                  <a:lnTo>
                    <a:pt x="8199" y="11657"/>
                  </a:lnTo>
                  <a:lnTo>
                    <a:pt x="8113" y="11657"/>
                  </a:lnTo>
                  <a:lnTo>
                    <a:pt x="8028" y="11541"/>
                  </a:lnTo>
                  <a:lnTo>
                    <a:pt x="7900" y="11425"/>
                  </a:lnTo>
                  <a:lnTo>
                    <a:pt x="7900" y="11367"/>
                  </a:lnTo>
                  <a:lnTo>
                    <a:pt x="7900" y="11309"/>
                  </a:lnTo>
                  <a:lnTo>
                    <a:pt x="7943" y="11309"/>
                  </a:lnTo>
                  <a:lnTo>
                    <a:pt x="8156" y="11367"/>
                  </a:lnTo>
                  <a:lnTo>
                    <a:pt x="8156" y="11367"/>
                  </a:lnTo>
                  <a:lnTo>
                    <a:pt x="8156" y="11425"/>
                  </a:lnTo>
                  <a:lnTo>
                    <a:pt x="8156" y="11425"/>
                  </a:lnTo>
                  <a:lnTo>
                    <a:pt x="8113" y="11367"/>
                  </a:lnTo>
                  <a:lnTo>
                    <a:pt x="8156" y="11367"/>
                  </a:lnTo>
                  <a:lnTo>
                    <a:pt x="8156" y="11367"/>
                  </a:lnTo>
                  <a:close/>
                  <a:moveTo>
                    <a:pt x="6832" y="10671"/>
                  </a:moveTo>
                  <a:lnTo>
                    <a:pt x="6832" y="10671"/>
                  </a:lnTo>
                  <a:lnTo>
                    <a:pt x="6960" y="10555"/>
                  </a:lnTo>
                  <a:lnTo>
                    <a:pt x="6960" y="10613"/>
                  </a:lnTo>
                  <a:lnTo>
                    <a:pt x="6875" y="10729"/>
                  </a:lnTo>
                  <a:lnTo>
                    <a:pt x="6875" y="10729"/>
                  </a:lnTo>
                  <a:lnTo>
                    <a:pt x="6832" y="10671"/>
                  </a:lnTo>
                  <a:lnTo>
                    <a:pt x="6832" y="10671"/>
                  </a:lnTo>
                  <a:lnTo>
                    <a:pt x="6875" y="10671"/>
                  </a:lnTo>
                  <a:lnTo>
                    <a:pt x="6875" y="10671"/>
                  </a:lnTo>
                  <a:lnTo>
                    <a:pt x="6875" y="10671"/>
                  </a:lnTo>
                  <a:lnTo>
                    <a:pt x="6832" y="10671"/>
                  </a:lnTo>
                  <a:lnTo>
                    <a:pt x="6832" y="10671"/>
                  </a:lnTo>
                  <a:close/>
                  <a:moveTo>
                    <a:pt x="6960" y="109154"/>
                  </a:moveTo>
                  <a:lnTo>
                    <a:pt x="6960" y="109154"/>
                  </a:lnTo>
                  <a:lnTo>
                    <a:pt x="7003" y="109038"/>
                  </a:lnTo>
                  <a:lnTo>
                    <a:pt x="6960" y="109154"/>
                  </a:lnTo>
                  <a:lnTo>
                    <a:pt x="6960" y="109154"/>
                  </a:lnTo>
                  <a:close/>
                  <a:moveTo>
                    <a:pt x="7302" y="108168"/>
                  </a:moveTo>
                  <a:lnTo>
                    <a:pt x="7302" y="108168"/>
                  </a:lnTo>
                  <a:lnTo>
                    <a:pt x="7387" y="108458"/>
                  </a:lnTo>
                  <a:lnTo>
                    <a:pt x="7387" y="108458"/>
                  </a:lnTo>
                  <a:lnTo>
                    <a:pt x="7387" y="108458"/>
                  </a:lnTo>
                  <a:lnTo>
                    <a:pt x="7174" y="108052"/>
                  </a:lnTo>
                  <a:lnTo>
                    <a:pt x="7046" y="107704"/>
                  </a:lnTo>
                  <a:lnTo>
                    <a:pt x="6960" y="107414"/>
                  </a:lnTo>
                  <a:lnTo>
                    <a:pt x="6960" y="107298"/>
                  </a:lnTo>
                  <a:lnTo>
                    <a:pt x="7003" y="107240"/>
                  </a:lnTo>
                  <a:lnTo>
                    <a:pt x="7046" y="107182"/>
                  </a:lnTo>
                  <a:lnTo>
                    <a:pt x="7131" y="107182"/>
                  </a:lnTo>
                  <a:lnTo>
                    <a:pt x="7131" y="107182"/>
                  </a:lnTo>
                  <a:lnTo>
                    <a:pt x="7217" y="107240"/>
                  </a:lnTo>
                  <a:lnTo>
                    <a:pt x="7302" y="107414"/>
                  </a:lnTo>
                  <a:lnTo>
                    <a:pt x="7387" y="107762"/>
                  </a:lnTo>
                  <a:lnTo>
                    <a:pt x="7430" y="107936"/>
                  </a:lnTo>
                  <a:lnTo>
                    <a:pt x="7387" y="108110"/>
                  </a:lnTo>
                  <a:lnTo>
                    <a:pt x="7387" y="108168"/>
                  </a:lnTo>
                  <a:lnTo>
                    <a:pt x="7302" y="108168"/>
                  </a:lnTo>
                  <a:lnTo>
                    <a:pt x="7302" y="108168"/>
                  </a:lnTo>
                  <a:lnTo>
                    <a:pt x="7345" y="108284"/>
                  </a:lnTo>
                  <a:lnTo>
                    <a:pt x="7302" y="108168"/>
                  </a:lnTo>
                  <a:lnTo>
                    <a:pt x="7302" y="108168"/>
                  </a:lnTo>
                  <a:close/>
                  <a:moveTo>
                    <a:pt x="7857" y="104108"/>
                  </a:moveTo>
                  <a:lnTo>
                    <a:pt x="7857" y="104108"/>
                  </a:lnTo>
                  <a:lnTo>
                    <a:pt x="7644" y="103064"/>
                  </a:lnTo>
                  <a:lnTo>
                    <a:pt x="7644" y="103064"/>
                  </a:lnTo>
                  <a:lnTo>
                    <a:pt x="7772" y="103064"/>
                  </a:lnTo>
                  <a:lnTo>
                    <a:pt x="7857" y="103122"/>
                  </a:lnTo>
                  <a:lnTo>
                    <a:pt x="7900" y="103296"/>
                  </a:lnTo>
                  <a:lnTo>
                    <a:pt x="7943" y="103470"/>
                  </a:lnTo>
                  <a:lnTo>
                    <a:pt x="7900" y="103876"/>
                  </a:lnTo>
                  <a:lnTo>
                    <a:pt x="7857" y="104108"/>
                  </a:lnTo>
                  <a:lnTo>
                    <a:pt x="7857" y="104108"/>
                  </a:lnTo>
                  <a:lnTo>
                    <a:pt x="7772" y="104050"/>
                  </a:lnTo>
                  <a:lnTo>
                    <a:pt x="7857" y="104108"/>
                  </a:lnTo>
                  <a:lnTo>
                    <a:pt x="7857" y="104108"/>
                  </a:lnTo>
                  <a:close/>
                  <a:moveTo>
                    <a:pt x="7772" y="102020"/>
                  </a:moveTo>
                  <a:lnTo>
                    <a:pt x="7772" y="102020"/>
                  </a:lnTo>
                  <a:lnTo>
                    <a:pt x="7857" y="102078"/>
                  </a:lnTo>
                  <a:lnTo>
                    <a:pt x="7772" y="102020"/>
                  </a:lnTo>
                  <a:lnTo>
                    <a:pt x="7772" y="102020"/>
                  </a:lnTo>
                  <a:close/>
                  <a:moveTo>
                    <a:pt x="8071" y="101266"/>
                  </a:moveTo>
                  <a:lnTo>
                    <a:pt x="8071" y="101266"/>
                  </a:lnTo>
                  <a:lnTo>
                    <a:pt x="8028" y="101266"/>
                  </a:lnTo>
                  <a:lnTo>
                    <a:pt x="7857" y="101092"/>
                  </a:lnTo>
                  <a:lnTo>
                    <a:pt x="7814" y="100918"/>
                  </a:lnTo>
                  <a:lnTo>
                    <a:pt x="7772" y="100744"/>
                  </a:lnTo>
                  <a:lnTo>
                    <a:pt x="7772" y="100570"/>
                  </a:lnTo>
                  <a:lnTo>
                    <a:pt x="7814" y="100338"/>
                  </a:lnTo>
                  <a:lnTo>
                    <a:pt x="7814" y="100338"/>
                  </a:lnTo>
                  <a:lnTo>
                    <a:pt x="7943" y="100338"/>
                  </a:lnTo>
                  <a:lnTo>
                    <a:pt x="8028" y="100396"/>
                  </a:lnTo>
                  <a:lnTo>
                    <a:pt x="8071" y="100570"/>
                  </a:lnTo>
                  <a:lnTo>
                    <a:pt x="8071" y="100744"/>
                  </a:lnTo>
                  <a:lnTo>
                    <a:pt x="8071" y="101092"/>
                  </a:lnTo>
                  <a:lnTo>
                    <a:pt x="8071" y="101266"/>
                  </a:lnTo>
                  <a:lnTo>
                    <a:pt x="8071" y="101266"/>
                  </a:lnTo>
                  <a:lnTo>
                    <a:pt x="8113" y="101324"/>
                  </a:lnTo>
                  <a:lnTo>
                    <a:pt x="8071" y="101266"/>
                  </a:lnTo>
                  <a:lnTo>
                    <a:pt x="8071" y="101266"/>
                  </a:lnTo>
                  <a:close/>
                  <a:moveTo>
                    <a:pt x="8284" y="99932"/>
                  </a:moveTo>
                  <a:lnTo>
                    <a:pt x="8284" y="99932"/>
                  </a:lnTo>
                  <a:lnTo>
                    <a:pt x="8156" y="99816"/>
                  </a:lnTo>
                  <a:lnTo>
                    <a:pt x="8071" y="99700"/>
                  </a:lnTo>
                  <a:lnTo>
                    <a:pt x="8028" y="99468"/>
                  </a:lnTo>
                  <a:lnTo>
                    <a:pt x="7985" y="99178"/>
                  </a:lnTo>
                  <a:lnTo>
                    <a:pt x="7985" y="98946"/>
                  </a:lnTo>
                  <a:lnTo>
                    <a:pt x="7985" y="98772"/>
                  </a:lnTo>
                  <a:lnTo>
                    <a:pt x="8028" y="98656"/>
                  </a:lnTo>
                  <a:lnTo>
                    <a:pt x="8113" y="98714"/>
                  </a:lnTo>
                  <a:lnTo>
                    <a:pt x="8113" y="98714"/>
                  </a:lnTo>
                  <a:lnTo>
                    <a:pt x="8241" y="99004"/>
                  </a:lnTo>
                  <a:lnTo>
                    <a:pt x="8327" y="99294"/>
                  </a:lnTo>
                  <a:lnTo>
                    <a:pt x="8327" y="99584"/>
                  </a:lnTo>
                  <a:lnTo>
                    <a:pt x="8284" y="99932"/>
                  </a:lnTo>
                  <a:lnTo>
                    <a:pt x="8284" y="99932"/>
                  </a:lnTo>
                  <a:lnTo>
                    <a:pt x="8241" y="99874"/>
                  </a:lnTo>
                  <a:lnTo>
                    <a:pt x="8241" y="99874"/>
                  </a:lnTo>
                  <a:lnTo>
                    <a:pt x="8284" y="99874"/>
                  </a:lnTo>
                  <a:lnTo>
                    <a:pt x="8284" y="99932"/>
                  </a:lnTo>
                  <a:lnTo>
                    <a:pt x="8284" y="99932"/>
                  </a:lnTo>
                  <a:close/>
                  <a:moveTo>
                    <a:pt x="7644" y="66524"/>
                  </a:moveTo>
                  <a:lnTo>
                    <a:pt x="7644" y="66524"/>
                  </a:lnTo>
                  <a:lnTo>
                    <a:pt x="7644" y="66292"/>
                  </a:lnTo>
                  <a:lnTo>
                    <a:pt x="7686" y="66176"/>
                  </a:lnTo>
                  <a:lnTo>
                    <a:pt x="7729" y="66060"/>
                  </a:lnTo>
                  <a:lnTo>
                    <a:pt x="7814" y="66002"/>
                  </a:lnTo>
                  <a:lnTo>
                    <a:pt x="7900" y="66002"/>
                  </a:lnTo>
                  <a:lnTo>
                    <a:pt x="8028" y="66002"/>
                  </a:lnTo>
                  <a:lnTo>
                    <a:pt x="8241" y="66118"/>
                  </a:lnTo>
                  <a:lnTo>
                    <a:pt x="8498" y="66350"/>
                  </a:lnTo>
                  <a:lnTo>
                    <a:pt x="8711" y="66640"/>
                  </a:lnTo>
                  <a:lnTo>
                    <a:pt x="8839" y="66988"/>
                  </a:lnTo>
                  <a:lnTo>
                    <a:pt x="8882" y="67278"/>
                  </a:lnTo>
                  <a:lnTo>
                    <a:pt x="8882" y="67278"/>
                  </a:lnTo>
                  <a:lnTo>
                    <a:pt x="8540" y="67220"/>
                  </a:lnTo>
                  <a:lnTo>
                    <a:pt x="8199" y="67046"/>
                  </a:lnTo>
                  <a:lnTo>
                    <a:pt x="7900" y="66814"/>
                  </a:lnTo>
                  <a:lnTo>
                    <a:pt x="7644" y="66524"/>
                  </a:lnTo>
                  <a:lnTo>
                    <a:pt x="7644" y="66524"/>
                  </a:lnTo>
                  <a:lnTo>
                    <a:pt x="7644" y="66466"/>
                  </a:lnTo>
                  <a:lnTo>
                    <a:pt x="7686" y="66408"/>
                  </a:lnTo>
                  <a:lnTo>
                    <a:pt x="7729" y="66524"/>
                  </a:lnTo>
                  <a:lnTo>
                    <a:pt x="7772" y="66640"/>
                  </a:lnTo>
                  <a:lnTo>
                    <a:pt x="7729" y="66582"/>
                  </a:lnTo>
                  <a:lnTo>
                    <a:pt x="7644" y="66524"/>
                  </a:lnTo>
                  <a:lnTo>
                    <a:pt x="7644" y="66524"/>
                  </a:lnTo>
                  <a:close/>
                  <a:moveTo>
                    <a:pt x="9138" y="89202"/>
                  </a:moveTo>
                  <a:lnTo>
                    <a:pt x="9138" y="89202"/>
                  </a:lnTo>
                  <a:lnTo>
                    <a:pt x="8967" y="89260"/>
                  </a:lnTo>
                  <a:lnTo>
                    <a:pt x="9138" y="89202"/>
                  </a:lnTo>
                  <a:lnTo>
                    <a:pt x="9138" y="89202"/>
                  </a:lnTo>
                  <a:lnTo>
                    <a:pt x="9138" y="89202"/>
                  </a:lnTo>
                  <a:lnTo>
                    <a:pt x="9138" y="89202"/>
                  </a:lnTo>
                  <a:lnTo>
                    <a:pt x="9138" y="89202"/>
                  </a:lnTo>
                  <a:close/>
                  <a:moveTo>
                    <a:pt x="9224" y="38627"/>
                  </a:moveTo>
                  <a:lnTo>
                    <a:pt x="9224" y="38627"/>
                  </a:lnTo>
                  <a:lnTo>
                    <a:pt x="9395" y="38279"/>
                  </a:lnTo>
                  <a:lnTo>
                    <a:pt x="9480" y="38047"/>
                  </a:lnTo>
                  <a:lnTo>
                    <a:pt x="9523" y="37931"/>
                  </a:lnTo>
                  <a:lnTo>
                    <a:pt x="9480" y="37815"/>
                  </a:lnTo>
                  <a:lnTo>
                    <a:pt x="9480" y="37815"/>
                  </a:lnTo>
                  <a:lnTo>
                    <a:pt x="9651" y="38047"/>
                  </a:lnTo>
                  <a:lnTo>
                    <a:pt x="9779" y="38279"/>
                  </a:lnTo>
                  <a:lnTo>
                    <a:pt x="9864" y="38453"/>
                  </a:lnTo>
                  <a:lnTo>
                    <a:pt x="9907" y="38685"/>
                  </a:lnTo>
                  <a:lnTo>
                    <a:pt x="9950" y="39091"/>
                  </a:lnTo>
                  <a:lnTo>
                    <a:pt x="9907" y="39439"/>
                  </a:lnTo>
                  <a:lnTo>
                    <a:pt x="9864" y="39555"/>
                  </a:lnTo>
                  <a:lnTo>
                    <a:pt x="9779" y="39613"/>
                  </a:lnTo>
                  <a:lnTo>
                    <a:pt x="9693" y="39613"/>
                  </a:lnTo>
                  <a:lnTo>
                    <a:pt x="9608" y="39555"/>
                  </a:lnTo>
                  <a:lnTo>
                    <a:pt x="9523" y="39439"/>
                  </a:lnTo>
                  <a:lnTo>
                    <a:pt x="9395" y="39265"/>
                  </a:lnTo>
                  <a:lnTo>
                    <a:pt x="9309" y="38975"/>
                  </a:lnTo>
                  <a:lnTo>
                    <a:pt x="9224" y="38627"/>
                  </a:lnTo>
                  <a:lnTo>
                    <a:pt x="9224" y="38627"/>
                  </a:lnTo>
                  <a:lnTo>
                    <a:pt x="9224" y="38685"/>
                  </a:lnTo>
                  <a:lnTo>
                    <a:pt x="9224" y="38627"/>
                  </a:lnTo>
                  <a:lnTo>
                    <a:pt x="9224" y="38627"/>
                  </a:lnTo>
                  <a:close/>
                  <a:moveTo>
                    <a:pt x="9352" y="92508"/>
                  </a:moveTo>
                  <a:lnTo>
                    <a:pt x="9352" y="92508"/>
                  </a:lnTo>
                  <a:lnTo>
                    <a:pt x="9352" y="92450"/>
                  </a:lnTo>
                  <a:lnTo>
                    <a:pt x="9352" y="92508"/>
                  </a:lnTo>
                  <a:lnTo>
                    <a:pt x="9352" y="92508"/>
                  </a:lnTo>
                  <a:close/>
                  <a:moveTo>
                    <a:pt x="9309" y="45355"/>
                  </a:moveTo>
                  <a:lnTo>
                    <a:pt x="9309" y="45355"/>
                  </a:lnTo>
                  <a:lnTo>
                    <a:pt x="9352" y="44891"/>
                  </a:lnTo>
                  <a:lnTo>
                    <a:pt x="9395" y="44717"/>
                  </a:lnTo>
                  <a:lnTo>
                    <a:pt x="9437" y="44659"/>
                  </a:lnTo>
                  <a:lnTo>
                    <a:pt x="9480" y="44659"/>
                  </a:lnTo>
                  <a:lnTo>
                    <a:pt x="9523" y="44659"/>
                  </a:lnTo>
                  <a:lnTo>
                    <a:pt x="9651" y="44833"/>
                  </a:lnTo>
                  <a:lnTo>
                    <a:pt x="9779" y="45065"/>
                  </a:lnTo>
                  <a:lnTo>
                    <a:pt x="9907" y="45413"/>
                  </a:lnTo>
                  <a:lnTo>
                    <a:pt x="9992" y="45703"/>
                  </a:lnTo>
                  <a:lnTo>
                    <a:pt x="9992" y="45935"/>
                  </a:lnTo>
                  <a:lnTo>
                    <a:pt x="9992" y="45935"/>
                  </a:lnTo>
                  <a:lnTo>
                    <a:pt x="9736" y="45993"/>
                  </a:lnTo>
                  <a:lnTo>
                    <a:pt x="9651" y="45993"/>
                  </a:lnTo>
                  <a:lnTo>
                    <a:pt x="9523" y="45935"/>
                  </a:lnTo>
                  <a:lnTo>
                    <a:pt x="9480" y="45819"/>
                  </a:lnTo>
                  <a:lnTo>
                    <a:pt x="9395" y="45703"/>
                  </a:lnTo>
                  <a:lnTo>
                    <a:pt x="9309" y="45355"/>
                  </a:lnTo>
                  <a:lnTo>
                    <a:pt x="9309" y="45355"/>
                  </a:lnTo>
                  <a:lnTo>
                    <a:pt x="9352" y="45297"/>
                  </a:lnTo>
                  <a:lnTo>
                    <a:pt x="9352" y="45355"/>
                  </a:lnTo>
                  <a:lnTo>
                    <a:pt x="9352" y="45413"/>
                  </a:lnTo>
                  <a:lnTo>
                    <a:pt x="9309" y="45355"/>
                  </a:lnTo>
                  <a:lnTo>
                    <a:pt x="9309" y="45355"/>
                  </a:lnTo>
                  <a:close/>
                  <a:moveTo>
                    <a:pt x="10590" y="119362"/>
                  </a:moveTo>
                  <a:lnTo>
                    <a:pt x="10590" y="119362"/>
                  </a:lnTo>
                  <a:lnTo>
                    <a:pt x="9864" y="119304"/>
                  </a:lnTo>
                  <a:lnTo>
                    <a:pt x="9864" y="119304"/>
                  </a:lnTo>
                  <a:lnTo>
                    <a:pt x="10804" y="119246"/>
                  </a:lnTo>
                  <a:lnTo>
                    <a:pt x="11060" y="119304"/>
                  </a:lnTo>
                  <a:lnTo>
                    <a:pt x="10590" y="119362"/>
                  </a:lnTo>
                  <a:lnTo>
                    <a:pt x="10590" y="119362"/>
                  </a:lnTo>
                  <a:lnTo>
                    <a:pt x="10462" y="119362"/>
                  </a:lnTo>
                  <a:lnTo>
                    <a:pt x="10505" y="119362"/>
                  </a:lnTo>
                  <a:lnTo>
                    <a:pt x="10590" y="119362"/>
                  </a:lnTo>
                  <a:lnTo>
                    <a:pt x="10590" y="119362"/>
                  </a:lnTo>
                  <a:lnTo>
                    <a:pt x="10590" y="119362"/>
                  </a:lnTo>
                  <a:close/>
                  <a:moveTo>
                    <a:pt x="11743" y="52373"/>
                  </a:moveTo>
                  <a:lnTo>
                    <a:pt x="11743" y="52373"/>
                  </a:lnTo>
                  <a:lnTo>
                    <a:pt x="11487" y="52257"/>
                  </a:lnTo>
                  <a:lnTo>
                    <a:pt x="11316" y="52141"/>
                  </a:lnTo>
                  <a:lnTo>
                    <a:pt x="11145" y="52025"/>
                  </a:lnTo>
                  <a:lnTo>
                    <a:pt x="11017" y="51851"/>
                  </a:lnTo>
                  <a:lnTo>
                    <a:pt x="10846" y="51445"/>
                  </a:lnTo>
                  <a:lnTo>
                    <a:pt x="10676" y="50981"/>
                  </a:lnTo>
                  <a:lnTo>
                    <a:pt x="10676" y="50981"/>
                  </a:lnTo>
                  <a:lnTo>
                    <a:pt x="10761" y="50981"/>
                  </a:lnTo>
                  <a:lnTo>
                    <a:pt x="10889" y="50923"/>
                  </a:lnTo>
                  <a:lnTo>
                    <a:pt x="11103" y="51039"/>
                  </a:lnTo>
                  <a:lnTo>
                    <a:pt x="11359" y="51271"/>
                  </a:lnTo>
                  <a:lnTo>
                    <a:pt x="11615" y="51561"/>
                  </a:lnTo>
                  <a:lnTo>
                    <a:pt x="11786" y="51851"/>
                  </a:lnTo>
                  <a:lnTo>
                    <a:pt x="11914" y="52083"/>
                  </a:lnTo>
                  <a:lnTo>
                    <a:pt x="11914" y="52199"/>
                  </a:lnTo>
                  <a:lnTo>
                    <a:pt x="11914" y="52257"/>
                  </a:lnTo>
                  <a:lnTo>
                    <a:pt x="11829" y="52315"/>
                  </a:lnTo>
                  <a:lnTo>
                    <a:pt x="11743" y="52373"/>
                  </a:lnTo>
                  <a:lnTo>
                    <a:pt x="11743" y="52373"/>
                  </a:lnTo>
                  <a:lnTo>
                    <a:pt x="11658" y="52315"/>
                  </a:lnTo>
                  <a:lnTo>
                    <a:pt x="11701" y="52315"/>
                  </a:lnTo>
                  <a:lnTo>
                    <a:pt x="11786" y="52315"/>
                  </a:lnTo>
                  <a:lnTo>
                    <a:pt x="11743" y="52373"/>
                  </a:lnTo>
                  <a:lnTo>
                    <a:pt x="11743" y="52373"/>
                  </a:lnTo>
                  <a:close/>
                  <a:moveTo>
                    <a:pt x="12256" y="111184"/>
                  </a:moveTo>
                  <a:lnTo>
                    <a:pt x="12256" y="111184"/>
                  </a:lnTo>
                  <a:lnTo>
                    <a:pt x="12128" y="111126"/>
                  </a:lnTo>
                  <a:lnTo>
                    <a:pt x="12128" y="111068"/>
                  </a:lnTo>
                  <a:lnTo>
                    <a:pt x="12170" y="111068"/>
                  </a:lnTo>
                  <a:lnTo>
                    <a:pt x="12298" y="111126"/>
                  </a:lnTo>
                  <a:lnTo>
                    <a:pt x="12298" y="111184"/>
                  </a:lnTo>
                  <a:lnTo>
                    <a:pt x="12256" y="111184"/>
                  </a:lnTo>
                  <a:lnTo>
                    <a:pt x="12256" y="111184"/>
                  </a:lnTo>
                  <a:lnTo>
                    <a:pt x="12213" y="111184"/>
                  </a:lnTo>
                  <a:lnTo>
                    <a:pt x="12256" y="111184"/>
                  </a:lnTo>
                  <a:lnTo>
                    <a:pt x="12256" y="111184"/>
                  </a:lnTo>
                  <a:lnTo>
                    <a:pt x="12256" y="111184"/>
                  </a:lnTo>
                  <a:lnTo>
                    <a:pt x="12256" y="111184"/>
                  </a:lnTo>
                  <a:close/>
                  <a:moveTo>
                    <a:pt x="11957" y="43673"/>
                  </a:moveTo>
                  <a:lnTo>
                    <a:pt x="11957" y="43673"/>
                  </a:lnTo>
                  <a:lnTo>
                    <a:pt x="12000" y="43441"/>
                  </a:lnTo>
                  <a:lnTo>
                    <a:pt x="11957" y="43209"/>
                  </a:lnTo>
                  <a:lnTo>
                    <a:pt x="11914" y="43035"/>
                  </a:lnTo>
                  <a:lnTo>
                    <a:pt x="11829" y="42861"/>
                  </a:lnTo>
                  <a:lnTo>
                    <a:pt x="11743" y="42687"/>
                  </a:lnTo>
                  <a:lnTo>
                    <a:pt x="11701" y="42455"/>
                  </a:lnTo>
                  <a:lnTo>
                    <a:pt x="11701" y="42165"/>
                  </a:lnTo>
                  <a:lnTo>
                    <a:pt x="11829" y="41701"/>
                  </a:lnTo>
                  <a:lnTo>
                    <a:pt x="11829" y="41701"/>
                  </a:lnTo>
                  <a:lnTo>
                    <a:pt x="12170" y="41759"/>
                  </a:lnTo>
                  <a:lnTo>
                    <a:pt x="12427" y="41585"/>
                  </a:lnTo>
                  <a:lnTo>
                    <a:pt x="12427" y="41585"/>
                  </a:lnTo>
                  <a:lnTo>
                    <a:pt x="12640" y="42571"/>
                  </a:lnTo>
                  <a:lnTo>
                    <a:pt x="12725" y="42919"/>
                  </a:lnTo>
                  <a:lnTo>
                    <a:pt x="12768" y="43209"/>
                  </a:lnTo>
                  <a:lnTo>
                    <a:pt x="12683" y="43383"/>
                  </a:lnTo>
                  <a:lnTo>
                    <a:pt x="12555" y="43557"/>
                  </a:lnTo>
                  <a:lnTo>
                    <a:pt x="12298" y="43615"/>
                  </a:lnTo>
                  <a:lnTo>
                    <a:pt x="11957" y="43673"/>
                  </a:lnTo>
                  <a:lnTo>
                    <a:pt x="11957" y="43673"/>
                  </a:lnTo>
                  <a:lnTo>
                    <a:pt x="12000" y="43499"/>
                  </a:lnTo>
                  <a:lnTo>
                    <a:pt x="12042" y="43499"/>
                  </a:lnTo>
                  <a:lnTo>
                    <a:pt x="12042" y="43499"/>
                  </a:lnTo>
                  <a:lnTo>
                    <a:pt x="12042" y="43615"/>
                  </a:lnTo>
                  <a:lnTo>
                    <a:pt x="12000" y="43673"/>
                  </a:lnTo>
                  <a:lnTo>
                    <a:pt x="11957" y="43673"/>
                  </a:lnTo>
                  <a:lnTo>
                    <a:pt x="11957" y="43673"/>
                  </a:lnTo>
                  <a:close/>
                  <a:moveTo>
                    <a:pt x="12896" y="111706"/>
                  </a:moveTo>
                  <a:lnTo>
                    <a:pt x="12896" y="111706"/>
                  </a:lnTo>
                  <a:lnTo>
                    <a:pt x="12768" y="111648"/>
                  </a:lnTo>
                  <a:lnTo>
                    <a:pt x="12811" y="111590"/>
                  </a:lnTo>
                  <a:lnTo>
                    <a:pt x="12896" y="111648"/>
                  </a:lnTo>
                  <a:lnTo>
                    <a:pt x="12896" y="111648"/>
                  </a:lnTo>
                  <a:lnTo>
                    <a:pt x="12896" y="111706"/>
                  </a:lnTo>
                  <a:lnTo>
                    <a:pt x="12896" y="111706"/>
                  </a:lnTo>
                  <a:lnTo>
                    <a:pt x="12939" y="111648"/>
                  </a:lnTo>
                  <a:lnTo>
                    <a:pt x="12896" y="111706"/>
                  </a:lnTo>
                  <a:lnTo>
                    <a:pt x="12896" y="111706"/>
                  </a:lnTo>
                  <a:close/>
                  <a:moveTo>
                    <a:pt x="12811" y="109096"/>
                  </a:moveTo>
                  <a:lnTo>
                    <a:pt x="12811" y="109096"/>
                  </a:lnTo>
                  <a:lnTo>
                    <a:pt x="12597" y="109038"/>
                  </a:lnTo>
                  <a:lnTo>
                    <a:pt x="12555" y="108980"/>
                  </a:lnTo>
                  <a:lnTo>
                    <a:pt x="12555" y="108980"/>
                  </a:lnTo>
                  <a:lnTo>
                    <a:pt x="12640" y="108864"/>
                  </a:lnTo>
                  <a:lnTo>
                    <a:pt x="12768" y="108806"/>
                  </a:lnTo>
                  <a:lnTo>
                    <a:pt x="12939" y="108748"/>
                  </a:lnTo>
                  <a:lnTo>
                    <a:pt x="13024" y="108806"/>
                  </a:lnTo>
                  <a:lnTo>
                    <a:pt x="13067" y="108864"/>
                  </a:lnTo>
                  <a:lnTo>
                    <a:pt x="13024" y="108922"/>
                  </a:lnTo>
                  <a:lnTo>
                    <a:pt x="12811" y="109096"/>
                  </a:lnTo>
                  <a:lnTo>
                    <a:pt x="12811" y="109096"/>
                  </a:lnTo>
                  <a:lnTo>
                    <a:pt x="12768" y="109096"/>
                  </a:lnTo>
                  <a:lnTo>
                    <a:pt x="12811" y="109096"/>
                  </a:lnTo>
                  <a:lnTo>
                    <a:pt x="12854" y="109096"/>
                  </a:lnTo>
                  <a:lnTo>
                    <a:pt x="12811" y="109096"/>
                  </a:lnTo>
                  <a:lnTo>
                    <a:pt x="12811" y="109096"/>
                  </a:lnTo>
                  <a:close/>
                  <a:moveTo>
                    <a:pt x="13281" y="7829"/>
                  </a:moveTo>
                  <a:lnTo>
                    <a:pt x="13281" y="7829"/>
                  </a:lnTo>
                  <a:lnTo>
                    <a:pt x="12982" y="7887"/>
                  </a:lnTo>
                  <a:lnTo>
                    <a:pt x="12896" y="7887"/>
                  </a:lnTo>
                  <a:lnTo>
                    <a:pt x="12896" y="7829"/>
                  </a:lnTo>
                  <a:lnTo>
                    <a:pt x="12854" y="7713"/>
                  </a:lnTo>
                  <a:lnTo>
                    <a:pt x="12854" y="7655"/>
                  </a:lnTo>
                  <a:lnTo>
                    <a:pt x="12768" y="7655"/>
                  </a:lnTo>
                  <a:lnTo>
                    <a:pt x="12768" y="7655"/>
                  </a:lnTo>
                  <a:lnTo>
                    <a:pt x="12896" y="7597"/>
                  </a:lnTo>
                  <a:lnTo>
                    <a:pt x="12982" y="7539"/>
                  </a:lnTo>
                  <a:lnTo>
                    <a:pt x="13238" y="7597"/>
                  </a:lnTo>
                  <a:lnTo>
                    <a:pt x="13323" y="7597"/>
                  </a:lnTo>
                  <a:lnTo>
                    <a:pt x="13409" y="7655"/>
                  </a:lnTo>
                  <a:lnTo>
                    <a:pt x="13366" y="7713"/>
                  </a:lnTo>
                  <a:lnTo>
                    <a:pt x="13281" y="7829"/>
                  </a:lnTo>
                  <a:lnTo>
                    <a:pt x="13281" y="7829"/>
                  </a:lnTo>
                  <a:lnTo>
                    <a:pt x="13238" y="7829"/>
                  </a:lnTo>
                  <a:lnTo>
                    <a:pt x="13281" y="7829"/>
                  </a:lnTo>
                  <a:lnTo>
                    <a:pt x="13281" y="7829"/>
                  </a:lnTo>
                  <a:close/>
                  <a:moveTo>
                    <a:pt x="13879" y="95698"/>
                  </a:moveTo>
                  <a:lnTo>
                    <a:pt x="13879" y="95698"/>
                  </a:lnTo>
                  <a:lnTo>
                    <a:pt x="13622" y="94828"/>
                  </a:lnTo>
                  <a:lnTo>
                    <a:pt x="13622" y="94828"/>
                  </a:lnTo>
                  <a:lnTo>
                    <a:pt x="13622" y="94770"/>
                  </a:lnTo>
                  <a:lnTo>
                    <a:pt x="13708" y="94770"/>
                  </a:lnTo>
                  <a:lnTo>
                    <a:pt x="13793" y="95002"/>
                  </a:lnTo>
                  <a:lnTo>
                    <a:pt x="13879" y="95408"/>
                  </a:lnTo>
                  <a:lnTo>
                    <a:pt x="13921" y="95582"/>
                  </a:lnTo>
                  <a:lnTo>
                    <a:pt x="13879" y="95698"/>
                  </a:lnTo>
                  <a:lnTo>
                    <a:pt x="13879" y="95698"/>
                  </a:lnTo>
                  <a:lnTo>
                    <a:pt x="13836" y="95524"/>
                  </a:lnTo>
                  <a:lnTo>
                    <a:pt x="13879" y="95524"/>
                  </a:lnTo>
                  <a:lnTo>
                    <a:pt x="13879" y="95582"/>
                  </a:lnTo>
                  <a:lnTo>
                    <a:pt x="13879" y="95698"/>
                  </a:lnTo>
                  <a:lnTo>
                    <a:pt x="13879" y="95698"/>
                  </a:lnTo>
                  <a:close/>
                  <a:moveTo>
                    <a:pt x="14263" y="8119"/>
                  </a:moveTo>
                  <a:lnTo>
                    <a:pt x="14263" y="8119"/>
                  </a:lnTo>
                  <a:lnTo>
                    <a:pt x="14049" y="8235"/>
                  </a:lnTo>
                  <a:lnTo>
                    <a:pt x="13879" y="8293"/>
                  </a:lnTo>
                  <a:lnTo>
                    <a:pt x="13708" y="8235"/>
                  </a:lnTo>
                  <a:lnTo>
                    <a:pt x="13580" y="8119"/>
                  </a:lnTo>
                  <a:lnTo>
                    <a:pt x="13580" y="8119"/>
                  </a:lnTo>
                  <a:lnTo>
                    <a:pt x="13622" y="8003"/>
                  </a:lnTo>
                  <a:lnTo>
                    <a:pt x="13708" y="7945"/>
                  </a:lnTo>
                  <a:lnTo>
                    <a:pt x="13879" y="7887"/>
                  </a:lnTo>
                  <a:lnTo>
                    <a:pt x="14007" y="7887"/>
                  </a:lnTo>
                  <a:lnTo>
                    <a:pt x="14220" y="8003"/>
                  </a:lnTo>
                  <a:lnTo>
                    <a:pt x="14263" y="8061"/>
                  </a:lnTo>
                  <a:lnTo>
                    <a:pt x="14263" y="8119"/>
                  </a:lnTo>
                  <a:lnTo>
                    <a:pt x="14263" y="8119"/>
                  </a:lnTo>
                  <a:lnTo>
                    <a:pt x="14220" y="8177"/>
                  </a:lnTo>
                  <a:lnTo>
                    <a:pt x="14220" y="8119"/>
                  </a:lnTo>
                  <a:lnTo>
                    <a:pt x="14263" y="8119"/>
                  </a:lnTo>
                  <a:lnTo>
                    <a:pt x="14263" y="8119"/>
                  </a:lnTo>
                  <a:lnTo>
                    <a:pt x="14263" y="8119"/>
                  </a:lnTo>
                  <a:close/>
                  <a:moveTo>
                    <a:pt x="16953" y="31087"/>
                  </a:moveTo>
                  <a:lnTo>
                    <a:pt x="16996" y="30971"/>
                  </a:lnTo>
                  <a:lnTo>
                    <a:pt x="16996" y="30971"/>
                  </a:lnTo>
                  <a:lnTo>
                    <a:pt x="16996" y="31029"/>
                  </a:lnTo>
                  <a:lnTo>
                    <a:pt x="16953" y="31087"/>
                  </a:lnTo>
                  <a:lnTo>
                    <a:pt x="16953" y="31087"/>
                  </a:lnTo>
                  <a:close/>
                  <a:moveTo>
                    <a:pt x="16355" y="985"/>
                  </a:moveTo>
                  <a:lnTo>
                    <a:pt x="16355" y="985"/>
                  </a:lnTo>
                  <a:lnTo>
                    <a:pt x="16441" y="985"/>
                  </a:lnTo>
                  <a:lnTo>
                    <a:pt x="16441" y="985"/>
                  </a:lnTo>
                  <a:lnTo>
                    <a:pt x="16398" y="1101"/>
                  </a:lnTo>
                  <a:lnTo>
                    <a:pt x="16313" y="1159"/>
                  </a:lnTo>
                  <a:lnTo>
                    <a:pt x="16355" y="985"/>
                  </a:lnTo>
                  <a:lnTo>
                    <a:pt x="16355" y="985"/>
                  </a:lnTo>
                  <a:lnTo>
                    <a:pt x="16398" y="985"/>
                  </a:lnTo>
                  <a:lnTo>
                    <a:pt x="16355" y="985"/>
                  </a:lnTo>
                  <a:lnTo>
                    <a:pt x="16355" y="985"/>
                  </a:lnTo>
                  <a:close/>
                  <a:moveTo>
                    <a:pt x="16227" y="4465"/>
                  </a:moveTo>
                  <a:lnTo>
                    <a:pt x="16227" y="4465"/>
                  </a:lnTo>
                  <a:lnTo>
                    <a:pt x="16355" y="4581"/>
                  </a:lnTo>
                  <a:lnTo>
                    <a:pt x="16398" y="4639"/>
                  </a:lnTo>
                  <a:lnTo>
                    <a:pt x="16355" y="4639"/>
                  </a:lnTo>
                  <a:lnTo>
                    <a:pt x="16270" y="4639"/>
                  </a:lnTo>
                  <a:lnTo>
                    <a:pt x="16142" y="4581"/>
                  </a:lnTo>
                  <a:lnTo>
                    <a:pt x="16142" y="4523"/>
                  </a:lnTo>
                  <a:lnTo>
                    <a:pt x="16227" y="4465"/>
                  </a:lnTo>
                  <a:lnTo>
                    <a:pt x="16227" y="4465"/>
                  </a:lnTo>
                  <a:lnTo>
                    <a:pt x="16227" y="4465"/>
                  </a:lnTo>
                  <a:lnTo>
                    <a:pt x="16185" y="4523"/>
                  </a:lnTo>
                  <a:lnTo>
                    <a:pt x="16185" y="4523"/>
                  </a:lnTo>
                  <a:lnTo>
                    <a:pt x="16227" y="4465"/>
                  </a:lnTo>
                  <a:lnTo>
                    <a:pt x="16227" y="4465"/>
                  </a:lnTo>
                  <a:close/>
                  <a:moveTo>
                    <a:pt x="15330" y="1043"/>
                  </a:moveTo>
                  <a:lnTo>
                    <a:pt x="15330" y="1043"/>
                  </a:lnTo>
                  <a:lnTo>
                    <a:pt x="15459" y="985"/>
                  </a:lnTo>
                  <a:lnTo>
                    <a:pt x="15459" y="985"/>
                  </a:lnTo>
                  <a:lnTo>
                    <a:pt x="15373" y="1101"/>
                  </a:lnTo>
                  <a:lnTo>
                    <a:pt x="15245" y="1159"/>
                  </a:lnTo>
                  <a:lnTo>
                    <a:pt x="15245" y="1101"/>
                  </a:lnTo>
                  <a:lnTo>
                    <a:pt x="15330" y="1043"/>
                  </a:lnTo>
                  <a:lnTo>
                    <a:pt x="15330" y="1043"/>
                  </a:lnTo>
                  <a:lnTo>
                    <a:pt x="15330" y="1043"/>
                  </a:lnTo>
                  <a:lnTo>
                    <a:pt x="15330" y="1043"/>
                  </a:lnTo>
                  <a:lnTo>
                    <a:pt x="15330" y="1043"/>
                  </a:lnTo>
                  <a:close/>
                  <a:moveTo>
                    <a:pt x="15032" y="46399"/>
                  </a:moveTo>
                  <a:lnTo>
                    <a:pt x="15032" y="46399"/>
                  </a:lnTo>
                  <a:lnTo>
                    <a:pt x="14903" y="46457"/>
                  </a:lnTo>
                  <a:lnTo>
                    <a:pt x="14903" y="46399"/>
                  </a:lnTo>
                  <a:lnTo>
                    <a:pt x="14903" y="46341"/>
                  </a:lnTo>
                  <a:lnTo>
                    <a:pt x="14946" y="46283"/>
                  </a:lnTo>
                  <a:lnTo>
                    <a:pt x="15032" y="46167"/>
                  </a:lnTo>
                  <a:lnTo>
                    <a:pt x="15160" y="46051"/>
                  </a:lnTo>
                  <a:lnTo>
                    <a:pt x="15202" y="46051"/>
                  </a:lnTo>
                  <a:lnTo>
                    <a:pt x="15160" y="46167"/>
                  </a:lnTo>
                  <a:lnTo>
                    <a:pt x="15032" y="46399"/>
                  </a:lnTo>
                  <a:lnTo>
                    <a:pt x="15032" y="46399"/>
                  </a:lnTo>
                  <a:lnTo>
                    <a:pt x="14989" y="46399"/>
                  </a:lnTo>
                  <a:lnTo>
                    <a:pt x="15032" y="46399"/>
                  </a:lnTo>
                  <a:lnTo>
                    <a:pt x="15032" y="46399"/>
                  </a:lnTo>
                  <a:lnTo>
                    <a:pt x="15032" y="46399"/>
                  </a:lnTo>
                  <a:lnTo>
                    <a:pt x="15032" y="46399"/>
                  </a:lnTo>
                  <a:close/>
                  <a:moveTo>
                    <a:pt x="15160" y="29927"/>
                  </a:moveTo>
                  <a:lnTo>
                    <a:pt x="15160" y="29927"/>
                  </a:lnTo>
                  <a:lnTo>
                    <a:pt x="14946" y="30159"/>
                  </a:lnTo>
                  <a:lnTo>
                    <a:pt x="14903" y="30159"/>
                  </a:lnTo>
                  <a:lnTo>
                    <a:pt x="14861" y="30101"/>
                  </a:lnTo>
                  <a:lnTo>
                    <a:pt x="14818" y="29927"/>
                  </a:lnTo>
                  <a:lnTo>
                    <a:pt x="14818" y="29637"/>
                  </a:lnTo>
                  <a:lnTo>
                    <a:pt x="14818" y="29637"/>
                  </a:lnTo>
                  <a:lnTo>
                    <a:pt x="14989" y="29405"/>
                  </a:lnTo>
                  <a:lnTo>
                    <a:pt x="15074" y="29405"/>
                  </a:lnTo>
                  <a:lnTo>
                    <a:pt x="15117" y="29405"/>
                  </a:lnTo>
                  <a:lnTo>
                    <a:pt x="15117" y="29463"/>
                  </a:lnTo>
                  <a:lnTo>
                    <a:pt x="15160" y="29579"/>
                  </a:lnTo>
                  <a:lnTo>
                    <a:pt x="15160" y="29927"/>
                  </a:lnTo>
                  <a:lnTo>
                    <a:pt x="15160" y="29927"/>
                  </a:lnTo>
                  <a:lnTo>
                    <a:pt x="15117" y="29927"/>
                  </a:lnTo>
                  <a:lnTo>
                    <a:pt x="15160" y="29927"/>
                  </a:lnTo>
                  <a:lnTo>
                    <a:pt x="15160" y="29869"/>
                  </a:lnTo>
                  <a:lnTo>
                    <a:pt x="15160" y="29927"/>
                  </a:lnTo>
                  <a:lnTo>
                    <a:pt x="15160" y="29927"/>
                  </a:lnTo>
                  <a:close/>
                  <a:moveTo>
                    <a:pt x="15373" y="14383"/>
                  </a:moveTo>
                  <a:lnTo>
                    <a:pt x="15373" y="14383"/>
                  </a:lnTo>
                  <a:lnTo>
                    <a:pt x="15330" y="14209"/>
                  </a:lnTo>
                  <a:lnTo>
                    <a:pt x="15330" y="14151"/>
                  </a:lnTo>
                  <a:lnTo>
                    <a:pt x="15373" y="14151"/>
                  </a:lnTo>
                  <a:lnTo>
                    <a:pt x="15501" y="14151"/>
                  </a:lnTo>
                  <a:lnTo>
                    <a:pt x="15629" y="14209"/>
                  </a:lnTo>
                  <a:lnTo>
                    <a:pt x="15715" y="14267"/>
                  </a:lnTo>
                  <a:lnTo>
                    <a:pt x="15715" y="14383"/>
                  </a:lnTo>
                  <a:lnTo>
                    <a:pt x="15629" y="14383"/>
                  </a:lnTo>
                  <a:lnTo>
                    <a:pt x="15373" y="14383"/>
                  </a:lnTo>
                  <a:lnTo>
                    <a:pt x="15373" y="14383"/>
                  </a:lnTo>
                  <a:lnTo>
                    <a:pt x="15330" y="14383"/>
                  </a:lnTo>
                  <a:lnTo>
                    <a:pt x="15373" y="14383"/>
                  </a:lnTo>
                  <a:lnTo>
                    <a:pt x="15416" y="14383"/>
                  </a:lnTo>
                  <a:lnTo>
                    <a:pt x="15373" y="14383"/>
                  </a:lnTo>
                  <a:lnTo>
                    <a:pt x="15373" y="14383"/>
                  </a:lnTo>
                  <a:close/>
                  <a:moveTo>
                    <a:pt x="16185" y="30971"/>
                  </a:moveTo>
                  <a:lnTo>
                    <a:pt x="16185" y="30971"/>
                  </a:lnTo>
                  <a:lnTo>
                    <a:pt x="16099" y="31087"/>
                  </a:lnTo>
                  <a:lnTo>
                    <a:pt x="16270" y="30971"/>
                  </a:lnTo>
                  <a:lnTo>
                    <a:pt x="16355" y="30797"/>
                  </a:lnTo>
                  <a:lnTo>
                    <a:pt x="16185" y="30971"/>
                  </a:lnTo>
                  <a:lnTo>
                    <a:pt x="16185" y="30971"/>
                  </a:lnTo>
                  <a:lnTo>
                    <a:pt x="16227" y="30913"/>
                  </a:lnTo>
                  <a:lnTo>
                    <a:pt x="16185" y="30971"/>
                  </a:lnTo>
                  <a:lnTo>
                    <a:pt x="16185" y="30971"/>
                  </a:lnTo>
                  <a:close/>
                  <a:moveTo>
                    <a:pt x="16185" y="28245"/>
                  </a:moveTo>
                  <a:lnTo>
                    <a:pt x="16185" y="28245"/>
                  </a:lnTo>
                  <a:lnTo>
                    <a:pt x="16099" y="28187"/>
                  </a:lnTo>
                  <a:lnTo>
                    <a:pt x="16056" y="28129"/>
                  </a:lnTo>
                  <a:lnTo>
                    <a:pt x="16014" y="27955"/>
                  </a:lnTo>
                  <a:lnTo>
                    <a:pt x="16014" y="27723"/>
                  </a:lnTo>
                  <a:lnTo>
                    <a:pt x="16099" y="27491"/>
                  </a:lnTo>
                  <a:lnTo>
                    <a:pt x="16270" y="26969"/>
                  </a:lnTo>
                  <a:lnTo>
                    <a:pt x="16398" y="26621"/>
                  </a:lnTo>
                  <a:lnTo>
                    <a:pt x="16398" y="26621"/>
                  </a:lnTo>
                  <a:lnTo>
                    <a:pt x="16441" y="26853"/>
                  </a:lnTo>
                  <a:lnTo>
                    <a:pt x="16483" y="26795"/>
                  </a:lnTo>
                  <a:lnTo>
                    <a:pt x="16483" y="26737"/>
                  </a:lnTo>
                  <a:lnTo>
                    <a:pt x="16483" y="26737"/>
                  </a:lnTo>
                  <a:lnTo>
                    <a:pt x="16526" y="27201"/>
                  </a:lnTo>
                  <a:lnTo>
                    <a:pt x="16526" y="27549"/>
                  </a:lnTo>
                  <a:lnTo>
                    <a:pt x="16398" y="27897"/>
                  </a:lnTo>
                  <a:lnTo>
                    <a:pt x="16185" y="28245"/>
                  </a:lnTo>
                  <a:lnTo>
                    <a:pt x="16185" y="28245"/>
                  </a:lnTo>
                  <a:lnTo>
                    <a:pt x="16142" y="28245"/>
                  </a:lnTo>
                  <a:lnTo>
                    <a:pt x="16142" y="28187"/>
                  </a:lnTo>
                  <a:lnTo>
                    <a:pt x="16270" y="28129"/>
                  </a:lnTo>
                  <a:lnTo>
                    <a:pt x="16313" y="28129"/>
                  </a:lnTo>
                  <a:lnTo>
                    <a:pt x="16185" y="28245"/>
                  </a:lnTo>
                  <a:lnTo>
                    <a:pt x="16185" y="28245"/>
                  </a:lnTo>
                  <a:close/>
                  <a:moveTo>
                    <a:pt x="16825" y="61304"/>
                  </a:moveTo>
                  <a:lnTo>
                    <a:pt x="16825" y="61304"/>
                  </a:lnTo>
                  <a:lnTo>
                    <a:pt x="17039" y="61304"/>
                  </a:lnTo>
                  <a:lnTo>
                    <a:pt x="16825" y="61304"/>
                  </a:lnTo>
                  <a:lnTo>
                    <a:pt x="16825" y="61304"/>
                  </a:lnTo>
                  <a:close/>
                  <a:moveTo>
                    <a:pt x="17124" y="4117"/>
                  </a:moveTo>
                  <a:lnTo>
                    <a:pt x="17124" y="4117"/>
                  </a:lnTo>
                  <a:lnTo>
                    <a:pt x="17081" y="4175"/>
                  </a:lnTo>
                  <a:lnTo>
                    <a:pt x="17039" y="4175"/>
                  </a:lnTo>
                  <a:lnTo>
                    <a:pt x="17039" y="4059"/>
                  </a:lnTo>
                  <a:lnTo>
                    <a:pt x="17081" y="3943"/>
                  </a:lnTo>
                  <a:lnTo>
                    <a:pt x="17124" y="4117"/>
                  </a:lnTo>
                  <a:lnTo>
                    <a:pt x="17124" y="4117"/>
                  </a:lnTo>
                  <a:lnTo>
                    <a:pt x="17081" y="4117"/>
                  </a:lnTo>
                  <a:lnTo>
                    <a:pt x="17081" y="4117"/>
                  </a:lnTo>
                  <a:lnTo>
                    <a:pt x="17081" y="4117"/>
                  </a:lnTo>
                  <a:lnTo>
                    <a:pt x="17124" y="4117"/>
                  </a:lnTo>
                  <a:lnTo>
                    <a:pt x="17124" y="4117"/>
                  </a:lnTo>
                  <a:close/>
                  <a:moveTo>
                    <a:pt x="17124" y="2725"/>
                  </a:moveTo>
                  <a:lnTo>
                    <a:pt x="17124" y="2725"/>
                  </a:lnTo>
                  <a:lnTo>
                    <a:pt x="17039" y="2725"/>
                  </a:lnTo>
                  <a:lnTo>
                    <a:pt x="16996" y="2667"/>
                  </a:lnTo>
                  <a:lnTo>
                    <a:pt x="17081" y="2609"/>
                  </a:lnTo>
                  <a:lnTo>
                    <a:pt x="17167" y="2609"/>
                  </a:lnTo>
                  <a:lnTo>
                    <a:pt x="17167" y="2609"/>
                  </a:lnTo>
                  <a:lnTo>
                    <a:pt x="17124" y="2725"/>
                  </a:lnTo>
                  <a:lnTo>
                    <a:pt x="17124" y="2725"/>
                  </a:lnTo>
                  <a:lnTo>
                    <a:pt x="17124" y="2725"/>
                  </a:lnTo>
                  <a:lnTo>
                    <a:pt x="17124" y="2725"/>
                  </a:lnTo>
                  <a:lnTo>
                    <a:pt x="17124" y="2725"/>
                  </a:lnTo>
                  <a:lnTo>
                    <a:pt x="17124" y="2725"/>
                  </a:lnTo>
                  <a:lnTo>
                    <a:pt x="17124" y="2725"/>
                  </a:lnTo>
                  <a:close/>
                  <a:moveTo>
                    <a:pt x="17423" y="3885"/>
                  </a:moveTo>
                  <a:lnTo>
                    <a:pt x="17423" y="3885"/>
                  </a:lnTo>
                  <a:lnTo>
                    <a:pt x="17167" y="3769"/>
                  </a:lnTo>
                  <a:lnTo>
                    <a:pt x="17167" y="3769"/>
                  </a:lnTo>
                  <a:lnTo>
                    <a:pt x="17209" y="3769"/>
                  </a:lnTo>
                  <a:lnTo>
                    <a:pt x="17380" y="3827"/>
                  </a:lnTo>
                  <a:lnTo>
                    <a:pt x="17423" y="3885"/>
                  </a:lnTo>
                  <a:lnTo>
                    <a:pt x="17423" y="3885"/>
                  </a:lnTo>
                  <a:lnTo>
                    <a:pt x="17423" y="3885"/>
                  </a:lnTo>
                  <a:lnTo>
                    <a:pt x="17423" y="3827"/>
                  </a:lnTo>
                  <a:lnTo>
                    <a:pt x="17466" y="3827"/>
                  </a:lnTo>
                  <a:lnTo>
                    <a:pt x="17423" y="3885"/>
                  </a:lnTo>
                  <a:lnTo>
                    <a:pt x="17423" y="3885"/>
                  </a:lnTo>
                  <a:close/>
                  <a:moveTo>
                    <a:pt x="17508" y="10091"/>
                  </a:moveTo>
                  <a:lnTo>
                    <a:pt x="17508" y="10091"/>
                  </a:lnTo>
                  <a:lnTo>
                    <a:pt x="17594" y="10033"/>
                  </a:lnTo>
                  <a:lnTo>
                    <a:pt x="17508" y="10091"/>
                  </a:lnTo>
                  <a:lnTo>
                    <a:pt x="17508" y="10091"/>
                  </a:lnTo>
                  <a:close/>
                  <a:moveTo>
                    <a:pt x="17807" y="48313"/>
                  </a:moveTo>
                  <a:lnTo>
                    <a:pt x="17807" y="48313"/>
                  </a:lnTo>
                  <a:lnTo>
                    <a:pt x="17551" y="48139"/>
                  </a:lnTo>
                  <a:lnTo>
                    <a:pt x="17508" y="48081"/>
                  </a:lnTo>
                  <a:lnTo>
                    <a:pt x="17551" y="48081"/>
                  </a:lnTo>
                  <a:lnTo>
                    <a:pt x="17679" y="48023"/>
                  </a:lnTo>
                  <a:lnTo>
                    <a:pt x="17935" y="47965"/>
                  </a:lnTo>
                  <a:lnTo>
                    <a:pt x="18149" y="47965"/>
                  </a:lnTo>
                  <a:lnTo>
                    <a:pt x="18277" y="48023"/>
                  </a:lnTo>
                  <a:lnTo>
                    <a:pt x="18234" y="48081"/>
                  </a:lnTo>
                  <a:lnTo>
                    <a:pt x="18192" y="48139"/>
                  </a:lnTo>
                  <a:lnTo>
                    <a:pt x="17807" y="48313"/>
                  </a:lnTo>
                  <a:lnTo>
                    <a:pt x="17807" y="48313"/>
                  </a:lnTo>
                  <a:lnTo>
                    <a:pt x="17765" y="48255"/>
                  </a:lnTo>
                  <a:lnTo>
                    <a:pt x="17807" y="48255"/>
                  </a:lnTo>
                  <a:lnTo>
                    <a:pt x="17850" y="48255"/>
                  </a:lnTo>
                  <a:lnTo>
                    <a:pt x="17807" y="48313"/>
                  </a:lnTo>
                  <a:lnTo>
                    <a:pt x="17807" y="48313"/>
                  </a:lnTo>
                  <a:close/>
                  <a:moveTo>
                    <a:pt x="21864" y="1739"/>
                  </a:moveTo>
                  <a:lnTo>
                    <a:pt x="21864" y="1739"/>
                  </a:lnTo>
                  <a:lnTo>
                    <a:pt x="21907" y="1797"/>
                  </a:lnTo>
                  <a:lnTo>
                    <a:pt x="21950" y="1855"/>
                  </a:lnTo>
                  <a:lnTo>
                    <a:pt x="22163" y="1855"/>
                  </a:lnTo>
                  <a:lnTo>
                    <a:pt x="22206" y="1913"/>
                  </a:lnTo>
                  <a:lnTo>
                    <a:pt x="22206" y="1913"/>
                  </a:lnTo>
                  <a:lnTo>
                    <a:pt x="21992" y="2029"/>
                  </a:lnTo>
                  <a:lnTo>
                    <a:pt x="21992" y="2029"/>
                  </a:lnTo>
                  <a:lnTo>
                    <a:pt x="21907" y="1913"/>
                  </a:lnTo>
                  <a:lnTo>
                    <a:pt x="21864" y="1739"/>
                  </a:lnTo>
                  <a:lnTo>
                    <a:pt x="21864" y="1739"/>
                  </a:lnTo>
                  <a:lnTo>
                    <a:pt x="21864" y="1797"/>
                  </a:lnTo>
                  <a:lnTo>
                    <a:pt x="21864" y="1739"/>
                  </a:lnTo>
                  <a:lnTo>
                    <a:pt x="21864" y="1739"/>
                  </a:lnTo>
                  <a:close/>
                  <a:moveTo>
                    <a:pt x="20370" y="40135"/>
                  </a:moveTo>
                  <a:lnTo>
                    <a:pt x="20370" y="40135"/>
                  </a:lnTo>
                  <a:lnTo>
                    <a:pt x="20412" y="40135"/>
                  </a:lnTo>
                  <a:lnTo>
                    <a:pt x="20412" y="40193"/>
                  </a:lnTo>
                  <a:lnTo>
                    <a:pt x="20284" y="40367"/>
                  </a:lnTo>
                  <a:lnTo>
                    <a:pt x="20199" y="40483"/>
                  </a:lnTo>
                  <a:lnTo>
                    <a:pt x="20156" y="40483"/>
                  </a:lnTo>
                  <a:lnTo>
                    <a:pt x="20199" y="40367"/>
                  </a:lnTo>
                  <a:lnTo>
                    <a:pt x="20370" y="40135"/>
                  </a:lnTo>
                  <a:lnTo>
                    <a:pt x="20370" y="40135"/>
                  </a:lnTo>
                  <a:lnTo>
                    <a:pt x="20370" y="40135"/>
                  </a:lnTo>
                  <a:lnTo>
                    <a:pt x="20370" y="40135"/>
                  </a:lnTo>
                  <a:lnTo>
                    <a:pt x="20327" y="40193"/>
                  </a:lnTo>
                  <a:lnTo>
                    <a:pt x="20370" y="40135"/>
                  </a:lnTo>
                  <a:lnTo>
                    <a:pt x="20370" y="40135"/>
                  </a:lnTo>
                  <a:close/>
                  <a:moveTo>
                    <a:pt x="19174" y="32769"/>
                  </a:moveTo>
                  <a:lnTo>
                    <a:pt x="19174" y="32769"/>
                  </a:lnTo>
                  <a:lnTo>
                    <a:pt x="19174" y="32885"/>
                  </a:lnTo>
                  <a:lnTo>
                    <a:pt x="19174" y="32769"/>
                  </a:lnTo>
                  <a:lnTo>
                    <a:pt x="19174" y="32769"/>
                  </a:lnTo>
                  <a:lnTo>
                    <a:pt x="19174" y="32827"/>
                  </a:lnTo>
                  <a:lnTo>
                    <a:pt x="19174" y="32769"/>
                  </a:lnTo>
                  <a:lnTo>
                    <a:pt x="19174" y="32769"/>
                  </a:lnTo>
                  <a:close/>
                  <a:moveTo>
                    <a:pt x="19174" y="39787"/>
                  </a:moveTo>
                  <a:lnTo>
                    <a:pt x="19174" y="39787"/>
                  </a:lnTo>
                  <a:lnTo>
                    <a:pt x="19003" y="39671"/>
                  </a:lnTo>
                  <a:lnTo>
                    <a:pt x="19174" y="39787"/>
                  </a:lnTo>
                  <a:lnTo>
                    <a:pt x="19345" y="39903"/>
                  </a:lnTo>
                  <a:lnTo>
                    <a:pt x="19174" y="39787"/>
                  </a:lnTo>
                  <a:lnTo>
                    <a:pt x="19174" y="39787"/>
                  </a:lnTo>
                  <a:lnTo>
                    <a:pt x="19174" y="39787"/>
                  </a:lnTo>
                  <a:lnTo>
                    <a:pt x="19174" y="39787"/>
                  </a:lnTo>
                  <a:lnTo>
                    <a:pt x="19174" y="39787"/>
                  </a:lnTo>
                  <a:close/>
                  <a:moveTo>
                    <a:pt x="19558" y="47617"/>
                  </a:moveTo>
                  <a:lnTo>
                    <a:pt x="19558" y="47617"/>
                  </a:lnTo>
                  <a:lnTo>
                    <a:pt x="19473" y="47791"/>
                  </a:lnTo>
                  <a:lnTo>
                    <a:pt x="19430" y="47791"/>
                  </a:lnTo>
                  <a:lnTo>
                    <a:pt x="19430" y="47733"/>
                  </a:lnTo>
                  <a:lnTo>
                    <a:pt x="19516" y="47443"/>
                  </a:lnTo>
                  <a:lnTo>
                    <a:pt x="19601" y="47211"/>
                  </a:lnTo>
                  <a:lnTo>
                    <a:pt x="19601" y="47327"/>
                  </a:lnTo>
                  <a:lnTo>
                    <a:pt x="19558" y="47617"/>
                  </a:lnTo>
                  <a:lnTo>
                    <a:pt x="19558" y="47617"/>
                  </a:lnTo>
                  <a:lnTo>
                    <a:pt x="19516" y="47675"/>
                  </a:lnTo>
                  <a:lnTo>
                    <a:pt x="19516" y="47617"/>
                  </a:lnTo>
                  <a:lnTo>
                    <a:pt x="19558" y="47617"/>
                  </a:lnTo>
                  <a:lnTo>
                    <a:pt x="19558" y="47617"/>
                  </a:lnTo>
                  <a:lnTo>
                    <a:pt x="19558" y="47617"/>
                  </a:lnTo>
                  <a:close/>
                  <a:moveTo>
                    <a:pt x="19686" y="38569"/>
                  </a:moveTo>
                  <a:lnTo>
                    <a:pt x="19686" y="38569"/>
                  </a:lnTo>
                  <a:lnTo>
                    <a:pt x="19686" y="38627"/>
                  </a:lnTo>
                  <a:lnTo>
                    <a:pt x="19686" y="38627"/>
                  </a:lnTo>
                  <a:lnTo>
                    <a:pt x="19729" y="38569"/>
                  </a:lnTo>
                  <a:lnTo>
                    <a:pt x="19729" y="38453"/>
                  </a:lnTo>
                  <a:lnTo>
                    <a:pt x="19686" y="38569"/>
                  </a:lnTo>
                  <a:lnTo>
                    <a:pt x="19686" y="38569"/>
                  </a:lnTo>
                  <a:lnTo>
                    <a:pt x="19686" y="38569"/>
                  </a:lnTo>
                  <a:lnTo>
                    <a:pt x="19686" y="38569"/>
                  </a:lnTo>
                  <a:lnTo>
                    <a:pt x="19686" y="38569"/>
                  </a:lnTo>
                  <a:close/>
                  <a:moveTo>
                    <a:pt x="19729" y="10033"/>
                  </a:moveTo>
                  <a:lnTo>
                    <a:pt x="19729" y="10033"/>
                  </a:lnTo>
                  <a:lnTo>
                    <a:pt x="19473" y="9859"/>
                  </a:lnTo>
                  <a:lnTo>
                    <a:pt x="19473" y="9859"/>
                  </a:lnTo>
                  <a:lnTo>
                    <a:pt x="19516" y="9859"/>
                  </a:lnTo>
                  <a:lnTo>
                    <a:pt x="19686" y="9917"/>
                  </a:lnTo>
                  <a:lnTo>
                    <a:pt x="19729" y="9975"/>
                  </a:lnTo>
                  <a:lnTo>
                    <a:pt x="19729" y="10033"/>
                  </a:lnTo>
                  <a:lnTo>
                    <a:pt x="19729" y="10033"/>
                  </a:lnTo>
                  <a:lnTo>
                    <a:pt x="19772" y="10033"/>
                  </a:lnTo>
                  <a:lnTo>
                    <a:pt x="19729" y="10033"/>
                  </a:lnTo>
                  <a:lnTo>
                    <a:pt x="19729" y="10033"/>
                  </a:lnTo>
                  <a:close/>
                  <a:moveTo>
                    <a:pt x="20199" y="47501"/>
                  </a:moveTo>
                  <a:lnTo>
                    <a:pt x="20199" y="47501"/>
                  </a:lnTo>
                  <a:lnTo>
                    <a:pt x="20028" y="47211"/>
                  </a:lnTo>
                  <a:lnTo>
                    <a:pt x="19943" y="47095"/>
                  </a:lnTo>
                  <a:lnTo>
                    <a:pt x="19943" y="47037"/>
                  </a:lnTo>
                  <a:lnTo>
                    <a:pt x="19985" y="47037"/>
                  </a:lnTo>
                  <a:lnTo>
                    <a:pt x="20156" y="47269"/>
                  </a:lnTo>
                  <a:lnTo>
                    <a:pt x="20199" y="47385"/>
                  </a:lnTo>
                  <a:lnTo>
                    <a:pt x="20199" y="47501"/>
                  </a:lnTo>
                  <a:lnTo>
                    <a:pt x="20199" y="47501"/>
                  </a:lnTo>
                  <a:lnTo>
                    <a:pt x="20156" y="47443"/>
                  </a:lnTo>
                  <a:lnTo>
                    <a:pt x="20156" y="47327"/>
                  </a:lnTo>
                  <a:lnTo>
                    <a:pt x="20241" y="47211"/>
                  </a:lnTo>
                  <a:lnTo>
                    <a:pt x="20241" y="47211"/>
                  </a:lnTo>
                  <a:lnTo>
                    <a:pt x="20241" y="47269"/>
                  </a:lnTo>
                  <a:lnTo>
                    <a:pt x="20199" y="47501"/>
                  </a:lnTo>
                  <a:lnTo>
                    <a:pt x="20199" y="47501"/>
                  </a:lnTo>
                  <a:close/>
                  <a:moveTo>
                    <a:pt x="20327" y="44601"/>
                  </a:moveTo>
                  <a:lnTo>
                    <a:pt x="20327" y="44601"/>
                  </a:lnTo>
                  <a:lnTo>
                    <a:pt x="20241" y="44427"/>
                  </a:lnTo>
                  <a:lnTo>
                    <a:pt x="20199" y="44311"/>
                  </a:lnTo>
                  <a:lnTo>
                    <a:pt x="20284" y="44195"/>
                  </a:lnTo>
                  <a:lnTo>
                    <a:pt x="20370" y="44195"/>
                  </a:lnTo>
                  <a:lnTo>
                    <a:pt x="20455" y="44195"/>
                  </a:lnTo>
                  <a:lnTo>
                    <a:pt x="20498" y="44253"/>
                  </a:lnTo>
                  <a:lnTo>
                    <a:pt x="20455" y="44369"/>
                  </a:lnTo>
                  <a:lnTo>
                    <a:pt x="20327" y="44601"/>
                  </a:lnTo>
                  <a:lnTo>
                    <a:pt x="20327" y="44601"/>
                  </a:lnTo>
                  <a:lnTo>
                    <a:pt x="20327" y="44543"/>
                  </a:lnTo>
                  <a:lnTo>
                    <a:pt x="20370" y="44543"/>
                  </a:lnTo>
                  <a:lnTo>
                    <a:pt x="20370" y="44543"/>
                  </a:lnTo>
                  <a:lnTo>
                    <a:pt x="20327" y="44601"/>
                  </a:lnTo>
                  <a:lnTo>
                    <a:pt x="20327" y="44601"/>
                  </a:lnTo>
                  <a:close/>
                  <a:moveTo>
                    <a:pt x="20925" y="35553"/>
                  </a:moveTo>
                  <a:lnTo>
                    <a:pt x="20925" y="35553"/>
                  </a:lnTo>
                  <a:lnTo>
                    <a:pt x="20839" y="35901"/>
                  </a:lnTo>
                  <a:lnTo>
                    <a:pt x="20839" y="36017"/>
                  </a:lnTo>
                  <a:lnTo>
                    <a:pt x="21010" y="35669"/>
                  </a:lnTo>
                  <a:lnTo>
                    <a:pt x="21096" y="35321"/>
                  </a:lnTo>
                  <a:lnTo>
                    <a:pt x="21096" y="35321"/>
                  </a:lnTo>
                  <a:lnTo>
                    <a:pt x="21096" y="35321"/>
                  </a:lnTo>
                  <a:lnTo>
                    <a:pt x="20925" y="35553"/>
                  </a:lnTo>
                  <a:lnTo>
                    <a:pt x="20925" y="35553"/>
                  </a:lnTo>
                  <a:lnTo>
                    <a:pt x="20925" y="35611"/>
                  </a:lnTo>
                  <a:lnTo>
                    <a:pt x="20925" y="35553"/>
                  </a:lnTo>
                  <a:lnTo>
                    <a:pt x="20967" y="35553"/>
                  </a:lnTo>
                  <a:lnTo>
                    <a:pt x="20925" y="35553"/>
                  </a:lnTo>
                  <a:lnTo>
                    <a:pt x="20925" y="35553"/>
                  </a:lnTo>
                  <a:close/>
                  <a:moveTo>
                    <a:pt x="20754" y="4755"/>
                  </a:moveTo>
                  <a:lnTo>
                    <a:pt x="20754" y="4755"/>
                  </a:lnTo>
                  <a:lnTo>
                    <a:pt x="21053" y="4581"/>
                  </a:lnTo>
                  <a:lnTo>
                    <a:pt x="21224" y="4465"/>
                  </a:lnTo>
                  <a:lnTo>
                    <a:pt x="21309" y="4465"/>
                  </a:lnTo>
                  <a:lnTo>
                    <a:pt x="21395" y="4523"/>
                  </a:lnTo>
                  <a:lnTo>
                    <a:pt x="21395" y="4523"/>
                  </a:lnTo>
                  <a:lnTo>
                    <a:pt x="21352" y="4813"/>
                  </a:lnTo>
                  <a:lnTo>
                    <a:pt x="21266" y="4929"/>
                  </a:lnTo>
                  <a:lnTo>
                    <a:pt x="21224" y="4929"/>
                  </a:lnTo>
                  <a:lnTo>
                    <a:pt x="21138" y="4987"/>
                  </a:lnTo>
                  <a:lnTo>
                    <a:pt x="21010" y="4929"/>
                  </a:lnTo>
                  <a:lnTo>
                    <a:pt x="20754" y="4755"/>
                  </a:lnTo>
                  <a:lnTo>
                    <a:pt x="20754" y="4755"/>
                  </a:lnTo>
                  <a:lnTo>
                    <a:pt x="20839" y="4755"/>
                  </a:lnTo>
                  <a:lnTo>
                    <a:pt x="20754" y="4755"/>
                  </a:lnTo>
                  <a:lnTo>
                    <a:pt x="20754" y="4755"/>
                  </a:lnTo>
                  <a:close/>
                  <a:moveTo>
                    <a:pt x="22206" y="63276"/>
                  </a:moveTo>
                  <a:lnTo>
                    <a:pt x="22206" y="63276"/>
                  </a:lnTo>
                  <a:lnTo>
                    <a:pt x="22035" y="63160"/>
                  </a:lnTo>
                  <a:lnTo>
                    <a:pt x="21907" y="63102"/>
                  </a:lnTo>
                  <a:lnTo>
                    <a:pt x="21693" y="63102"/>
                  </a:lnTo>
                  <a:lnTo>
                    <a:pt x="21608" y="63102"/>
                  </a:lnTo>
                  <a:lnTo>
                    <a:pt x="21523" y="63044"/>
                  </a:lnTo>
                  <a:lnTo>
                    <a:pt x="21395" y="62928"/>
                  </a:lnTo>
                  <a:lnTo>
                    <a:pt x="21309" y="62754"/>
                  </a:lnTo>
                  <a:lnTo>
                    <a:pt x="21309" y="62754"/>
                  </a:lnTo>
                  <a:lnTo>
                    <a:pt x="21352" y="62580"/>
                  </a:lnTo>
                  <a:lnTo>
                    <a:pt x="21480" y="62464"/>
                  </a:lnTo>
                  <a:lnTo>
                    <a:pt x="21565" y="62348"/>
                  </a:lnTo>
                  <a:lnTo>
                    <a:pt x="21693" y="62290"/>
                  </a:lnTo>
                  <a:lnTo>
                    <a:pt x="21822" y="62290"/>
                  </a:lnTo>
                  <a:lnTo>
                    <a:pt x="21950" y="62348"/>
                  </a:lnTo>
                  <a:lnTo>
                    <a:pt x="22163" y="62464"/>
                  </a:lnTo>
                  <a:lnTo>
                    <a:pt x="22334" y="62696"/>
                  </a:lnTo>
                  <a:lnTo>
                    <a:pt x="22419" y="62928"/>
                  </a:lnTo>
                  <a:lnTo>
                    <a:pt x="22419" y="63044"/>
                  </a:lnTo>
                  <a:lnTo>
                    <a:pt x="22377" y="63102"/>
                  </a:lnTo>
                  <a:lnTo>
                    <a:pt x="22291" y="63218"/>
                  </a:lnTo>
                  <a:lnTo>
                    <a:pt x="22206" y="63276"/>
                  </a:lnTo>
                  <a:lnTo>
                    <a:pt x="22206" y="63276"/>
                  </a:lnTo>
                  <a:lnTo>
                    <a:pt x="22291" y="63218"/>
                  </a:lnTo>
                  <a:lnTo>
                    <a:pt x="22206" y="63276"/>
                  </a:lnTo>
                  <a:lnTo>
                    <a:pt x="22206" y="63276"/>
                  </a:lnTo>
                  <a:close/>
                  <a:moveTo>
                    <a:pt x="22377" y="9569"/>
                  </a:moveTo>
                  <a:lnTo>
                    <a:pt x="22377" y="9569"/>
                  </a:lnTo>
                  <a:lnTo>
                    <a:pt x="22291" y="9627"/>
                  </a:lnTo>
                  <a:lnTo>
                    <a:pt x="22163" y="9685"/>
                  </a:lnTo>
                  <a:lnTo>
                    <a:pt x="22078" y="9627"/>
                  </a:lnTo>
                  <a:lnTo>
                    <a:pt x="22035" y="9627"/>
                  </a:lnTo>
                  <a:lnTo>
                    <a:pt x="21907" y="9453"/>
                  </a:lnTo>
                  <a:lnTo>
                    <a:pt x="21864" y="9395"/>
                  </a:lnTo>
                  <a:lnTo>
                    <a:pt x="21864" y="9395"/>
                  </a:lnTo>
                  <a:lnTo>
                    <a:pt x="21950" y="9221"/>
                  </a:lnTo>
                  <a:lnTo>
                    <a:pt x="22078" y="9105"/>
                  </a:lnTo>
                  <a:lnTo>
                    <a:pt x="22163" y="9047"/>
                  </a:lnTo>
                  <a:lnTo>
                    <a:pt x="22291" y="9047"/>
                  </a:lnTo>
                  <a:lnTo>
                    <a:pt x="22377" y="9105"/>
                  </a:lnTo>
                  <a:lnTo>
                    <a:pt x="22419" y="9221"/>
                  </a:lnTo>
                  <a:lnTo>
                    <a:pt x="22462" y="9395"/>
                  </a:lnTo>
                  <a:lnTo>
                    <a:pt x="22377" y="9569"/>
                  </a:lnTo>
                  <a:lnTo>
                    <a:pt x="22377" y="9569"/>
                  </a:lnTo>
                  <a:lnTo>
                    <a:pt x="22377" y="9627"/>
                  </a:lnTo>
                  <a:lnTo>
                    <a:pt x="22377" y="9569"/>
                  </a:lnTo>
                  <a:lnTo>
                    <a:pt x="22377" y="9569"/>
                  </a:lnTo>
                  <a:lnTo>
                    <a:pt x="22377" y="9569"/>
                  </a:lnTo>
                  <a:lnTo>
                    <a:pt x="22377" y="9569"/>
                  </a:lnTo>
                  <a:close/>
                  <a:moveTo>
                    <a:pt x="35316" y="3769"/>
                  </a:moveTo>
                  <a:lnTo>
                    <a:pt x="35316" y="3769"/>
                  </a:lnTo>
                  <a:lnTo>
                    <a:pt x="35444" y="3769"/>
                  </a:lnTo>
                  <a:lnTo>
                    <a:pt x="35530" y="3711"/>
                  </a:lnTo>
                  <a:lnTo>
                    <a:pt x="35658" y="3537"/>
                  </a:lnTo>
                  <a:lnTo>
                    <a:pt x="35829" y="3421"/>
                  </a:lnTo>
                  <a:lnTo>
                    <a:pt x="35914" y="3363"/>
                  </a:lnTo>
                  <a:lnTo>
                    <a:pt x="36000" y="3363"/>
                  </a:lnTo>
                  <a:lnTo>
                    <a:pt x="36000" y="3363"/>
                  </a:lnTo>
                  <a:lnTo>
                    <a:pt x="35957" y="3479"/>
                  </a:lnTo>
                  <a:lnTo>
                    <a:pt x="36000" y="3537"/>
                  </a:lnTo>
                  <a:lnTo>
                    <a:pt x="35957" y="3479"/>
                  </a:lnTo>
                  <a:lnTo>
                    <a:pt x="35957" y="3479"/>
                  </a:lnTo>
                  <a:lnTo>
                    <a:pt x="35743" y="3827"/>
                  </a:lnTo>
                  <a:lnTo>
                    <a:pt x="35572" y="4117"/>
                  </a:lnTo>
                  <a:lnTo>
                    <a:pt x="35572" y="4117"/>
                  </a:lnTo>
                  <a:lnTo>
                    <a:pt x="35615" y="4059"/>
                  </a:lnTo>
                  <a:lnTo>
                    <a:pt x="35572" y="4001"/>
                  </a:lnTo>
                  <a:lnTo>
                    <a:pt x="35402" y="4117"/>
                  </a:lnTo>
                  <a:lnTo>
                    <a:pt x="35402" y="4117"/>
                  </a:lnTo>
                  <a:lnTo>
                    <a:pt x="35444" y="4001"/>
                  </a:lnTo>
                  <a:lnTo>
                    <a:pt x="35316" y="4001"/>
                  </a:lnTo>
                  <a:lnTo>
                    <a:pt x="35316" y="4001"/>
                  </a:lnTo>
                  <a:lnTo>
                    <a:pt x="35615" y="3537"/>
                  </a:lnTo>
                  <a:lnTo>
                    <a:pt x="35530" y="3595"/>
                  </a:lnTo>
                  <a:lnTo>
                    <a:pt x="35316" y="3769"/>
                  </a:lnTo>
                  <a:lnTo>
                    <a:pt x="35316" y="3769"/>
                  </a:lnTo>
                  <a:close/>
                  <a:moveTo>
                    <a:pt x="35145" y="4929"/>
                  </a:moveTo>
                  <a:lnTo>
                    <a:pt x="35145" y="4929"/>
                  </a:lnTo>
                  <a:lnTo>
                    <a:pt x="35017" y="4987"/>
                  </a:lnTo>
                  <a:lnTo>
                    <a:pt x="35145" y="4929"/>
                  </a:lnTo>
                  <a:lnTo>
                    <a:pt x="35145" y="4929"/>
                  </a:lnTo>
                  <a:lnTo>
                    <a:pt x="35103" y="4929"/>
                  </a:lnTo>
                  <a:lnTo>
                    <a:pt x="35145" y="4929"/>
                  </a:lnTo>
                  <a:lnTo>
                    <a:pt x="35145" y="4929"/>
                  </a:lnTo>
                  <a:close/>
                  <a:moveTo>
                    <a:pt x="35060" y="19023"/>
                  </a:moveTo>
                  <a:lnTo>
                    <a:pt x="35060" y="19023"/>
                  </a:lnTo>
                  <a:lnTo>
                    <a:pt x="34932" y="19023"/>
                  </a:lnTo>
                  <a:lnTo>
                    <a:pt x="35060" y="19023"/>
                  </a:lnTo>
                  <a:lnTo>
                    <a:pt x="35060" y="19023"/>
                  </a:lnTo>
                  <a:close/>
                  <a:moveTo>
                    <a:pt x="34804" y="19081"/>
                  </a:moveTo>
                  <a:lnTo>
                    <a:pt x="34804" y="19081"/>
                  </a:lnTo>
                  <a:lnTo>
                    <a:pt x="34718" y="19139"/>
                  </a:lnTo>
                  <a:lnTo>
                    <a:pt x="34804" y="19081"/>
                  </a:lnTo>
                  <a:lnTo>
                    <a:pt x="34804" y="19081"/>
                  </a:lnTo>
                  <a:close/>
                  <a:moveTo>
                    <a:pt x="32754" y="54229"/>
                  </a:moveTo>
                  <a:lnTo>
                    <a:pt x="32754" y="54229"/>
                  </a:lnTo>
                  <a:lnTo>
                    <a:pt x="32626" y="54287"/>
                  </a:lnTo>
                  <a:lnTo>
                    <a:pt x="32754" y="54229"/>
                  </a:lnTo>
                  <a:lnTo>
                    <a:pt x="32754" y="54229"/>
                  </a:lnTo>
                  <a:close/>
                  <a:moveTo>
                    <a:pt x="30362" y="4001"/>
                  </a:moveTo>
                  <a:lnTo>
                    <a:pt x="30362" y="4001"/>
                  </a:lnTo>
                  <a:lnTo>
                    <a:pt x="30021" y="4349"/>
                  </a:lnTo>
                  <a:lnTo>
                    <a:pt x="29893" y="4465"/>
                  </a:lnTo>
                  <a:lnTo>
                    <a:pt x="29765" y="4523"/>
                  </a:lnTo>
                  <a:lnTo>
                    <a:pt x="29594" y="4581"/>
                  </a:lnTo>
                  <a:lnTo>
                    <a:pt x="29380" y="4581"/>
                  </a:lnTo>
                  <a:lnTo>
                    <a:pt x="29380" y="4581"/>
                  </a:lnTo>
                  <a:lnTo>
                    <a:pt x="30362" y="4001"/>
                  </a:lnTo>
                  <a:lnTo>
                    <a:pt x="30362" y="4001"/>
                  </a:lnTo>
                  <a:lnTo>
                    <a:pt x="30234" y="3943"/>
                  </a:lnTo>
                  <a:lnTo>
                    <a:pt x="30362" y="4001"/>
                  </a:lnTo>
                  <a:lnTo>
                    <a:pt x="30362" y="4001"/>
                  </a:lnTo>
                  <a:close/>
                  <a:moveTo>
                    <a:pt x="29594" y="9163"/>
                  </a:moveTo>
                  <a:lnTo>
                    <a:pt x="29594" y="9163"/>
                  </a:lnTo>
                  <a:lnTo>
                    <a:pt x="29807" y="9221"/>
                  </a:lnTo>
                  <a:lnTo>
                    <a:pt x="29850" y="9279"/>
                  </a:lnTo>
                  <a:lnTo>
                    <a:pt x="29893" y="9337"/>
                  </a:lnTo>
                  <a:lnTo>
                    <a:pt x="29807" y="9511"/>
                  </a:lnTo>
                  <a:lnTo>
                    <a:pt x="29551" y="9801"/>
                  </a:lnTo>
                  <a:lnTo>
                    <a:pt x="29551" y="9801"/>
                  </a:lnTo>
                  <a:lnTo>
                    <a:pt x="29423" y="9685"/>
                  </a:lnTo>
                  <a:lnTo>
                    <a:pt x="29295" y="9453"/>
                  </a:lnTo>
                  <a:lnTo>
                    <a:pt x="29295" y="9337"/>
                  </a:lnTo>
                  <a:lnTo>
                    <a:pt x="29338" y="9279"/>
                  </a:lnTo>
                  <a:lnTo>
                    <a:pt x="29423" y="9221"/>
                  </a:lnTo>
                  <a:lnTo>
                    <a:pt x="29594" y="9163"/>
                  </a:lnTo>
                  <a:lnTo>
                    <a:pt x="29594" y="9163"/>
                  </a:lnTo>
                  <a:lnTo>
                    <a:pt x="29551" y="9163"/>
                  </a:lnTo>
                  <a:lnTo>
                    <a:pt x="29594" y="9163"/>
                  </a:lnTo>
                  <a:lnTo>
                    <a:pt x="29594" y="9163"/>
                  </a:lnTo>
                  <a:close/>
                  <a:moveTo>
                    <a:pt x="28740" y="32015"/>
                  </a:moveTo>
                  <a:lnTo>
                    <a:pt x="28740" y="32015"/>
                  </a:lnTo>
                  <a:lnTo>
                    <a:pt x="28782" y="32305"/>
                  </a:lnTo>
                  <a:lnTo>
                    <a:pt x="28740" y="32479"/>
                  </a:lnTo>
                  <a:lnTo>
                    <a:pt x="28697" y="32653"/>
                  </a:lnTo>
                  <a:lnTo>
                    <a:pt x="28612" y="32769"/>
                  </a:lnTo>
                  <a:lnTo>
                    <a:pt x="28526" y="32885"/>
                  </a:lnTo>
                  <a:lnTo>
                    <a:pt x="28355" y="32885"/>
                  </a:lnTo>
                  <a:lnTo>
                    <a:pt x="28056" y="32827"/>
                  </a:lnTo>
                  <a:lnTo>
                    <a:pt x="28056" y="32827"/>
                  </a:lnTo>
                  <a:lnTo>
                    <a:pt x="28099" y="32711"/>
                  </a:lnTo>
                  <a:lnTo>
                    <a:pt x="28142" y="32595"/>
                  </a:lnTo>
                  <a:lnTo>
                    <a:pt x="28099" y="32479"/>
                  </a:lnTo>
                  <a:lnTo>
                    <a:pt x="28056" y="32421"/>
                  </a:lnTo>
                  <a:lnTo>
                    <a:pt x="27800" y="32247"/>
                  </a:lnTo>
                  <a:lnTo>
                    <a:pt x="27416" y="32131"/>
                  </a:lnTo>
                  <a:lnTo>
                    <a:pt x="27416" y="32131"/>
                  </a:lnTo>
                  <a:lnTo>
                    <a:pt x="27501" y="32015"/>
                  </a:lnTo>
                  <a:lnTo>
                    <a:pt x="27587" y="31899"/>
                  </a:lnTo>
                  <a:lnTo>
                    <a:pt x="27629" y="31783"/>
                  </a:lnTo>
                  <a:lnTo>
                    <a:pt x="27629" y="31725"/>
                  </a:lnTo>
                  <a:lnTo>
                    <a:pt x="27629" y="31725"/>
                  </a:lnTo>
                  <a:lnTo>
                    <a:pt x="27758" y="31841"/>
                  </a:lnTo>
                  <a:lnTo>
                    <a:pt x="27886" y="31841"/>
                  </a:lnTo>
                  <a:lnTo>
                    <a:pt x="28142" y="31667"/>
                  </a:lnTo>
                  <a:lnTo>
                    <a:pt x="28270" y="31609"/>
                  </a:lnTo>
                  <a:lnTo>
                    <a:pt x="28398" y="31609"/>
                  </a:lnTo>
                  <a:lnTo>
                    <a:pt x="28569" y="31725"/>
                  </a:lnTo>
                  <a:lnTo>
                    <a:pt x="28740" y="32015"/>
                  </a:lnTo>
                  <a:lnTo>
                    <a:pt x="28740" y="32015"/>
                  </a:lnTo>
                  <a:lnTo>
                    <a:pt x="28740" y="32073"/>
                  </a:lnTo>
                  <a:lnTo>
                    <a:pt x="28697" y="32015"/>
                  </a:lnTo>
                  <a:lnTo>
                    <a:pt x="28612" y="31899"/>
                  </a:lnTo>
                  <a:lnTo>
                    <a:pt x="28569" y="31783"/>
                  </a:lnTo>
                  <a:lnTo>
                    <a:pt x="28740" y="32015"/>
                  </a:lnTo>
                  <a:lnTo>
                    <a:pt x="28740" y="32015"/>
                  </a:lnTo>
                  <a:close/>
                  <a:moveTo>
                    <a:pt x="27715" y="10787"/>
                  </a:moveTo>
                  <a:lnTo>
                    <a:pt x="27715" y="10787"/>
                  </a:lnTo>
                  <a:lnTo>
                    <a:pt x="27800" y="11077"/>
                  </a:lnTo>
                  <a:lnTo>
                    <a:pt x="27800" y="11135"/>
                  </a:lnTo>
                  <a:lnTo>
                    <a:pt x="27800" y="11135"/>
                  </a:lnTo>
                  <a:lnTo>
                    <a:pt x="27672" y="11019"/>
                  </a:lnTo>
                  <a:lnTo>
                    <a:pt x="27544" y="10845"/>
                  </a:lnTo>
                  <a:lnTo>
                    <a:pt x="27459" y="10671"/>
                  </a:lnTo>
                  <a:lnTo>
                    <a:pt x="27416" y="10555"/>
                  </a:lnTo>
                  <a:lnTo>
                    <a:pt x="27416" y="10555"/>
                  </a:lnTo>
                  <a:lnTo>
                    <a:pt x="27501" y="10555"/>
                  </a:lnTo>
                  <a:lnTo>
                    <a:pt x="27715" y="10787"/>
                  </a:lnTo>
                  <a:lnTo>
                    <a:pt x="27715" y="10787"/>
                  </a:lnTo>
                  <a:lnTo>
                    <a:pt x="27715" y="10787"/>
                  </a:lnTo>
                  <a:lnTo>
                    <a:pt x="27715" y="10787"/>
                  </a:lnTo>
                  <a:lnTo>
                    <a:pt x="27672" y="10729"/>
                  </a:lnTo>
                  <a:lnTo>
                    <a:pt x="27715" y="10787"/>
                  </a:lnTo>
                  <a:lnTo>
                    <a:pt x="27715" y="10787"/>
                  </a:lnTo>
                  <a:close/>
                  <a:moveTo>
                    <a:pt x="27416" y="41063"/>
                  </a:moveTo>
                  <a:lnTo>
                    <a:pt x="27416" y="41063"/>
                  </a:lnTo>
                  <a:lnTo>
                    <a:pt x="27672" y="41179"/>
                  </a:lnTo>
                  <a:lnTo>
                    <a:pt x="27758" y="41295"/>
                  </a:lnTo>
                  <a:lnTo>
                    <a:pt x="27800" y="41353"/>
                  </a:lnTo>
                  <a:lnTo>
                    <a:pt x="27800" y="41469"/>
                  </a:lnTo>
                  <a:lnTo>
                    <a:pt x="27800" y="41585"/>
                  </a:lnTo>
                  <a:lnTo>
                    <a:pt x="27629" y="41875"/>
                  </a:lnTo>
                  <a:lnTo>
                    <a:pt x="27629" y="41875"/>
                  </a:lnTo>
                  <a:lnTo>
                    <a:pt x="27330" y="41933"/>
                  </a:lnTo>
                  <a:lnTo>
                    <a:pt x="27202" y="41875"/>
                  </a:lnTo>
                  <a:lnTo>
                    <a:pt x="27117" y="41759"/>
                  </a:lnTo>
                  <a:lnTo>
                    <a:pt x="27117" y="41643"/>
                  </a:lnTo>
                  <a:lnTo>
                    <a:pt x="27160" y="41469"/>
                  </a:lnTo>
                  <a:lnTo>
                    <a:pt x="27245" y="41353"/>
                  </a:lnTo>
                  <a:lnTo>
                    <a:pt x="27416" y="41063"/>
                  </a:lnTo>
                  <a:lnTo>
                    <a:pt x="27416" y="41063"/>
                  </a:lnTo>
                  <a:lnTo>
                    <a:pt x="27459" y="41063"/>
                  </a:lnTo>
                  <a:lnTo>
                    <a:pt x="27416" y="41121"/>
                  </a:lnTo>
                  <a:lnTo>
                    <a:pt x="27373" y="41121"/>
                  </a:lnTo>
                  <a:lnTo>
                    <a:pt x="27416" y="41063"/>
                  </a:lnTo>
                  <a:lnTo>
                    <a:pt x="27416" y="41063"/>
                  </a:lnTo>
                  <a:close/>
                  <a:moveTo>
                    <a:pt x="26733" y="24765"/>
                  </a:moveTo>
                  <a:lnTo>
                    <a:pt x="26733" y="24765"/>
                  </a:lnTo>
                  <a:lnTo>
                    <a:pt x="26946" y="24881"/>
                  </a:lnTo>
                  <a:lnTo>
                    <a:pt x="27032" y="24997"/>
                  </a:lnTo>
                  <a:lnTo>
                    <a:pt x="27074" y="25113"/>
                  </a:lnTo>
                  <a:lnTo>
                    <a:pt x="27074" y="25229"/>
                  </a:lnTo>
                  <a:lnTo>
                    <a:pt x="27074" y="25403"/>
                  </a:lnTo>
                  <a:lnTo>
                    <a:pt x="26989" y="25751"/>
                  </a:lnTo>
                  <a:lnTo>
                    <a:pt x="26989" y="25751"/>
                  </a:lnTo>
                  <a:lnTo>
                    <a:pt x="26818" y="25519"/>
                  </a:lnTo>
                  <a:lnTo>
                    <a:pt x="26733" y="25287"/>
                  </a:lnTo>
                  <a:lnTo>
                    <a:pt x="26733" y="25055"/>
                  </a:lnTo>
                  <a:lnTo>
                    <a:pt x="26733" y="24765"/>
                  </a:lnTo>
                  <a:lnTo>
                    <a:pt x="26733" y="24765"/>
                  </a:lnTo>
                  <a:lnTo>
                    <a:pt x="26775" y="24765"/>
                  </a:lnTo>
                  <a:lnTo>
                    <a:pt x="26775" y="24765"/>
                  </a:lnTo>
                  <a:lnTo>
                    <a:pt x="26733" y="24823"/>
                  </a:lnTo>
                  <a:lnTo>
                    <a:pt x="26690" y="24881"/>
                  </a:lnTo>
                  <a:lnTo>
                    <a:pt x="26733" y="24765"/>
                  </a:lnTo>
                  <a:lnTo>
                    <a:pt x="26733" y="24765"/>
                  </a:lnTo>
                  <a:close/>
                  <a:moveTo>
                    <a:pt x="24298" y="10439"/>
                  </a:moveTo>
                  <a:lnTo>
                    <a:pt x="24298" y="10439"/>
                  </a:lnTo>
                  <a:lnTo>
                    <a:pt x="24256" y="10497"/>
                  </a:lnTo>
                  <a:lnTo>
                    <a:pt x="24298" y="10439"/>
                  </a:lnTo>
                  <a:lnTo>
                    <a:pt x="24298" y="10439"/>
                  </a:lnTo>
                  <a:lnTo>
                    <a:pt x="24298" y="10439"/>
                  </a:lnTo>
                  <a:lnTo>
                    <a:pt x="24298" y="10439"/>
                  </a:lnTo>
                  <a:lnTo>
                    <a:pt x="24298" y="10439"/>
                  </a:lnTo>
                  <a:lnTo>
                    <a:pt x="24298" y="10439"/>
                  </a:lnTo>
                  <a:lnTo>
                    <a:pt x="24298" y="10439"/>
                  </a:lnTo>
                  <a:close/>
                  <a:moveTo>
                    <a:pt x="24128" y="23721"/>
                  </a:moveTo>
                  <a:lnTo>
                    <a:pt x="24128" y="23721"/>
                  </a:lnTo>
                  <a:lnTo>
                    <a:pt x="24085" y="23953"/>
                  </a:lnTo>
                  <a:lnTo>
                    <a:pt x="24085" y="23837"/>
                  </a:lnTo>
                  <a:lnTo>
                    <a:pt x="24170" y="23431"/>
                  </a:lnTo>
                  <a:lnTo>
                    <a:pt x="24170" y="23431"/>
                  </a:lnTo>
                  <a:lnTo>
                    <a:pt x="24128" y="23721"/>
                  </a:lnTo>
                  <a:lnTo>
                    <a:pt x="24128" y="23721"/>
                  </a:lnTo>
                  <a:lnTo>
                    <a:pt x="24128" y="23721"/>
                  </a:lnTo>
                  <a:lnTo>
                    <a:pt x="24128" y="23721"/>
                  </a:lnTo>
                  <a:lnTo>
                    <a:pt x="24128" y="23721"/>
                  </a:lnTo>
                  <a:close/>
                  <a:moveTo>
                    <a:pt x="24128" y="29115"/>
                  </a:moveTo>
                  <a:lnTo>
                    <a:pt x="24128" y="29115"/>
                  </a:lnTo>
                  <a:lnTo>
                    <a:pt x="24085" y="29231"/>
                  </a:lnTo>
                  <a:lnTo>
                    <a:pt x="24128" y="29115"/>
                  </a:lnTo>
                  <a:lnTo>
                    <a:pt x="24128" y="29115"/>
                  </a:lnTo>
                  <a:close/>
                  <a:moveTo>
                    <a:pt x="23658" y="5393"/>
                  </a:moveTo>
                  <a:lnTo>
                    <a:pt x="23658" y="5393"/>
                  </a:lnTo>
                  <a:lnTo>
                    <a:pt x="23701" y="5335"/>
                  </a:lnTo>
                  <a:lnTo>
                    <a:pt x="23658" y="5393"/>
                  </a:lnTo>
                  <a:lnTo>
                    <a:pt x="23658" y="5393"/>
                  </a:lnTo>
                  <a:close/>
                  <a:moveTo>
                    <a:pt x="23786" y="10265"/>
                  </a:moveTo>
                  <a:lnTo>
                    <a:pt x="23786" y="10265"/>
                  </a:lnTo>
                  <a:lnTo>
                    <a:pt x="23786" y="10091"/>
                  </a:lnTo>
                  <a:lnTo>
                    <a:pt x="23871" y="9975"/>
                  </a:lnTo>
                  <a:lnTo>
                    <a:pt x="23957" y="9975"/>
                  </a:lnTo>
                  <a:lnTo>
                    <a:pt x="24042" y="9975"/>
                  </a:lnTo>
                  <a:lnTo>
                    <a:pt x="24085" y="10033"/>
                  </a:lnTo>
                  <a:lnTo>
                    <a:pt x="24085" y="10149"/>
                  </a:lnTo>
                  <a:lnTo>
                    <a:pt x="24000" y="10207"/>
                  </a:lnTo>
                  <a:lnTo>
                    <a:pt x="23786" y="10265"/>
                  </a:lnTo>
                  <a:lnTo>
                    <a:pt x="23786" y="10265"/>
                  </a:lnTo>
                  <a:lnTo>
                    <a:pt x="23829" y="10265"/>
                  </a:lnTo>
                  <a:lnTo>
                    <a:pt x="23786" y="10265"/>
                  </a:lnTo>
                  <a:lnTo>
                    <a:pt x="23786" y="10265"/>
                  </a:lnTo>
                  <a:close/>
                  <a:moveTo>
                    <a:pt x="23914" y="31261"/>
                  </a:moveTo>
                  <a:lnTo>
                    <a:pt x="23914" y="31261"/>
                  </a:lnTo>
                  <a:lnTo>
                    <a:pt x="24042" y="31261"/>
                  </a:lnTo>
                  <a:lnTo>
                    <a:pt x="24042" y="31319"/>
                  </a:lnTo>
                  <a:lnTo>
                    <a:pt x="24000" y="31377"/>
                  </a:lnTo>
                  <a:lnTo>
                    <a:pt x="23914" y="31261"/>
                  </a:lnTo>
                  <a:lnTo>
                    <a:pt x="23914" y="31261"/>
                  </a:lnTo>
                  <a:lnTo>
                    <a:pt x="23914" y="31319"/>
                  </a:lnTo>
                  <a:lnTo>
                    <a:pt x="23914" y="31261"/>
                  </a:lnTo>
                  <a:lnTo>
                    <a:pt x="23914" y="31261"/>
                  </a:lnTo>
                  <a:close/>
                  <a:moveTo>
                    <a:pt x="24128" y="31319"/>
                  </a:moveTo>
                  <a:lnTo>
                    <a:pt x="24128" y="31319"/>
                  </a:lnTo>
                  <a:lnTo>
                    <a:pt x="24128" y="31203"/>
                  </a:lnTo>
                  <a:lnTo>
                    <a:pt x="24128" y="31319"/>
                  </a:lnTo>
                  <a:lnTo>
                    <a:pt x="24128" y="31319"/>
                  </a:lnTo>
                  <a:lnTo>
                    <a:pt x="24128" y="31261"/>
                  </a:lnTo>
                  <a:lnTo>
                    <a:pt x="24128" y="31319"/>
                  </a:lnTo>
                  <a:lnTo>
                    <a:pt x="24128" y="31319"/>
                  </a:lnTo>
                  <a:close/>
                  <a:moveTo>
                    <a:pt x="24213" y="31551"/>
                  </a:moveTo>
                  <a:lnTo>
                    <a:pt x="24213" y="31551"/>
                  </a:lnTo>
                  <a:lnTo>
                    <a:pt x="24213" y="31609"/>
                  </a:lnTo>
                  <a:lnTo>
                    <a:pt x="24213" y="31493"/>
                  </a:lnTo>
                  <a:lnTo>
                    <a:pt x="24213" y="31377"/>
                  </a:lnTo>
                  <a:lnTo>
                    <a:pt x="24213" y="31551"/>
                  </a:lnTo>
                  <a:lnTo>
                    <a:pt x="24213" y="31551"/>
                  </a:lnTo>
                  <a:lnTo>
                    <a:pt x="24213" y="31551"/>
                  </a:lnTo>
                  <a:lnTo>
                    <a:pt x="24213" y="31551"/>
                  </a:lnTo>
                  <a:lnTo>
                    <a:pt x="24213" y="31551"/>
                  </a:lnTo>
                  <a:close/>
                  <a:moveTo>
                    <a:pt x="24427" y="22271"/>
                  </a:moveTo>
                  <a:lnTo>
                    <a:pt x="24427" y="22271"/>
                  </a:lnTo>
                  <a:lnTo>
                    <a:pt x="24256" y="23083"/>
                  </a:lnTo>
                  <a:lnTo>
                    <a:pt x="24256" y="23083"/>
                  </a:lnTo>
                  <a:lnTo>
                    <a:pt x="24512" y="21807"/>
                  </a:lnTo>
                  <a:lnTo>
                    <a:pt x="24512" y="21807"/>
                  </a:lnTo>
                  <a:lnTo>
                    <a:pt x="24427" y="22271"/>
                  </a:lnTo>
                  <a:lnTo>
                    <a:pt x="24427" y="22271"/>
                  </a:lnTo>
                  <a:close/>
                  <a:moveTo>
                    <a:pt x="24469" y="29057"/>
                  </a:moveTo>
                  <a:lnTo>
                    <a:pt x="24555" y="28941"/>
                  </a:lnTo>
                  <a:lnTo>
                    <a:pt x="24555" y="28941"/>
                  </a:lnTo>
                  <a:lnTo>
                    <a:pt x="24512" y="29057"/>
                  </a:lnTo>
                  <a:lnTo>
                    <a:pt x="24512" y="29115"/>
                  </a:lnTo>
                  <a:lnTo>
                    <a:pt x="24469" y="29057"/>
                  </a:lnTo>
                  <a:lnTo>
                    <a:pt x="24469" y="29057"/>
                  </a:lnTo>
                  <a:close/>
                  <a:moveTo>
                    <a:pt x="24555" y="21517"/>
                  </a:moveTo>
                  <a:lnTo>
                    <a:pt x="24555" y="21517"/>
                  </a:lnTo>
                  <a:lnTo>
                    <a:pt x="24555" y="21459"/>
                  </a:lnTo>
                  <a:lnTo>
                    <a:pt x="24555" y="21517"/>
                  </a:lnTo>
                  <a:lnTo>
                    <a:pt x="24555" y="21517"/>
                  </a:lnTo>
                  <a:lnTo>
                    <a:pt x="24555" y="21517"/>
                  </a:lnTo>
                  <a:lnTo>
                    <a:pt x="24555" y="21517"/>
                  </a:lnTo>
                  <a:close/>
                  <a:moveTo>
                    <a:pt x="24298" y="5393"/>
                  </a:moveTo>
                  <a:lnTo>
                    <a:pt x="24298" y="5393"/>
                  </a:lnTo>
                  <a:lnTo>
                    <a:pt x="24683" y="5335"/>
                  </a:lnTo>
                  <a:lnTo>
                    <a:pt x="24683" y="5335"/>
                  </a:lnTo>
                  <a:lnTo>
                    <a:pt x="24640" y="5393"/>
                  </a:lnTo>
                  <a:lnTo>
                    <a:pt x="24469" y="5451"/>
                  </a:lnTo>
                  <a:lnTo>
                    <a:pt x="24384" y="5393"/>
                  </a:lnTo>
                  <a:lnTo>
                    <a:pt x="24298" y="5393"/>
                  </a:lnTo>
                  <a:lnTo>
                    <a:pt x="24298" y="5393"/>
                  </a:lnTo>
                  <a:lnTo>
                    <a:pt x="24341" y="5393"/>
                  </a:lnTo>
                  <a:lnTo>
                    <a:pt x="24384" y="5393"/>
                  </a:lnTo>
                  <a:lnTo>
                    <a:pt x="24341" y="5393"/>
                  </a:lnTo>
                  <a:lnTo>
                    <a:pt x="24298" y="5393"/>
                  </a:lnTo>
                  <a:lnTo>
                    <a:pt x="24298" y="5393"/>
                  </a:lnTo>
                  <a:close/>
                  <a:moveTo>
                    <a:pt x="25836" y="10497"/>
                  </a:moveTo>
                  <a:lnTo>
                    <a:pt x="25836" y="10497"/>
                  </a:lnTo>
                  <a:lnTo>
                    <a:pt x="26092" y="10149"/>
                  </a:lnTo>
                  <a:lnTo>
                    <a:pt x="25836" y="10497"/>
                  </a:lnTo>
                  <a:lnTo>
                    <a:pt x="25836" y="10497"/>
                  </a:lnTo>
                  <a:lnTo>
                    <a:pt x="25879" y="10497"/>
                  </a:lnTo>
                  <a:lnTo>
                    <a:pt x="25836" y="10497"/>
                  </a:lnTo>
                  <a:lnTo>
                    <a:pt x="25836" y="10497"/>
                  </a:lnTo>
                  <a:close/>
                  <a:moveTo>
                    <a:pt x="26476" y="13919"/>
                  </a:moveTo>
                  <a:lnTo>
                    <a:pt x="26476" y="13919"/>
                  </a:lnTo>
                  <a:lnTo>
                    <a:pt x="26604" y="13977"/>
                  </a:lnTo>
                  <a:lnTo>
                    <a:pt x="26519" y="14035"/>
                  </a:lnTo>
                  <a:lnTo>
                    <a:pt x="26049" y="14035"/>
                  </a:lnTo>
                  <a:lnTo>
                    <a:pt x="25879" y="14035"/>
                  </a:lnTo>
                  <a:lnTo>
                    <a:pt x="25836" y="13977"/>
                  </a:lnTo>
                  <a:lnTo>
                    <a:pt x="26007" y="13977"/>
                  </a:lnTo>
                  <a:lnTo>
                    <a:pt x="26476" y="13919"/>
                  </a:lnTo>
                  <a:lnTo>
                    <a:pt x="26476" y="13919"/>
                  </a:lnTo>
                  <a:lnTo>
                    <a:pt x="26476" y="13919"/>
                  </a:lnTo>
                  <a:lnTo>
                    <a:pt x="26434" y="13919"/>
                  </a:lnTo>
                  <a:lnTo>
                    <a:pt x="26391" y="13919"/>
                  </a:lnTo>
                  <a:lnTo>
                    <a:pt x="26476" y="13919"/>
                  </a:lnTo>
                  <a:lnTo>
                    <a:pt x="26476" y="13919"/>
                  </a:lnTo>
                  <a:close/>
                  <a:moveTo>
                    <a:pt x="26177" y="51619"/>
                  </a:moveTo>
                  <a:lnTo>
                    <a:pt x="26177" y="51619"/>
                  </a:lnTo>
                  <a:lnTo>
                    <a:pt x="26476" y="51445"/>
                  </a:lnTo>
                  <a:lnTo>
                    <a:pt x="26775" y="51387"/>
                  </a:lnTo>
                  <a:lnTo>
                    <a:pt x="27117" y="51271"/>
                  </a:lnTo>
                  <a:lnTo>
                    <a:pt x="27416" y="51271"/>
                  </a:lnTo>
                  <a:lnTo>
                    <a:pt x="27544" y="51329"/>
                  </a:lnTo>
                  <a:lnTo>
                    <a:pt x="27672" y="51329"/>
                  </a:lnTo>
                  <a:lnTo>
                    <a:pt x="27715" y="51445"/>
                  </a:lnTo>
                  <a:lnTo>
                    <a:pt x="27758" y="51561"/>
                  </a:lnTo>
                  <a:lnTo>
                    <a:pt x="27715" y="51735"/>
                  </a:lnTo>
                  <a:lnTo>
                    <a:pt x="27629" y="51967"/>
                  </a:lnTo>
                  <a:lnTo>
                    <a:pt x="27629" y="51967"/>
                  </a:lnTo>
                  <a:lnTo>
                    <a:pt x="27587" y="52083"/>
                  </a:lnTo>
                  <a:lnTo>
                    <a:pt x="27501" y="52141"/>
                  </a:lnTo>
                  <a:lnTo>
                    <a:pt x="27330" y="52257"/>
                  </a:lnTo>
                  <a:lnTo>
                    <a:pt x="27117" y="52199"/>
                  </a:lnTo>
                  <a:lnTo>
                    <a:pt x="26903" y="52083"/>
                  </a:lnTo>
                  <a:lnTo>
                    <a:pt x="26519" y="51793"/>
                  </a:lnTo>
                  <a:lnTo>
                    <a:pt x="26177" y="51619"/>
                  </a:lnTo>
                  <a:lnTo>
                    <a:pt x="26177" y="51619"/>
                  </a:lnTo>
                  <a:lnTo>
                    <a:pt x="26348" y="51619"/>
                  </a:lnTo>
                  <a:lnTo>
                    <a:pt x="26177" y="51619"/>
                  </a:lnTo>
                  <a:lnTo>
                    <a:pt x="26177" y="51619"/>
                  </a:lnTo>
                  <a:close/>
                  <a:moveTo>
                    <a:pt x="28782" y="63624"/>
                  </a:moveTo>
                  <a:lnTo>
                    <a:pt x="28782" y="63624"/>
                  </a:lnTo>
                  <a:lnTo>
                    <a:pt x="28612" y="63682"/>
                  </a:lnTo>
                  <a:lnTo>
                    <a:pt x="28441" y="63740"/>
                  </a:lnTo>
                  <a:lnTo>
                    <a:pt x="28270" y="63682"/>
                  </a:lnTo>
                  <a:lnTo>
                    <a:pt x="28099" y="63624"/>
                  </a:lnTo>
                  <a:lnTo>
                    <a:pt x="27758" y="63392"/>
                  </a:lnTo>
                  <a:lnTo>
                    <a:pt x="27501" y="63102"/>
                  </a:lnTo>
                  <a:lnTo>
                    <a:pt x="27501" y="63102"/>
                  </a:lnTo>
                  <a:lnTo>
                    <a:pt x="27672" y="63160"/>
                  </a:lnTo>
                  <a:lnTo>
                    <a:pt x="27800" y="63102"/>
                  </a:lnTo>
                  <a:lnTo>
                    <a:pt x="27800" y="63102"/>
                  </a:lnTo>
                  <a:lnTo>
                    <a:pt x="27800" y="63044"/>
                  </a:lnTo>
                  <a:lnTo>
                    <a:pt x="27587" y="62986"/>
                  </a:lnTo>
                  <a:lnTo>
                    <a:pt x="27587" y="62986"/>
                  </a:lnTo>
                  <a:lnTo>
                    <a:pt x="27715" y="62812"/>
                  </a:lnTo>
                  <a:lnTo>
                    <a:pt x="27843" y="62638"/>
                  </a:lnTo>
                  <a:lnTo>
                    <a:pt x="27971" y="62522"/>
                  </a:lnTo>
                  <a:lnTo>
                    <a:pt x="28142" y="62406"/>
                  </a:lnTo>
                  <a:lnTo>
                    <a:pt x="28398" y="62348"/>
                  </a:lnTo>
                  <a:lnTo>
                    <a:pt x="28654" y="62406"/>
                  </a:lnTo>
                  <a:lnTo>
                    <a:pt x="28740" y="62522"/>
                  </a:lnTo>
                  <a:lnTo>
                    <a:pt x="28825" y="62580"/>
                  </a:lnTo>
                  <a:lnTo>
                    <a:pt x="28911" y="62754"/>
                  </a:lnTo>
                  <a:lnTo>
                    <a:pt x="28953" y="62870"/>
                  </a:lnTo>
                  <a:lnTo>
                    <a:pt x="28953" y="63044"/>
                  </a:lnTo>
                  <a:lnTo>
                    <a:pt x="28911" y="63218"/>
                  </a:lnTo>
                  <a:lnTo>
                    <a:pt x="28868" y="63392"/>
                  </a:lnTo>
                  <a:lnTo>
                    <a:pt x="28782" y="63624"/>
                  </a:lnTo>
                  <a:lnTo>
                    <a:pt x="28782" y="63624"/>
                  </a:lnTo>
                  <a:lnTo>
                    <a:pt x="28697" y="63682"/>
                  </a:lnTo>
                  <a:lnTo>
                    <a:pt x="28740" y="63624"/>
                  </a:lnTo>
                  <a:lnTo>
                    <a:pt x="28782" y="63566"/>
                  </a:lnTo>
                  <a:lnTo>
                    <a:pt x="28782" y="63624"/>
                  </a:lnTo>
                  <a:lnTo>
                    <a:pt x="28782" y="63624"/>
                  </a:lnTo>
                  <a:close/>
                  <a:moveTo>
                    <a:pt x="29935" y="45645"/>
                  </a:moveTo>
                  <a:lnTo>
                    <a:pt x="29935" y="45645"/>
                  </a:lnTo>
                  <a:lnTo>
                    <a:pt x="29637" y="45761"/>
                  </a:lnTo>
                  <a:lnTo>
                    <a:pt x="29380" y="45877"/>
                  </a:lnTo>
                  <a:lnTo>
                    <a:pt x="29380" y="45877"/>
                  </a:lnTo>
                  <a:lnTo>
                    <a:pt x="29423" y="45819"/>
                  </a:lnTo>
                  <a:lnTo>
                    <a:pt x="29466" y="45761"/>
                  </a:lnTo>
                  <a:lnTo>
                    <a:pt x="29423" y="45645"/>
                  </a:lnTo>
                  <a:lnTo>
                    <a:pt x="29209" y="45355"/>
                  </a:lnTo>
                  <a:lnTo>
                    <a:pt x="29209" y="45355"/>
                  </a:lnTo>
                  <a:lnTo>
                    <a:pt x="29081" y="45297"/>
                  </a:lnTo>
                  <a:lnTo>
                    <a:pt x="29081" y="45239"/>
                  </a:lnTo>
                  <a:lnTo>
                    <a:pt x="29124" y="45239"/>
                  </a:lnTo>
                  <a:lnTo>
                    <a:pt x="29209" y="45355"/>
                  </a:lnTo>
                  <a:lnTo>
                    <a:pt x="29209" y="45355"/>
                  </a:lnTo>
                  <a:lnTo>
                    <a:pt x="29209" y="45413"/>
                  </a:lnTo>
                  <a:lnTo>
                    <a:pt x="29295" y="45413"/>
                  </a:lnTo>
                  <a:lnTo>
                    <a:pt x="29338" y="45413"/>
                  </a:lnTo>
                  <a:lnTo>
                    <a:pt x="29295" y="45529"/>
                  </a:lnTo>
                  <a:lnTo>
                    <a:pt x="29295" y="45529"/>
                  </a:lnTo>
                  <a:lnTo>
                    <a:pt x="29380" y="45645"/>
                  </a:lnTo>
                  <a:lnTo>
                    <a:pt x="29423" y="45645"/>
                  </a:lnTo>
                  <a:lnTo>
                    <a:pt x="29466" y="45587"/>
                  </a:lnTo>
                  <a:lnTo>
                    <a:pt x="29466" y="45413"/>
                  </a:lnTo>
                  <a:lnTo>
                    <a:pt x="29380" y="45065"/>
                  </a:lnTo>
                  <a:lnTo>
                    <a:pt x="29338" y="44891"/>
                  </a:lnTo>
                  <a:lnTo>
                    <a:pt x="29295" y="44833"/>
                  </a:lnTo>
                  <a:lnTo>
                    <a:pt x="29295" y="44833"/>
                  </a:lnTo>
                  <a:lnTo>
                    <a:pt x="29466" y="44717"/>
                  </a:lnTo>
                  <a:lnTo>
                    <a:pt x="29679" y="44717"/>
                  </a:lnTo>
                  <a:lnTo>
                    <a:pt x="29807" y="44775"/>
                  </a:lnTo>
                  <a:lnTo>
                    <a:pt x="29978" y="44833"/>
                  </a:lnTo>
                  <a:lnTo>
                    <a:pt x="30064" y="45007"/>
                  </a:lnTo>
                  <a:lnTo>
                    <a:pt x="30106" y="45181"/>
                  </a:lnTo>
                  <a:lnTo>
                    <a:pt x="30064" y="45355"/>
                  </a:lnTo>
                  <a:lnTo>
                    <a:pt x="29935" y="45645"/>
                  </a:lnTo>
                  <a:lnTo>
                    <a:pt x="29935" y="45645"/>
                  </a:lnTo>
                  <a:lnTo>
                    <a:pt x="29893" y="45645"/>
                  </a:lnTo>
                  <a:lnTo>
                    <a:pt x="29893" y="45587"/>
                  </a:lnTo>
                  <a:lnTo>
                    <a:pt x="29935" y="45587"/>
                  </a:lnTo>
                  <a:lnTo>
                    <a:pt x="29935" y="45645"/>
                  </a:lnTo>
                  <a:lnTo>
                    <a:pt x="29935" y="45645"/>
                  </a:lnTo>
                  <a:close/>
                  <a:moveTo>
                    <a:pt x="30533" y="34799"/>
                  </a:moveTo>
                  <a:lnTo>
                    <a:pt x="30533" y="34799"/>
                  </a:lnTo>
                  <a:lnTo>
                    <a:pt x="30448" y="34973"/>
                  </a:lnTo>
                  <a:lnTo>
                    <a:pt x="30362" y="35031"/>
                  </a:lnTo>
                  <a:lnTo>
                    <a:pt x="30234" y="35089"/>
                  </a:lnTo>
                  <a:lnTo>
                    <a:pt x="30106" y="35089"/>
                  </a:lnTo>
                  <a:lnTo>
                    <a:pt x="30021" y="35031"/>
                  </a:lnTo>
                  <a:lnTo>
                    <a:pt x="29935" y="34915"/>
                  </a:lnTo>
                  <a:lnTo>
                    <a:pt x="29893" y="34741"/>
                  </a:lnTo>
                  <a:lnTo>
                    <a:pt x="29893" y="34567"/>
                  </a:lnTo>
                  <a:lnTo>
                    <a:pt x="29893" y="34567"/>
                  </a:lnTo>
                  <a:lnTo>
                    <a:pt x="30192" y="34393"/>
                  </a:lnTo>
                  <a:lnTo>
                    <a:pt x="30277" y="34335"/>
                  </a:lnTo>
                  <a:lnTo>
                    <a:pt x="30362" y="34335"/>
                  </a:lnTo>
                  <a:lnTo>
                    <a:pt x="30448" y="34393"/>
                  </a:lnTo>
                  <a:lnTo>
                    <a:pt x="30491" y="34509"/>
                  </a:lnTo>
                  <a:lnTo>
                    <a:pt x="30533" y="34799"/>
                  </a:lnTo>
                  <a:lnTo>
                    <a:pt x="30533" y="34799"/>
                  </a:lnTo>
                  <a:lnTo>
                    <a:pt x="30491" y="34973"/>
                  </a:lnTo>
                  <a:lnTo>
                    <a:pt x="30533" y="34915"/>
                  </a:lnTo>
                  <a:lnTo>
                    <a:pt x="30533" y="34799"/>
                  </a:lnTo>
                  <a:lnTo>
                    <a:pt x="30533" y="34799"/>
                  </a:lnTo>
                  <a:lnTo>
                    <a:pt x="30533" y="34799"/>
                  </a:lnTo>
                  <a:lnTo>
                    <a:pt x="30533" y="34799"/>
                  </a:lnTo>
                  <a:close/>
                  <a:moveTo>
                    <a:pt x="30533" y="10845"/>
                  </a:moveTo>
                  <a:lnTo>
                    <a:pt x="30533" y="10845"/>
                  </a:lnTo>
                  <a:lnTo>
                    <a:pt x="30405" y="10787"/>
                  </a:lnTo>
                  <a:lnTo>
                    <a:pt x="30320" y="10729"/>
                  </a:lnTo>
                  <a:lnTo>
                    <a:pt x="30277" y="10613"/>
                  </a:lnTo>
                  <a:lnTo>
                    <a:pt x="30320" y="10381"/>
                  </a:lnTo>
                  <a:lnTo>
                    <a:pt x="30320" y="10381"/>
                  </a:lnTo>
                  <a:lnTo>
                    <a:pt x="30576" y="10381"/>
                  </a:lnTo>
                  <a:lnTo>
                    <a:pt x="30832" y="10439"/>
                  </a:lnTo>
                  <a:lnTo>
                    <a:pt x="30918" y="10497"/>
                  </a:lnTo>
                  <a:lnTo>
                    <a:pt x="30875" y="10555"/>
                  </a:lnTo>
                  <a:lnTo>
                    <a:pt x="30790" y="10671"/>
                  </a:lnTo>
                  <a:lnTo>
                    <a:pt x="30533" y="10845"/>
                  </a:lnTo>
                  <a:lnTo>
                    <a:pt x="30533" y="10845"/>
                  </a:lnTo>
                  <a:lnTo>
                    <a:pt x="30576" y="10845"/>
                  </a:lnTo>
                  <a:lnTo>
                    <a:pt x="30533" y="10845"/>
                  </a:lnTo>
                  <a:lnTo>
                    <a:pt x="30533" y="10845"/>
                  </a:lnTo>
                  <a:close/>
                  <a:moveTo>
                    <a:pt x="31345" y="13571"/>
                  </a:moveTo>
                  <a:lnTo>
                    <a:pt x="31345" y="13571"/>
                  </a:lnTo>
                  <a:lnTo>
                    <a:pt x="31088" y="13745"/>
                  </a:lnTo>
                  <a:lnTo>
                    <a:pt x="30918" y="13745"/>
                  </a:lnTo>
                  <a:lnTo>
                    <a:pt x="30875" y="13687"/>
                  </a:lnTo>
                  <a:lnTo>
                    <a:pt x="30832" y="13629"/>
                  </a:lnTo>
                  <a:lnTo>
                    <a:pt x="30832" y="13629"/>
                  </a:lnTo>
                  <a:lnTo>
                    <a:pt x="31174" y="13223"/>
                  </a:lnTo>
                  <a:lnTo>
                    <a:pt x="31387" y="13107"/>
                  </a:lnTo>
                  <a:lnTo>
                    <a:pt x="31430" y="13107"/>
                  </a:lnTo>
                  <a:lnTo>
                    <a:pt x="31430" y="13223"/>
                  </a:lnTo>
                  <a:lnTo>
                    <a:pt x="31345" y="13571"/>
                  </a:lnTo>
                  <a:lnTo>
                    <a:pt x="31345" y="13571"/>
                  </a:lnTo>
                  <a:lnTo>
                    <a:pt x="31302" y="13571"/>
                  </a:lnTo>
                  <a:lnTo>
                    <a:pt x="31345" y="13571"/>
                  </a:lnTo>
                  <a:lnTo>
                    <a:pt x="31345" y="13571"/>
                  </a:lnTo>
                  <a:close/>
                  <a:moveTo>
                    <a:pt x="31516" y="6727"/>
                  </a:moveTo>
                  <a:lnTo>
                    <a:pt x="31516" y="6727"/>
                  </a:lnTo>
                  <a:lnTo>
                    <a:pt x="31516" y="6611"/>
                  </a:lnTo>
                  <a:lnTo>
                    <a:pt x="31516" y="6727"/>
                  </a:lnTo>
                  <a:lnTo>
                    <a:pt x="31516" y="6727"/>
                  </a:lnTo>
                  <a:lnTo>
                    <a:pt x="31516" y="6727"/>
                  </a:lnTo>
                  <a:lnTo>
                    <a:pt x="31516" y="6727"/>
                  </a:lnTo>
                  <a:close/>
                  <a:moveTo>
                    <a:pt x="32583" y="65828"/>
                  </a:moveTo>
                  <a:lnTo>
                    <a:pt x="32583" y="65828"/>
                  </a:lnTo>
                  <a:lnTo>
                    <a:pt x="32241" y="66002"/>
                  </a:lnTo>
                  <a:lnTo>
                    <a:pt x="32028" y="66060"/>
                  </a:lnTo>
                  <a:lnTo>
                    <a:pt x="31943" y="66060"/>
                  </a:lnTo>
                  <a:lnTo>
                    <a:pt x="31900" y="66002"/>
                  </a:lnTo>
                  <a:lnTo>
                    <a:pt x="31943" y="65886"/>
                  </a:lnTo>
                  <a:lnTo>
                    <a:pt x="31985" y="65712"/>
                  </a:lnTo>
                  <a:lnTo>
                    <a:pt x="32284" y="65364"/>
                  </a:lnTo>
                  <a:lnTo>
                    <a:pt x="32583" y="65074"/>
                  </a:lnTo>
                  <a:lnTo>
                    <a:pt x="32711" y="65016"/>
                  </a:lnTo>
                  <a:lnTo>
                    <a:pt x="32797" y="64958"/>
                  </a:lnTo>
                  <a:lnTo>
                    <a:pt x="32839" y="65016"/>
                  </a:lnTo>
                  <a:lnTo>
                    <a:pt x="32839" y="65190"/>
                  </a:lnTo>
                  <a:lnTo>
                    <a:pt x="32754" y="65422"/>
                  </a:lnTo>
                  <a:lnTo>
                    <a:pt x="32583" y="65828"/>
                  </a:lnTo>
                  <a:lnTo>
                    <a:pt x="32583" y="65828"/>
                  </a:lnTo>
                  <a:lnTo>
                    <a:pt x="32498" y="65828"/>
                  </a:lnTo>
                  <a:lnTo>
                    <a:pt x="32540" y="65828"/>
                  </a:lnTo>
                  <a:lnTo>
                    <a:pt x="32583" y="65770"/>
                  </a:lnTo>
                  <a:lnTo>
                    <a:pt x="32583" y="65828"/>
                  </a:lnTo>
                  <a:lnTo>
                    <a:pt x="32583" y="65828"/>
                  </a:lnTo>
                  <a:close/>
                  <a:moveTo>
                    <a:pt x="32882" y="66698"/>
                  </a:moveTo>
                  <a:lnTo>
                    <a:pt x="32882" y="66698"/>
                  </a:lnTo>
                  <a:lnTo>
                    <a:pt x="33224" y="66582"/>
                  </a:lnTo>
                  <a:lnTo>
                    <a:pt x="32882" y="66698"/>
                  </a:lnTo>
                  <a:lnTo>
                    <a:pt x="32882" y="66698"/>
                  </a:lnTo>
                  <a:lnTo>
                    <a:pt x="32925" y="66698"/>
                  </a:lnTo>
                  <a:lnTo>
                    <a:pt x="32967" y="66756"/>
                  </a:lnTo>
                  <a:lnTo>
                    <a:pt x="32967" y="66756"/>
                  </a:lnTo>
                  <a:lnTo>
                    <a:pt x="32882" y="66698"/>
                  </a:lnTo>
                  <a:lnTo>
                    <a:pt x="32882" y="66698"/>
                  </a:lnTo>
                  <a:close/>
                  <a:moveTo>
                    <a:pt x="33608" y="33175"/>
                  </a:moveTo>
                  <a:lnTo>
                    <a:pt x="33608" y="33175"/>
                  </a:lnTo>
                  <a:lnTo>
                    <a:pt x="33608" y="33001"/>
                  </a:lnTo>
                  <a:lnTo>
                    <a:pt x="33523" y="32885"/>
                  </a:lnTo>
                  <a:lnTo>
                    <a:pt x="33224" y="32595"/>
                  </a:lnTo>
                  <a:lnTo>
                    <a:pt x="33138" y="32479"/>
                  </a:lnTo>
                  <a:lnTo>
                    <a:pt x="33053" y="32305"/>
                  </a:lnTo>
                  <a:lnTo>
                    <a:pt x="33096" y="32073"/>
                  </a:lnTo>
                  <a:lnTo>
                    <a:pt x="33181" y="31841"/>
                  </a:lnTo>
                  <a:lnTo>
                    <a:pt x="33181" y="31841"/>
                  </a:lnTo>
                  <a:lnTo>
                    <a:pt x="33523" y="31493"/>
                  </a:lnTo>
                  <a:lnTo>
                    <a:pt x="33651" y="31377"/>
                  </a:lnTo>
                  <a:lnTo>
                    <a:pt x="33779" y="31377"/>
                  </a:lnTo>
                  <a:lnTo>
                    <a:pt x="33822" y="31435"/>
                  </a:lnTo>
                  <a:lnTo>
                    <a:pt x="33907" y="31493"/>
                  </a:lnTo>
                  <a:lnTo>
                    <a:pt x="33950" y="31725"/>
                  </a:lnTo>
                  <a:lnTo>
                    <a:pt x="33907" y="32073"/>
                  </a:lnTo>
                  <a:lnTo>
                    <a:pt x="33864" y="32479"/>
                  </a:lnTo>
                  <a:lnTo>
                    <a:pt x="33736" y="32885"/>
                  </a:lnTo>
                  <a:lnTo>
                    <a:pt x="33608" y="33175"/>
                  </a:lnTo>
                  <a:lnTo>
                    <a:pt x="33608" y="33175"/>
                  </a:lnTo>
                  <a:lnTo>
                    <a:pt x="33651" y="33001"/>
                  </a:lnTo>
                  <a:lnTo>
                    <a:pt x="33651" y="33001"/>
                  </a:lnTo>
                  <a:lnTo>
                    <a:pt x="33651" y="33059"/>
                  </a:lnTo>
                  <a:lnTo>
                    <a:pt x="33608" y="33175"/>
                  </a:lnTo>
                  <a:lnTo>
                    <a:pt x="33608" y="33175"/>
                  </a:lnTo>
                  <a:close/>
                  <a:moveTo>
                    <a:pt x="34120" y="54519"/>
                  </a:moveTo>
                  <a:lnTo>
                    <a:pt x="34120" y="54519"/>
                  </a:lnTo>
                  <a:lnTo>
                    <a:pt x="34419" y="54461"/>
                  </a:lnTo>
                  <a:lnTo>
                    <a:pt x="34633" y="54403"/>
                  </a:lnTo>
                  <a:lnTo>
                    <a:pt x="34761" y="54403"/>
                  </a:lnTo>
                  <a:lnTo>
                    <a:pt x="34846" y="54461"/>
                  </a:lnTo>
                  <a:lnTo>
                    <a:pt x="34932" y="54577"/>
                  </a:lnTo>
                  <a:lnTo>
                    <a:pt x="35017" y="54751"/>
                  </a:lnTo>
                  <a:lnTo>
                    <a:pt x="35017" y="54751"/>
                  </a:lnTo>
                  <a:lnTo>
                    <a:pt x="34761" y="54867"/>
                  </a:lnTo>
                  <a:lnTo>
                    <a:pt x="34505" y="54867"/>
                  </a:lnTo>
                  <a:lnTo>
                    <a:pt x="34291" y="54751"/>
                  </a:lnTo>
                  <a:lnTo>
                    <a:pt x="34120" y="54519"/>
                  </a:lnTo>
                  <a:lnTo>
                    <a:pt x="34120" y="54519"/>
                  </a:lnTo>
                  <a:lnTo>
                    <a:pt x="34249" y="54577"/>
                  </a:lnTo>
                  <a:lnTo>
                    <a:pt x="34291" y="54635"/>
                  </a:lnTo>
                  <a:lnTo>
                    <a:pt x="34291" y="54635"/>
                  </a:lnTo>
                  <a:lnTo>
                    <a:pt x="34249" y="54635"/>
                  </a:lnTo>
                  <a:lnTo>
                    <a:pt x="34120" y="54519"/>
                  </a:lnTo>
                  <a:lnTo>
                    <a:pt x="34120" y="54519"/>
                  </a:lnTo>
                  <a:close/>
                  <a:moveTo>
                    <a:pt x="35274" y="41875"/>
                  </a:moveTo>
                  <a:lnTo>
                    <a:pt x="35274" y="41875"/>
                  </a:lnTo>
                  <a:lnTo>
                    <a:pt x="35060" y="41701"/>
                  </a:lnTo>
                  <a:lnTo>
                    <a:pt x="35060" y="41701"/>
                  </a:lnTo>
                  <a:lnTo>
                    <a:pt x="35188" y="41701"/>
                  </a:lnTo>
                  <a:lnTo>
                    <a:pt x="35274" y="41759"/>
                  </a:lnTo>
                  <a:lnTo>
                    <a:pt x="35274" y="41875"/>
                  </a:lnTo>
                  <a:lnTo>
                    <a:pt x="35274" y="41875"/>
                  </a:lnTo>
                  <a:close/>
                  <a:moveTo>
                    <a:pt x="35914" y="41817"/>
                  </a:moveTo>
                  <a:lnTo>
                    <a:pt x="35914" y="41817"/>
                  </a:lnTo>
                  <a:lnTo>
                    <a:pt x="35743" y="41817"/>
                  </a:lnTo>
                  <a:lnTo>
                    <a:pt x="35572" y="41875"/>
                  </a:lnTo>
                  <a:lnTo>
                    <a:pt x="35530" y="41875"/>
                  </a:lnTo>
                  <a:lnTo>
                    <a:pt x="35487" y="41817"/>
                  </a:lnTo>
                  <a:lnTo>
                    <a:pt x="35487" y="41759"/>
                  </a:lnTo>
                  <a:lnTo>
                    <a:pt x="35530" y="41643"/>
                  </a:lnTo>
                  <a:lnTo>
                    <a:pt x="35530" y="41643"/>
                  </a:lnTo>
                  <a:lnTo>
                    <a:pt x="35530" y="41759"/>
                  </a:lnTo>
                  <a:lnTo>
                    <a:pt x="35572" y="41817"/>
                  </a:lnTo>
                  <a:lnTo>
                    <a:pt x="35658" y="41875"/>
                  </a:lnTo>
                  <a:lnTo>
                    <a:pt x="35743" y="41875"/>
                  </a:lnTo>
                  <a:lnTo>
                    <a:pt x="35829" y="41817"/>
                  </a:lnTo>
                  <a:lnTo>
                    <a:pt x="35871" y="41701"/>
                  </a:lnTo>
                  <a:lnTo>
                    <a:pt x="35871" y="41585"/>
                  </a:lnTo>
                  <a:lnTo>
                    <a:pt x="35871" y="41469"/>
                  </a:lnTo>
                  <a:lnTo>
                    <a:pt x="35871" y="41469"/>
                  </a:lnTo>
                  <a:lnTo>
                    <a:pt x="35701" y="41353"/>
                  </a:lnTo>
                  <a:lnTo>
                    <a:pt x="35572" y="41353"/>
                  </a:lnTo>
                  <a:lnTo>
                    <a:pt x="35444" y="41411"/>
                  </a:lnTo>
                  <a:lnTo>
                    <a:pt x="35359" y="41527"/>
                  </a:lnTo>
                  <a:lnTo>
                    <a:pt x="35359" y="41527"/>
                  </a:lnTo>
                  <a:lnTo>
                    <a:pt x="35359" y="41469"/>
                  </a:lnTo>
                  <a:lnTo>
                    <a:pt x="35359" y="41411"/>
                  </a:lnTo>
                  <a:lnTo>
                    <a:pt x="35103" y="41469"/>
                  </a:lnTo>
                  <a:lnTo>
                    <a:pt x="35103" y="41469"/>
                  </a:lnTo>
                  <a:lnTo>
                    <a:pt x="35444" y="41295"/>
                  </a:lnTo>
                  <a:lnTo>
                    <a:pt x="35658" y="41237"/>
                  </a:lnTo>
                  <a:lnTo>
                    <a:pt x="35829" y="41179"/>
                  </a:lnTo>
                  <a:lnTo>
                    <a:pt x="36000" y="41237"/>
                  </a:lnTo>
                  <a:lnTo>
                    <a:pt x="36042" y="41237"/>
                  </a:lnTo>
                  <a:lnTo>
                    <a:pt x="36085" y="41295"/>
                  </a:lnTo>
                  <a:lnTo>
                    <a:pt x="36085" y="41411"/>
                  </a:lnTo>
                  <a:lnTo>
                    <a:pt x="36042" y="41527"/>
                  </a:lnTo>
                  <a:lnTo>
                    <a:pt x="35914" y="41817"/>
                  </a:lnTo>
                  <a:lnTo>
                    <a:pt x="35914" y="41817"/>
                  </a:lnTo>
                  <a:lnTo>
                    <a:pt x="35914" y="41759"/>
                  </a:lnTo>
                  <a:lnTo>
                    <a:pt x="35914" y="41817"/>
                  </a:lnTo>
                  <a:lnTo>
                    <a:pt x="35914" y="41817"/>
                  </a:lnTo>
                  <a:close/>
                  <a:moveTo>
                    <a:pt x="36811" y="66118"/>
                  </a:moveTo>
                  <a:lnTo>
                    <a:pt x="36811" y="66118"/>
                  </a:lnTo>
                  <a:lnTo>
                    <a:pt x="37024" y="66118"/>
                  </a:lnTo>
                  <a:lnTo>
                    <a:pt x="37238" y="66118"/>
                  </a:lnTo>
                  <a:lnTo>
                    <a:pt x="37409" y="66234"/>
                  </a:lnTo>
                  <a:lnTo>
                    <a:pt x="37580" y="66408"/>
                  </a:lnTo>
                  <a:lnTo>
                    <a:pt x="37580" y="66408"/>
                  </a:lnTo>
                  <a:lnTo>
                    <a:pt x="37622" y="66640"/>
                  </a:lnTo>
                  <a:lnTo>
                    <a:pt x="37537" y="66814"/>
                  </a:lnTo>
                  <a:lnTo>
                    <a:pt x="37409" y="66930"/>
                  </a:lnTo>
                  <a:lnTo>
                    <a:pt x="37281" y="66988"/>
                  </a:lnTo>
                  <a:lnTo>
                    <a:pt x="36939" y="67046"/>
                  </a:lnTo>
                  <a:lnTo>
                    <a:pt x="36725" y="67046"/>
                  </a:lnTo>
                  <a:lnTo>
                    <a:pt x="36725" y="67046"/>
                  </a:lnTo>
                  <a:lnTo>
                    <a:pt x="36683" y="66872"/>
                  </a:lnTo>
                  <a:lnTo>
                    <a:pt x="36640" y="66582"/>
                  </a:lnTo>
                  <a:lnTo>
                    <a:pt x="36640" y="66408"/>
                  </a:lnTo>
                  <a:lnTo>
                    <a:pt x="36683" y="66292"/>
                  </a:lnTo>
                  <a:lnTo>
                    <a:pt x="36725" y="66176"/>
                  </a:lnTo>
                  <a:lnTo>
                    <a:pt x="36811" y="66118"/>
                  </a:lnTo>
                  <a:lnTo>
                    <a:pt x="36811" y="66118"/>
                  </a:lnTo>
                  <a:lnTo>
                    <a:pt x="36896" y="66176"/>
                  </a:lnTo>
                  <a:lnTo>
                    <a:pt x="36768" y="66176"/>
                  </a:lnTo>
                  <a:lnTo>
                    <a:pt x="36683" y="66176"/>
                  </a:lnTo>
                  <a:lnTo>
                    <a:pt x="36811" y="66118"/>
                  </a:lnTo>
                  <a:lnTo>
                    <a:pt x="36811" y="66118"/>
                  </a:lnTo>
                  <a:close/>
                  <a:moveTo>
                    <a:pt x="37494" y="75862"/>
                  </a:moveTo>
                  <a:lnTo>
                    <a:pt x="37494" y="75862"/>
                  </a:lnTo>
                  <a:lnTo>
                    <a:pt x="36427" y="76152"/>
                  </a:lnTo>
                  <a:lnTo>
                    <a:pt x="36427" y="76152"/>
                  </a:lnTo>
                  <a:lnTo>
                    <a:pt x="36597" y="75978"/>
                  </a:lnTo>
                  <a:lnTo>
                    <a:pt x="36811" y="75862"/>
                  </a:lnTo>
                  <a:lnTo>
                    <a:pt x="37366" y="75572"/>
                  </a:lnTo>
                  <a:lnTo>
                    <a:pt x="37580" y="75514"/>
                  </a:lnTo>
                  <a:lnTo>
                    <a:pt x="37708" y="75514"/>
                  </a:lnTo>
                  <a:lnTo>
                    <a:pt x="37708" y="75572"/>
                  </a:lnTo>
                  <a:lnTo>
                    <a:pt x="37708" y="75630"/>
                  </a:lnTo>
                  <a:lnTo>
                    <a:pt x="37494" y="75862"/>
                  </a:lnTo>
                  <a:lnTo>
                    <a:pt x="37494" y="75862"/>
                  </a:lnTo>
                  <a:lnTo>
                    <a:pt x="37409" y="75978"/>
                  </a:lnTo>
                  <a:lnTo>
                    <a:pt x="37494" y="75862"/>
                  </a:lnTo>
                  <a:lnTo>
                    <a:pt x="37494" y="75862"/>
                  </a:lnTo>
                  <a:close/>
                  <a:moveTo>
                    <a:pt x="38092" y="3363"/>
                  </a:moveTo>
                  <a:lnTo>
                    <a:pt x="38092" y="3363"/>
                  </a:lnTo>
                  <a:lnTo>
                    <a:pt x="38007" y="3479"/>
                  </a:lnTo>
                  <a:lnTo>
                    <a:pt x="37921" y="3595"/>
                  </a:lnTo>
                  <a:lnTo>
                    <a:pt x="37622" y="3769"/>
                  </a:lnTo>
                  <a:lnTo>
                    <a:pt x="37366" y="3943"/>
                  </a:lnTo>
                  <a:lnTo>
                    <a:pt x="37238" y="4059"/>
                  </a:lnTo>
                  <a:lnTo>
                    <a:pt x="37153" y="4175"/>
                  </a:lnTo>
                  <a:lnTo>
                    <a:pt x="37153" y="4175"/>
                  </a:lnTo>
                  <a:lnTo>
                    <a:pt x="37110" y="4233"/>
                  </a:lnTo>
                  <a:lnTo>
                    <a:pt x="37195" y="4117"/>
                  </a:lnTo>
                  <a:lnTo>
                    <a:pt x="37580" y="3595"/>
                  </a:lnTo>
                  <a:lnTo>
                    <a:pt x="38007" y="3189"/>
                  </a:lnTo>
                  <a:lnTo>
                    <a:pt x="38049" y="3189"/>
                  </a:lnTo>
                  <a:lnTo>
                    <a:pt x="38092" y="3189"/>
                  </a:lnTo>
                  <a:lnTo>
                    <a:pt x="38092" y="3247"/>
                  </a:lnTo>
                  <a:lnTo>
                    <a:pt x="38092" y="3363"/>
                  </a:lnTo>
                  <a:lnTo>
                    <a:pt x="38092" y="3363"/>
                  </a:lnTo>
                  <a:lnTo>
                    <a:pt x="38049" y="3421"/>
                  </a:lnTo>
                  <a:lnTo>
                    <a:pt x="38092" y="3363"/>
                  </a:lnTo>
                  <a:lnTo>
                    <a:pt x="38092" y="3363"/>
                  </a:lnTo>
                  <a:close/>
                  <a:moveTo>
                    <a:pt x="39800" y="4349"/>
                  </a:moveTo>
                  <a:lnTo>
                    <a:pt x="39800" y="4349"/>
                  </a:lnTo>
                  <a:lnTo>
                    <a:pt x="39715" y="4175"/>
                  </a:lnTo>
                  <a:lnTo>
                    <a:pt x="39672" y="3943"/>
                  </a:lnTo>
                  <a:lnTo>
                    <a:pt x="39672" y="3711"/>
                  </a:lnTo>
                  <a:lnTo>
                    <a:pt x="39715" y="3537"/>
                  </a:lnTo>
                  <a:lnTo>
                    <a:pt x="39715" y="3421"/>
                  </a:lnTo>
                  <a:lnTo>
                    <a:pt x="39800" y="3363"/>
                  </a:lnTo>
                  <a:lnTo>
                    <a:pt x="39886" y="3363"/>
                  </a:lnTo>
                  <a:lnTo>
                    <a:pt x="40014" y="3363"/>
                  </a:lnTo>
                  <a:lnTo>
                    <a:pt x="40313" y="3537"/>
                  </a:lnTo>
                  <a:lnTo>
                    <a:pt x="40313" y="3537"/>
                  </a:lnTo>
                  <a:lnTo>
                    <a:pt x="40313" y="3943"/>
                  </a:lnTo>
                  <a:lnTo>
                    <a:pt x="40270" y="4059"/>
                  </a:lnTo>
                  <a:lnTo>
                    <a:pt x="40227" y="4175"/>
                  </a:lnTo>
                  <a:lnTo>
                    <a:pt x="40142" y="4291"/>
                  </a:lnTo>
                  <a:lnTo>
                    <a:pt x="40056" y="4349"/>
                  </a:lnTo>
                  <a:lnTo>
                    <a:pt x="39800" y="4349"/>
                  </a:lnTo>
                  <a:lnTo>
                    <a:pt x="39800" y="4349"/>
                  </a:lnTo>
                  <a:lnTo>
                    <a:pt x="39843" y="4349"/>
                  </a:lnTo>
                  <a:lnTo>
                    <a:pt x="39800" y="4349"/>
                  </a:lnTo>
                  <a:lnTo>
                    <a:pt x="39800" y="4349"/>
                  </a:lnTo>
                  <a:close/>
                  <a:moveTo>
                    <a:pt x="40697" y="69018"/>
                  </a:moveTo>
                  <a:lnTo>
                    <a:pt x="40697" y="69018"/>
                  </a:lnTo>
                  <a:lnTo>
                    <a:pt x="40697" y="69018"/>
                  </a:lnTo>
                  <a:lnTo>
                    <a:pt x="40654" y="68960"/>
                  </a:lnTo>
                  <a:lnTo>
                    <a:pt x="40441" y="68786"/>
                  </a:lnTo>
                  <a:lnTo>
                    <a:pt x="40270" y="68554"/>
                  </a:lnTo>
                  <a:lnTo>
                    <a:pt x="40227" y="68496"/>
                  </a:lnTo>
                  <a:lnTo>
                    <a:pt x="40270" y="68496"/>
                  </a:lnTo>
                  <a:lnTo>
                    <a:pt x="40270" y="68496"/>
                  </a:lnTo>
                  <a:lnTo>
                    <a:pt x="40441" y="68380"/>
                  </a:lnTo>
                  <a:lnTo>
                    <a:pt x="40612" y="68322"/>
                  </a:lnTo>
                  <a:lnTo>
                    <a:pt x="40697" y="68322"/>
                  </a:lnTo>
                  <a:lnTo>
                    <a:pt x="40782" y="68380"/>
                  </a:lnTo>
                  <a:lnTo>
                    <a:pt x="40782" y="68496"/>
                  </a:lnTo>
                  <a:lnTo>
                    <a:pt x="40782" y="68612"/>
                  </a:lnTo>
                  <a:lnTo>
                    <a:pt x="40697" y="69018"/>
                  </a:lnTo>
                  <a:lnTo>
                    <a:pt x="40697" y="69018"/>
                  </a:lnTo>
                  <a:lnTo>
                    <a:pt x="40697" y="68902"/>
                  </a:lnTo>
                  <a:lnTo>
                    <a:pt x="40697" y="69018"/>
                  </a:lnTo>
                  <a:lnTo>
                    <a:pt x="40697" y="69018"/>
                  </a:lnTo>
                  <a:close/>
                  <a:moveTo>
                    <a:pt x="41935" y="1449"/>
                  </a:moveTo>
                  <a:lnTo>
                    <a:pt x="41935" y="1449"/>
                  </a:lnTo>
                  <a:lnTo>
                    <a:pt x="40612" y="1449"/>
                  </a:lnTo>
                  <a:lnTo>
                    <a:pt x="40612" y="1449"/>
                  </a:lnTo>
                  <a:lnTo>
                    <a:pt x="41508" y="1449"/>
                  </a:lnTo>
                  <a:lnTo>
                    <a:pt x="41978" y="1449"/>
                  </a:lnTo>
                  <a:lnTo>
                    <a:pt x="41935" y="1449"/>
                  </a:lnTo>
                  <a:lnTo>
                    <a:pt x="41935" y="1449"/>
                  </a:lnTo>
                  <a:close/>
                  <a:moveTo>
                    <a:pt x="56754" y="8351"/>
                  </a:moveTo>
                  <a:lnTo>
                    <a:pt x="56754" y="8351"/>
                  </a:lnTo>
                  <a:lnTo>
                    <a:pt x="56882" y="8467"/>
                  </a:lnTo>
                  <a:lnTo>
                    <a:pt x="56925" y="8583"/>
                  </a:lnTo>
                  <a:lnTo>
                    <a:pt x="56882" y="8583"/>
                  </a:lnTo>
                  <a:lnTo>
                    <a:pt x="56797" y="8583"/>
                  </a:lnTo>
                  <a:lnTo>
                    <a:pt x="56669" y="8525"/>
                  </a:lnTo>
                  <a:lnTo>
                    <a:pt x="56669" y="8467"/>
                  </a:lnTo>
                  <a:lnTo>
                    <a:pt x="56754" y="8351"/>
                  </a:lnTo>
                  <a:lnTo>
                    <a:pt x="56754" y="8351"/>
                  </a:lnTo>
                  <a:lnTo>
                    <a:pt x="56754" y="8409"/>
                  </a:lnTo>
                  <a:lnTo>
                    <a:pt x="56711" y="8409"/>
                  </a:lnTo>
                  <a:lnTo>
                    <a:pt x="56711" y="8409"/>
                  </a:lnTo>
                  <a:lnTo>
                    <a:pt x="56754" y="8351"/>
                  </a:lnTo>
                  <a:lnTo>
                    <a:pt x="56754" y="8351"/>
                  </a:lnTo>
                  <a:close/>
                  <a:moveTo>
                    <a:pt x="54576" y="2087"/>
                  </a:moveTo>
                  <a:lnTo>
                    <a:pt x="54576" y="2087"/>
                  </a:lnTo>
                  <a:lnTo>
                    <a:pt x="54576" y="2203"/>
                  </a:lnTo>
                  <a:lnTo>
                    <a:pt x="54576" y="2261"/>
                  </a:lnTo>
                  <a:lnTo>
                    <a:pt x="54533" y="2261"/>
                  </a:lnTo>
                  <a:lnTo>
                    <a:pt x="54491" y="2261"/>
                  </a:lnTo>
                  <a:lnTo>
                    <a:pt x="54448" y="2203"/>
                  </a:lnTo>
                  <a:lnTo>
                    <a:pt x="54448" y="2087"/>
                  </a:lnTo>
                  <a:lnTo>
                    <a:pt x="54491" y="2087"/>
                  </a:lnTo>
                  <a:lnTo>
                    <a:pt x="54576" y="2087"/>
                  </a:lnTo>
                  <a:lnTo>
                    <a:pt x="54576" y="2087"/>
                  </a:lnTo>
                  <a:lnTo>
                    <a:pt x="54576" y="2087"/>
                  </a:lnTo>
                  <a:lnTo>
                    <a:pt x="54533" y="2087"/>
                  </a:lnTo>
                  <a:lnTo>
                    <a:pt x="54533" y="2087"/>
                  </a:lnTo>
                  <a:lnTo>
                    <a:pt x="54576" y="2087"/>
                  </a:lnTo>
                  <a:lnTo>
                    <a:pt x="54576" y="2087"/>
                  </a:lnTo>
                  <a:close/>
                  <a:moveTo>
                    <a:pt x="50733" y="3479"/>
                  </a:moveTo>
                  <a:lnTo>
                    <a:pt x="50733" y="3479"/>
                  </a:lnTo>
                  <a:lnTo>
                    <a:pt x="50818" y="3537"/>
                  </a:lnTo>
                  <a:lnTo>
                    <a:pt x="50818" y="3537"/>
                  </a:lnTo>
                  <a:lnTo>
                    <a:pt x="50775" y="3479"/>
                  </a:lnTo>
                  <a:lnTo>
                    <a:pt x="50733" y="3479"/>
                  </a:lnTo>
                  <a:lnTo>
                    <a:pt x="50733" y="3479"/>
                  </a:lnTo>
                  <a:lnTo>
                    <a:pt x="50733" y="3479"/>
                  </a:lnTo>
                  <a:lnTo>
                    <a:pt x="50733" y="3479"/>
                  </a:lnTo>
                  <a:lnTo>
                    <a:pt x="50733" y="3479"/>
                  </a:lnTo>
                  <a:close/>
                  <a:moveTo>
                    <a:pt x="50220" y="3769"/>
                  </a:moveTo>
                  <a:lnTo>
                    <a:pt x="50220" y="3769"/>
                  </a:lnTo>
                  <a:lnTo>
                    <a:pt x="50476" y="3885"/>
                  </a:lnTo>
                  <a:lnTo>
                    <a:pt x="50476" y="3943"/>
                  </a:lnTo>
                  <a:lnTo>
                    <a:pt x="50434" y="3943"/>
                  </a:lnTo>
                  <a:lnTo>
                    <a:pt x="50306" y="3885"/>
                  </a:lnTo>
                  <a:lnTo>
                    <a:pt x="50220" y="3827"/>
                  </a:lnTo>
                  <a:lnTo>
                    <a:pt x="50220" y="3769"/>
                  </a:lnTo>
                  <a:lnTo>
                    <a:pt x="50220" y="3769"/>
                  </a:lnTo>
                  <a:lnTo>
                    <a:pt x="50220" y="3827"/>
                  </a:lnTo>
                  <a:lnTo>
                    <a:pt x="50220" y="3769"/>
                  </a:lnTo>
                  <a:lnTo>
                    <a:pt x="50220" y="3769"/>
                  </a:lnTo>
                  <a:close/>
                  <a:moveTo>
                    <a:pt x="50177" y="20763"/>
                  </a:moveTo>
                  <a:lnTo>
                    <a:pt x="50177" y="20763"/>
                  </a:lnTo>
                  <a:lnTo>
                    <a:pt x="50348" y="21053"/>
                  </a:lnTo>
                  <a:lnTo>
                    <a:pt x="50348" y="21169"/>
                  </a:lnTo>
                  <a:lnTo>
                    <a:pt x="50348" y="21285"/>
                  </a:lnTo>
                  <a:lnTo>
                    <a:pt x="50306" y="21401"/>
                  </a:lnTo>
                  <a:lnTo>
                    <a:pt x="50220" y="21459"/>
                  </a:lnTo>
                  <a:lnTo>
                    <a:pt x="49921" y="21575"/>
                  </a:lnTo>
                  <a:lnTo>
                    <a:pt x="49921" y="21575"/>
                  </a:lnTo>
                  <a:lnTo>
                    <a:pt x="49793" y="21285"/>
                  </a:lnTo>
                  <a:lnTo>
                    <a:pt x="49750" y="21111"/>
                  </a:lnTo>
                  <a:lnTo>
                    <a:pt x="49750" y="21053"/>
                  </a:lnTo>
                  <a:lnTo>
                    <a:pt x="49793" y="20937"/>
                  </a:lnTo>
                  <a:lnTo>
                    <a:pt x="49879" y="20879"/>
                  </a:lnTo>
                  <a:lnTo>
                    <a:pt x="50177" y="20763"/>
                  </a:lnTo>
                  <a:lnTo>
                    <a:pt x="50177" y="20763"/>
                  </a:lnTo>
                  <a:lnTo>
                    <a:pt x="50220" y="20763"/>
                  </a:lnTo>
                  <a:lnTo>
                    <a:pt x="50177" y="20763"/>
                  </a:lnTo>
                  <a:lnTo>
                    <a:pt x="50049" y="20705"/>
                  </a:lnTo>
                  <a:lnTo>
                    <a:pt x="50007" y="20705"/>
                  </a:lnTo>
                  <a:lnTo>
                    <a:pt x="50177" y="20763"/>
                  </a:lnTo>
                  <a:lnTo>
                    <a:pt x="50177" y="20763"/>
                  </a:lnTo>
                  <a:close/>
                  <a:moveTo>
                    <a:pt x="49708" y="23199"/>
                  </a:moveTo>
                  <a:lnTo>
                    <a:pt x="49708" y="23199"/>
                  </a:lnTo>
                  <a:lnTo>
                    <a:pt x="49879" y="23025"/>
                  </a:lnTo>
                  <a:lnTo>
                    <a:pt x="50007" y="22909"/>
                  </a:lnTo>
                  <a:lnTo>
                    <a:pt x="50135" y="22909"/>
                  </a:lnTo>
                  <a:lnTo>
                    <a:pt x="50220" y="22967"/>
                  </a:lnTo>
                  <a:lnTo>
                    <a:pt x="50306" y="23083"/>
                  </a:lnTo>
                  <a:lnTo>
                    <a:pt x="50348" y="23257"/>
                  </a:lnTo>
                  <a:lnTo>
                    <a:pt x="50391" y="23489"/>
                  </a:lnTo>
                  <a:lnTo>
                    <a:pt x="50391" y="23837"/>
                  </a:lnTo>
                  <a:lnTo>
                    <a:pt x="50391" y="23837"/>
                  </a:lnTo>
                  <a:lnTo>
                    <a:pt x="50177" y="23953"/>
                  </a:lnTo>
                  <a:lnTo>
                    <a:pt x="50007" y="24069"/>
                  </a:lnTo>
                  <a:lnTo>
                    <a:pt x="49836" y="24069"/>
                  </a:lnTo>
                  <a:lnTo>
                    <a:pt x="49750" y="24011"/>
                  </a:lnTo>
                  <a:lnTo>
                    <a:pt x="49665" y="23895"/>
                  </a:lnTo>
                  <a:lnTo>
                    <a:pt x="49665" y="23721"/>
                  </a:lnTo>
                  <a:lnTo>
                    <a:pt x="49665" y="23489"/>
                  </a:lnTo>
                  <a:lnTo>
                    <a:pt x="49708" y="23199"/>
                  </a:lnTo>
                  <a:lnTo>
                    <a:pt x="49708" y="23199"/>
                  </a:lnTo>
                  <a:lnTo>
                    <a:pt x="49708" y="23199"/>
                  </a:lnTo>
                  <a:lnTo>
                    <a:pt x="49708" y="23199"/>
                  </a:lnTo>
                  <a:lnTo>
                    <a:pt x="49708" y="23199"/>
                  </a:lnTo>
                  <a:close/>
                  <a:moveTo>
                    <a:pt x="48000" y="8003"/>
                  </a:moveTo>
                  <a:lnTo>
                    <a:pt x="48000" y="8003"/>
                  </a:lnTo>
                  <a:lnTo>
                    <a:pt x="48170" y="8061"/>
                  </a:lnTo>
                  <a:lnTo>
                    <a:pt x="48000" y="8003"/>
                  </a:lnTo>
                  <a:lnTo>
                    <a:pt x="48000" y="8003"/>
                  </a:lnTo>
                  <a:lnTo>
                    <a:pt x="47957" y="8003"/>
                  </a:lnTo>
                  <a:lnTo>
                    <a:pt x="48000" y="8003"/>
                  </a:lnTo>
                  <a:lnTo>
                    <a:pt x="48000" y="8003"/>
                  </a:lnTo>
                  <a:close/>
                  <a:moveTo>
                    <a:pt x="46975" y="6147"/>
                  </a:moveTo>
                  <a:lnTo>
                    <a:pt x="46975" y="6147"/>
                  </a:lnTo>
                  <a:lnTo>
                    <a:pt x="47188" y="6379"/>
                  </a:lnTo>
                  <a:lnTo>
                    <a:pt x="47231" y="6437"/>
                  </a:lnTo>
                  <a:lnTo>
                    <a:pt x="47188" y="6495"/>
                  </a:lnTo>
                  <a:lnTo>
                    <a:pt x="47060" y="6379"/>
                  </a:lnTo>
                  <a:lnTo>
                    <a:pt x="47017" y="6263"/>
                  </a:lnTo>
                  <a:lnTo>
                    <a:pt x="46975" y="6147"/>
                  </a:lnTo>
                  <a:lnTo>
                    <a:pt x="46975" y="6147"/>
                  </a:lnTo>
                  <a:lnTo>
                    <a:pt x="46975" y="6147"/>
                  </a:lnTo>
                  <a:lnTo>
                    <a:pt x="46975" y="6147"/>
                  </a:lnTo>
                  <a:lnTo>
                    <a:pt x="46975" y="6147"/>
                  </a:lnTo>
                  <a:close/>
                  <a:moveTo>
                    <a:pt x="46718" y="13107"/>
                  </a:moveTo>
                  <a:lnTo>
                    <a:pt x="46718" y="13107"/>
                  </a:lnTo>
                  <a:lnTo>
                    <a:pt x="46804" y="13107"/>
                  </a:lnTo>
                  <a:lnTo>
                    <a:pt x="46761" y="13049"/>
                  </a:lnTo>
                  <a:lnTo>
                    <a:pt x="46676" y="13049"/>
                  </a:lnTo>
                  <a:lnTo>
                    <a:pt x="46718" y="13107"/>
                  </a:lnTo>
                  <a:lnTo>
                    <a:pt x="46718" y="13107"/>
                  </a:lnTo>
                  <a:lnTo>
                    <a:pt x="46761" y="13107"/>
                  </a:lnTo>
                  <a:lnTo>
                    <a:pt x="46718" y="13049"/>
                  </a:lnTo>
                  <a:lnTo>
                    <a:pt x="46676" y="13049"/>
                  </a:lnTo>
                  <a:lnTo>
                    <a:pt x="46718" y="13107"/>
                  </a:lnTo>
                  <a:lnTo>
                    <a:pt x="46718" y="13107"/>
                  </a:lnTo>
                  <a:close/>
                  <a:moveTo>
                    <a:pt x="43686" y="6785"/>
                  </a:moveTo>
                  <a:lnTo>
                    <a:pt x="43686" y="6785"/>
                  </a:lnTo>
                  <a:lnTo>
                    <a:pt x="43686" y="6669"/>
                  </a:lnTo>
                  <a:lnTo>
                    <a:pt x="43686" y="6553"/>
                  </a:lnTo>
                  <a:lnTo>
                    <a:pt x="43644" y="6263"/>
                  </a:lnTo>
                  <a:lnTo>
                    <a:pt x="43516" y="5857"/>
                  </a:lnTo>
                  <a:lnTo>
                    <a:pt x="43516" y="5857"/>
                  </a:lnTo>
                  <a:lnTo>
                    <a:pt x="43772" y="5625"/>
                  </a:lnTo>
                  <a:lnTo>
                    <a:pt x="44028" y="5509"/>
                  </a:lnTo>
                  <a:lnTo>
                    <a:pt x="44241" y="5393"/>
                  </a:lnTo>
                  <a:lnTo>
                    <a:pt x="44455" y="5393"/>
                  </a:lnTo>
                  <a:lnTo>
                    <a:pt x="44669" y="5451"/>
                  </a:lnTo>
                  <a:lnTo>
                    <a:pt x="44797" y="5509"/>
                  </a:lnTo>
                  <a:lnTo>
                    <a:pt x="44925" y="5625"/>
                  </a:lnTo>
                  <a:lnTo>
                    <a:pt x="45010" y="5741"/>
                  </a:lnTo>
                  <a:lnTo>
                    <a:pt x="45096" y="5915"/>
                  </a:lnTo>
                  <a:lnTo>
                    <a:pt x="45096" y="6089"/>
                  </a:lnTo>
                  <a:lnTo>
                    <a:pt x="45053" y="6321"/>
                  </a:lnTo>
                  <a:lnTo>
                    <a:pt x="44967" y="6495"/>
                  </a:lnTo>
                  <a:lnTo>
                    <a:pt x="44839" y="6669"/>
                  </a:lnTo>
                  <a:lnTo>
                    <a:pt x="44626" y="6901"/>
                  </a:lnTo>
                  <a:lnTo>
                    <a:pt x="44370" y="7017"/>
                  </a:lnTo>
                  <a:lnTo>
                    <a:pt x="44071" y="7191"/>
                  </a:lnTo>
                  <a:lnTo>
                    <a:pt x="44071" y="7191"/>
                  </a:lnTo>
                  <a:lnTo>
                    <a:pt x="44156" y="7075"/>
                  </a:lnTo>
                  <a:lnTo>
                    <a:pt x="44071" y="7075"/>
                  </a:lnTo>
                  <a:lnTo>
                    <a:pt x="43943" y="7191"/>
                  </a:lnTo>
                  <a:lnTo>
                    <a:pt x="43943" y="7191"/>
                  </a:lnTo>
                  <a:lnTo>
                    <a:pt x="43943" y="7191"/>
                  </a:lnTo>
                  <a:lnTo>
                    <a:pt x="43943" y="7191"/>
                  </a:lnTo>
                  <a:lnTo>
                    <a:pt x="43985" y="6901"/>
                  </a:lnTo>
                  <a:lnTo>
                    <a:pt x="43985" y="6843"/>
                  </a:lnTo>
                  <a:lnTo>
                    <a:pt x="43943" y="6843"/>
                  </a:lnTo>
                  <a:lnTo>
                    <a:pt x="43857" y="6901"/>
                  </a:lnTo>
                  <a:lnTo>
                    <a:pt x="43772" y="6843"/>
                  </a:lnTo>
                  <a:lnTo>
                    <a:pt x="43686" y="6785"/>
                  </a:lnTo>
                  <a:lnTo>
                    <a:pt x="43686" y="6785"/>
                  </a:lnTo>
                  <a:lnTo>
                    <a:pt x="43729" y="6727"/>
                  </a:lnTo>
                  <a:lnTo>
                    <a:pt x="43772" y="6785"/>
                  </a:lnTo>
                  <a:lnTo>
                    <a:pt x="43729" y="6785"/>
                  </a:lnTo>
                  <a:lnTo>
                    <a:pt x="43686" y="6785"/>
                  </a:lnTo>
                  <a:lnTo>
                    <a:pt x="43686" y="6785"/>
                  </a:lnTo>
                  <a:close/>
                  <a:moveTo>
                    <a:pt x="43814" y="45355"/>
                  </a:moveTo>
                  <a:lnTo>
                    <a:pt x="43814" y="45355"/>
                  </a:lnTo>
                  <a:lnTo>
                    <a:pt x="43814" y="45355"/>
                  </a:lnTo>
                  <a:lnTo>
                    <a:pt x="43857" y="45355"/>
                  </a:lnTo>
                  <a:lnTo>
                    <a:pt x="43943" y="45471"/>
                  </a:lnTo>
                  <a:lnTo>
                    <a:pt x="43943" y="45529"/>
                  </a:lnTo>
                  <a:lnTo>
                    <a:pt x="43900" y="45529"/>
                  </a:lnTo>
                  <a:lnTo>
                    <a:pt x="43814" y="45355"/>
                  </a:lnTo>
                  <a:lnTo>
                    <a:pt x="43814" y="45355"/>
                  </a:lnTo>
                  <a:lnTo>
                    <a:pt x="43814" y="45355"/>
                  </a:lnTo>
                  <a:lnTo>
                    <a:pt x="43814" y="45355"/>
                  </a:lnTo>
                  <a:lnTo>
                    <a:pt x="43814" y="45355"/>
                  </a:lnTo>
                  <a:lnTo>
                    <a:pt x="43814" y="45355"/>
                  </a:lnTo>
                  <a:lnTo>
                    <a:pt x="43814" y="45355"/>
                  </a:lnTo>
                  <a:close/>
                  <a:moveTo>
                    <a:pt x="44284" y="119362"/>
                  </a:moveTo>
                  <a:lnTo>
                    <a:pt x="44284" y="119362"/>
                  </a:lnTo>
                  <a:lnTo>
                    <a:pt x="43772" y="119304"/>
                  </a:lnTo>
                  <a:lnTo>
                    <a:pt x="43814" y="119304"/>
                  </a:lnTo>
                  <a:lnTo>
                    <a:pt x="44113" y="119304"/>
                  </a:lnTo>
                  <a:lnTo>
                    <a:pt x="44284" y="119362"/>
                  </a:lnTo>
                  <a:lnTo>
                    <a:pt x="44284" y="119362"/>
                  </a:lnTo>
                  <a:lnTo>
                    <a:pt x="44199" y="119362"/>
                  </a:lnTo>
                  <a:lnTo>
                    <a:pt x="44284" y="119362"/>
                  </a:lnTo>
                  <a:lnTo>
                    <a:pt x="44284" y="119362"/>
                  </a:lnTo>
                  <a:close/>
                  <a:moveTo>
                    <a:pt x="44925" y="67278"/>
                  </a:moveTo>
                  <a:lnTo>
                    <a:pt x="44925" y="67278"/>
                  </a:lnTo>
                  <a:lnTo>
                    <a:pt x="44882" y="66930"/>
                  </a:lnTo>
                  <a:lnTo>
                    <a:pt x="44882" y="66524"/>
                  </a:lnTo>
                  <a:lnTo>
                    <a:pt x="44925" y="66118"/>
                  </a:lnTo>
                  <a:lnTo>
                    <a:pt x="45010" y="65770"/>
                  </a:lnTo>
                  <a:lnTo>
                    <a:pt x="45053" y="65654"/>
                  </a:lnTo>
                  <a:lnTo>
                    <a:pt x="45138" y="65654"/>
                  </a:lnTo>
                  <a:lnTo>
                    <a:pt x="45224" y="65654"/>
                  </a:lnTo>
                  <a:lnTo>
                    <a:pt x="45352" y="65770"/>
                  </a:lnTo>
                  <a:lnTo>
                    <a:pt x="45523" y="66002"/>
                  </a:lnTo>
                  <a:lnTo>
                    <a:pt x="45736" y="66292"/>
                  </a:lnTo>
                  <a:lnTo>
                    <a:pt x="45736" y="66292"/>
                  </a:lnTo>
                  <a:lnTo>
                    <a:pt x="45608" y="66698"/>
                  </a:lnTo>
                  <a:lnTo>
                    <a:pt x="45437" y="66930"/>
                  </a:lnTo>
                  <a:lnTo>
                    <a:pt x="45181" y="67162"/>
                  </a:lnTo>
                  <a:lnTo>
                    <a:pt x="44925" y="67278"/>
                  </a:lnTo>
                  <a:lnTo>
                    <a:pt x="44925" y="67278"/>
                  </a:lnTo>
                  <a:lnTo>
                    <a:pt x="45010" y="67162"/>
                  </a:lnTo>
                  <a:lnTo>
                    <a:pt x="44925" y="67278"/>
                  </a:lnTo>
                  <a:lnTo>
                    <a:pt x="44925" y="67278"/>
                  </a:lnTo>
                  <a:close/>
                  <a:moveTo>
                    <a:pt x="46291" y="70062"/>
                  </a:moveTo>
                  <a:lnTo>
                    <a:pt x="46291" y="70062"/>
                  </a:lnTo>
                  <a:lnTo>
                    <a:pt x="46291" y="70062"/>
                  </a:lnTo>
                  <a:lnTo>
                    <a:pt x="46291" y="70004"/>
                  </a:lnTo>
                  <a:lnTo>
                    <a:pt x="46334" y="69772"/>
                  </a:lnTo>
                  <a:lnTo>
                    <a:pt x="46419" y="69424"/>
                  </a:lnTo>
                  <a:lnTo>
                    <a:pt x="46548" y="69076"/>
                  </a:lnTo>
                  <a:lnTo>
                    <a:pt x="46761" y="68786"/>
                  </a:lnTo>
                  <a:lnTo>
                    <a:pt x="46846" y="68728"/>
                  </a:lnTo>
                  <a:lnTo>
                    <a:pt x="46975" y="68670"/>
                  </a:lnTo>
                  <a:lnTo>
                    <a:pt x="47103" y="68728"/>
                  </a:lnTo>
                  <a:lnTo>
                    <a:pt x="47231" y="68844"/>
                  </a:lnTo>
                  <a:lnTo>
                    <a:pt x="47359" y="69018"/>
                  </a:lnTo>
                  <a:lnTo>
                    <a:pt x="47487" y="69308"/>
                  </a:lnTo>
                  <a:lnTo>
                    <a:pt x="47487" y="69308"/>
                  </a:lnTo>
                  <a:lnTo>
                    <a:pt x="47572" y="69598"/>
                  </a:lnTo>
                  <a:lnTo>
                    <a:pt x="47615" y="69772"/>
                  </a:lnTo>
                  <a:lnTo>
                    <a:pt x="47615" y="69946"/>
                  </a:lnTo>
                  <a:lnTo>
                    <a:pt x="47572" y="70062"/>
                  </a:lnTo>
                  <a:lnTo>
                    <a:pt x="47487" y="70120"/>
                  </a:lnTo>
                  <a:lnTo>
                    <a:pt x="47402" y="70178"/>
                  </a:lnTo>
                  <a:lnTo>
                    <a:pt x="47145" y="70236"/>
                  </a:lnTo>
                  <a:lnTo>
                    <a:pt x="46889" y="70236"/>
                  </a:lnTo>
                  <a:lnTo>
                    <a:pt x="46633" y="70178"/>
                  </a:lnTo>
                  <a:lnTo>
                    <a:pt x="46291" y="70062"/>
                  </a:lnTo>
                  <a:lnTo>
                    <a:pt x="46291" y="70062"/>
                  </a:lnTo>
                  <a:lnTo>
                    <a:pt x="46377" y="70062"/>
                  </a:lnTo>
                  <a:lnTo>
                    <a:pt x="46291" y="70062"/>
                  </a:lnTo>
                  <a:lnTo>
                    <a:pt x="46291" y="70062"/>
                  </a:lnTo>
                  <a:close/>
                  <a:moveTo>
                    <a:pt x="47530" y="77254"/>
                  </a:moveTo>
                  <a:lnTo>
                    <a:pt x="47530" y="77254"/>
                  </a:lnTo>
                  <a:lnTo>
                    <a:pt x="46590" y="77312"/>
                  </a:lnTo>
                  <a:lnTo>
                    <a:pt x="46590" y="77312"/>
                  </a:lnTo>
                  <a:lnTo>
                    <a:pt x="46761" y="76964"/>
                  </a:lnTo>
                  <a:lnTo>
                    <a:pt x="46761" y="76964"/>
                  </a:lnTo>
                  <a:lnTo>
                    <a:pt x="46718" y="76964"/>
                  </a:lnTo>
                  <a:lnTo>
                    <a:pt x="46633" y="77022"/>
                  </a:lnTo>
                  <a:lnTo>
                    <a:pt x="46590" y="77022"/>
                  </a:lnTo>
                  <a:lnTo>
                    <a:pt x="46548" y="76906"/>
                  </a:lnTo>
                  <a:lnTo>
                    <a:pt x="46548" y="76906"/>
                  </a:lnTo>
                  <a:lnTo>
                    <a:pt x="46846" y="76674"/>
                  </a:lnTo>
                  <a:lnTo>
                    <a:pt x="47145" y="76500"/>
                  </a:lnTo>
                  <a:lnTo>
                    <a:pt x="47444" y="76442"/>
                  </a:lnTo>
                  <a:lnTo>
                    <a:pt x="47786" y="76384"/>
                  </a:lnTo>
                  <a:lnTo>
                    <a:pt x="47786" y="76384"/>
                  </a:lnTo>
                  <a:lnTo>
                    <a:pt x="47829" y="76674"/>
                  </a:lnTo>
                  <a:lnTo>
                    <a:pt x="47786" y="76906"/>
                  </a:lnTo>
                  <a:lnTo>
                    <a:pt x="47701" y="77080"/>
                  </a:lnTo>
                  <a:lnTo>
                    <a:pt x="47530" y="77254"/>
                  </a:lnTo>
                  <a:lnTo>
                    <a:pt x="47530" y="77254"/>
                  </a:lnTo>
                  <a:lnTo>
                    <a:pt x="47402" y="77312"/>
                  </a:lnTo>
                  <a:lnTo>
                    <a:pt x="47487" y="77254"/>
                  </a:lnTo>
                  <a:lnTo>
                    <a:pt x="47572" y="77196"/>
                  </a:lnTo>
                  <a:lnTo>
                    <a:pt x="47530" y="77254"/>
                  </a:lnTo>
                  <a:lnTo>
                    <a:pt x="47530" y="77254"/>
                  </a:lnTo>
                  <a:close/>
                  <a:moveTo>
                    <a:pt x="46761" y="55505"/>
                  </a:moveTo>
                  <a:lnTo>
                    <a:pt x="46761" y="55505"/>
                  </a:lnTo>
                  <a:lnTo>
                    <a:pt x="46718" y="55273"/>
                  </a:lnTo>
                  <a:lnTo>
                    <a:pt x="46718" y="55099"/>
                  </a:lnTo>
                  <a:lnTo>
                    <a:pt x="46761" y="54983"/>
                  </a:lnTo>
                  <a:lnTo>
                    <a:pt x="46804" y="54867"/>
                  </a:lnTo>
                  <a:lnTo>
                    <a:pt x="46932" y="54751"/>
                  </a:lnTo>
                  <a:lnTo>
                    <a:pt x="47060" y="54635"/>
                  </a:lnTo>
                  <a:lnTo>
                    <a:pt x="47402" y="54577"/>
                  </a:lnTo>
                  <a:lnTo>
                    <a:pt x="47786" y="54577"/>
                  </a:lnTo>
                  <a:lnTo>
                    <a:pt x="48213" y="54635"/>
                  </a:lnTo>
                  <a:lnTo>
                    <a:pt x="48640" y="54809"/>
                  </a:lnTo>
                  <a:lnTo>
                    <a:pt x="48982" y="55041"/>
                  </a:lnTo>
                  <a:lnTo>
                    <a:pt x="48982" y="55041"/>
                  </a:lnTo>
                  <a:lnTo>
                    <a:pt x="48725" y="55273"/>
                  </a:lnTo>
                  <a:lnTo>
                    <a:pt x="48469" y="55447"/>
                  </a:lnTo>
                  <a:lnTo>
                    <a:pt x="48213" y="55563"/>
                  </a:lnTo>
                  <a:lnTo>
                    <a:pt x="47914" y="55679"/>
                  </a:lnTo>
                  <a:lnTo>
                    <a:pt x="47658" y="55679"/>
                  </a:lnTo>
                  <a:lnTo>
                    <a:pt x="47359" y="55679"/>
                  </a:lnTo>
                  <a:lnTo>
                    <a:pt x="47060" y="55621"/>
                  </a:lnTo>
                  <a:lnTo>
                    <a:pt x="46761" y="55505"/>
                  </a:lnTo>
                  <a:lnTo>
                    <a:pt x="46761" y="55505"/>
                  </a:lnTo>
                  <a:lnTo>
                    <a:pt x="47017" y="55563"/>
                  </a:lnTo>
                  <a:lnTo>
                    <a:pt x="46761" y="55505"/>
                  </a:lnTo>
                  <a:lnTo>
                    <a:pt x="46761" y="55505"/>
                  </a:lnTo>
                  <a:close/>
                  <a:moveTo>
                    <a:pt x="49366" y="42281"/>
                  </a:moveTo>
                  <a:lnTo>
                    <a:pt x="49366" y="42281"/>
                  </a:lnTo>
                  <a:lnTo>
                    <a:pt x="49409" y="42397"/>
                  </a:lnTo>
                  <a:lnTo>
                    <a:pt x="49366" y="42281"/>
                  </a:lnTo>
                  <a:lnTo>
                    <a:pt x="49366" y="42281"/>
                  </a:lnTo>
                  <a:lnTo>
                    <a:pt x="49323" y="42339"/>
                  </a:lnTo>
                  <a:lnTo>
                    <a:pt x="49366" y="42281"/>
                  </a:lnTo>
                  <a:lnTo>
                    <a:pt x="49366" y="42281"/>
                  </a:lnTo>
                  <a:close/>
                  <a:moveTo>
                    <a:pt x="50092" y="61942"/>
                  </a:moveTo>
                  <a:lnTo>
                    <a:pt x="50092" y="61942"/>
                  </a:lnTo>
                  <a:lnTo>
                    <a:pt x="50092" y="61942"/>
                  </a:lnTo>
                  <a:lnTo>
                    <a:pt x="50092" y="61942"/>
                  </a:lnTo>
                  <a:lnTo>
                    <a:pt x="50092" y="61942"/>
                  </a:lnTo>
                  <a:lnTo>
                    <a:pt x="50092" y="61826"/>
                  </a:lnTo>
                  <a:lnTo>
                    <a:pt x="50049" y="61768"/>
                  </a:lnTo>
                  <a:lnTo>
                    <a:pt x="49921" y="61652"/>
                  </a:lnTo>
                  <a:lnTo>
                    <a:pt x="49921" y="61652"/>
                  </a:lnTo>
                  <a:lnTo>
                    <a:pt x="50135" y="61652"/>
                  </a:lnTo>
                  <a:lnTo>
                    <a:pt x="50177" y="61710"/>
                  </a:lnTo>
                  <a:lnTo>
                    <a:pt x="50177" y="61768"/>
                  </a:lnTo>
                  <a:lnTo>
                    <a:pt x="50092" y="61942"/>
                  </a:lnTo>
                  <a:lnTo>
                    <a:pt x="50092" y="61942"/>
                  </a:lnTo>
                  <a:lnTo>
                    <a:pt x="50092" y="61942"/>
                  </a:lnTo>
                  <a:lnTo>
                    <a:pt x="50092" y="61942"/>
                  </a:lnTo>
                  <a:lnTo>
                    <a:pt x="50092" y="61942"/>
                  </a:lnTo>
                  <a:close/>
                  <a:moveTo>
                    <a:pt x="49537" y="42513"/>
                  </a:moveTo>
                  <a:lnTo>
                    <a:pt x="49537" y="42513"/>
                  </a:lnTo>
                  <a:lnTo>
                    <a:pt x="49665" y="42339"/>
                  </a:lnTo>
                  <a:lnTo>
                    <a:pt x="49665" y="42339"/>
                  </a:lnTo>
                  <a:lnTo>
                    <a:pt x="49665" y="42397"/>
                  </a:lnTo>
                  <a:lnTo>
                    <a:pt x="49708" y="42397"/>
                  </a:lnTo>
                  <a:lnTo>
                    <a:pt x="49793" y="42397"/>
                  </a:lnTo>
                  <a:lnTo>
                    <a:pt x="49879" y="42281"/>
                  </a:lnTo>
                  <a:lnTo>
                    <a:pt x="49921" y="42107"/>
                  </a:lnTo>
                  <a:lnTo>
                    <a:pt x="49964" y="41991"/>
                  </a:lnTo>
                  <a:lnTo>
                    <a:pt x="49964" y="41991"/>
                  </a:lnTo>
                  <a:lnTo>
                    <a:pt x="49879" y="41933"/>
                  </a:lnTo>
                  <a:lnTo>
                    <a:pt x="49836" y="41991"/>
                  </a:lnTo>
                  <a:lnTo>
                    <a:pt x="49708" y="42049"/>
                  </a:lnTo>
                  <a:lnTo>
                    <a:pt x="49494" y="42223"/>
                  </a:lnTo>
                  <a:lnTo>
                    <a:pt x="49494" y="42223"/>
                  </a:lnTo>
                  <a:lnTo>
                    <a:pt x="49580" y="42107"/>
                  </a:lnTo>
                  <a:lnTo>
                    <a:pt x="49708" y="42049"/>
                  </a:lnTo>
                  <a:lnTo>
                    <a:pt x="49879" y="41933"/>
                  </a:lnTo>
                  <a:lnTo>
                    <a:pt x="50007" y="41933"/>
                  </a:lnTo>
                  <a:lnTo>
                    <a:pt x="50177" y="41933"/>
                  </a:lnTo>
                  <a:lnTo>
                    <a:pt x="50306" y="41933"/>
                  </a:lnTo>
                  <a:lnTo>
                    <a:pt x="50391" y="42049"/>
                  </a:lnTo>
                  <a:lnTo>
                    <a:pt x="50476" y="42223"/>
                  </a:lnTo>
                  <a:lnTo>
                    <a:pt x="50476" y="42223"/>
                  </a:lnTo>
                  <a:lnTo>
                    <a:pt x="49537" y="42513"/>
                  </a:lnTo>
                  <a:lnTo>
                    <a:pt x="49537" y="42513"/>
                  </a:lnTo>
                  <a:lnTo>
                    <a:pt x="49665" y="42513"/>
                  </a:lnTo>
                  <a:lnTo>
                    <a:pt x="49537" y="42513"/>
                  </a:lnTo>
                  <a:lnTo>
                    <a:pt x="49537" y="42513"/>
                  </a:lnTo>
                  <a:close/>
                  <a:moveTo>
                    <a:pt x="51117" y="11077"/>
                  </a:moveTo>
                  <a:lnTo>
                    <a:pt x="51117" y="11077"/>
                  </a:lnTo>
                  <a:lnTo>
                    <a:pt x="50690" y="11193"/>
                  </a:lnTo>
                  <a:lnTo>
                    <a:pt x="50391" y="11251"/>
                  </a:lnTo>
                  <a:lnTo>
                    <a:pt x="50306" y="11193"/>
                  </a:lnTo>
                  <a:lnTo>
                    <a:pt x="50177" y="11077"/>
                  </a:lnTo>
                  <a:lnTo>
                    <a:pt x="50092" y="10961"/>
                  </a:lnTo>
                  <a:lnTo>
                    <a:pt x="50007" y="10671"/>
                  </a:lnTo>
                  <a:lnTo>
                    <a:pt x="50007" y="10671"/>
                  </a:lnTo>
                  <a:lnTo>
                    <a:pt x="50135" y="10381"/>
                  </a:lnTo>
                  <a:lnTo>
                    <a:pt x="50306" y="10265"/>
                  </a:lnTo>
                  <a:lnTo>
                    <a:pt x="50434" y="10265"/>
                  </a:lnTo>
                  <a:lnTo>
                    <a:pt x="50562" y="10323"/>
                  </a:lnTo>
                  <a:lnTo>
                    <a:pt x="50690" y="10439"/>
                  </a:lnTo>
                  <a:lnTo>
                    <a:pt x="50818" y="10671"/>
                  </a:lnTo>
                  <a:lnTo>
                    <a:pt x="51117" y="11077"/>
                  </a:lnTo>
                  <a:lnTo>
                    <a:pt x="51117" y="11077"/>
                  </a:lnTo>
                  <a:close/>
                  <a:moveTo>
                    <a:pt x="52270" y="92624"/>
                  </a:moveTo>
                  <a:lnTo>
                    <a:pt x="52270" y="92624"/>
                  </a:lnTo>
                  <a:lnTo>
                    <a:pt x="52483" y="92682"/>
                  </a:lnTo>
                  <a:lnTo>
                    <a:pt x="52270" y="92624"/>
                  </a:lnTo>
                  <a:lnTo>
                    <a:pt x="52270" y="92624"/>
                  </a:lnTo>
                  <a:close/>
                  <a:moveTo>
                    <a:pt x="52526" y="7017"/>
                  </a:moveTo>
                  <a:lnTo>
                    <a:pt x="52526" y="7017"/>
                  </a:lnTo>
                  <a:lnTo>
                    <a:pt x="52612" y="7191"/>
                  </a:lnTo>
                  <a:lnTo>
                    <a:pt x="52612" y="7307"/>
                  </a:lnTo>
                  <a:lnTo>
                    <a:pt x="52526" y="7365"/>
                  </a:lnTo>
                  <a:lnTo>
                    <a:pt x="52398" y="7365"/>
                  </a:lnTo>
                  <a:lnTo>
                    <a:pt x="51971" y="7249"/>
                  </a:lnTo>
                  <a:lnTo>
                    <a:pt x="51459" y="7017"/>
                  </a:lnTo>
                  <a:lnTo>
                    <a:pt x="51032" y="6669"/>
                  </a:lnTo>
                  <a:lnTo>
                    <a:pt x="50861" y="6495"/>
                  </a:lnTo>
                  <a:lnTo>
                    <a:pt x="50775" y="6379"/>
                  </a:lnTo>
                  <a:lnTo>
                    <a:pt x="50733" y="6205"/>
                  </a:lnTo>
                  <a:lnTo>
                    <a:pt x="50818" y="6089"/>
                  </a:lnTo>
                  <a:lnTo>
                    <a:pt x="50989" y="5973"/>
                  </a:lnTo>
                  <a:lnTo>
                    <a:pt x="51288" y="5915"/>
                  </a:lnTo>
                  <a:lnTo>
                    <a:pt x="51288" y="5915"/>
                  </a:lnTo>
                  <a:lnTo>
                    <a:pt x="51459" y="5915"/>
                  </a:lnTo>
                  <a:lnTo>
                    <a:pt x="51715" y="5973"/>
                  </a:lnTo>
                  <a:lnTo>
                    <a:pt x="52014" y="6089"/>
                  </a:lnTo>
                  <a:lnTo>
                    <a:pt x="52313" y="6205"/>
                  </a:lnTo>
                  <a:lnTo>
                    <a:pt x="52569" y="6379"/>
                  </a:lnTo>
                  <a:lnTo>
                    <a:pt x="52654" y="6495"/>
                  </a:lnTo>
                  <a:lnTo>
                    <a:pt x="52697" y="6553"/>
                  </a:lnTo>
                  <a:lnTo>
                    <a:pt x="52740" y="6669"/>
                  </a:lnTo>
                  <a:lnTo>
                    <a:pt x="52697" y="6785"/>
                  </a:lnTo>
                  <a:lnTo>
                    <a:pt x="52654" y="6901"/>
                  </a:lnTo>
                  <a:lnTo>
                    <a:pt x="52526" y="7017"/>
                  </a:lnTo>
                  <a:lnTo>
                    <a:pt x="52526" y="7017"/>
                  </a:lnTo>
                  <a:lnTo>
                    <a:pt x="52612" y="7133"/>
                  </a:lnTo>
                  <a:lnTo>
                    <a:pt x="52612" y="7075"/>
                  </a:lnTo>
                  <a:lnTo>
                    <a:pt x="52569" y="7017"/>
                  </a:lnTo>
                  <a:lnTo>
                    <a:pt x="52526" y="7017"/>
                  </a:lnTo>
                  <a:lnTo>
                    <a:pt x="52526" y="7017"/>
                  </a:lnTo>
                  <a:close/>
                  <a:moveTo>
                    <a:pt x="52697" y="92856"/>
                  </a:moveTo>
                  <a:lnTo>
                    <a:pt x="52697" y="92856"/>
                  </a:lnTo>
                  <a:lnTo>
                    <a:pt x="52825" y="92624"/>
                  </a:lnTo>
                  <a:lnTo>
                    <a:pt x="52697" y="92856"/>
                  </a:lnTo>
                  <a:lnTo>
                    <a:pt x="52697" y="92856"/>
                  </a:lnTo>
                  <a:close/>
                  <a:moveTo>
                    <a:pt x="55174" y="47849"/>
                  </a:moveTo>
                  <a:lnTo>
                    <a:pt x="55174" y="47849"/>
                  </a:lnTo>
                  <a:lnTo>
                    <a:pt x="55046" y="47791"/>
                  </a:lnTo>
                  <a:lnTo>
                    <a:pt x="54918" y="47791"/>
                  </a:lnTo>
                  <a:lnTo>
                    <a:pt x="54704" y="47849"/>
                  </a:lnTo>
                  <a:lnTo>
                    <a:pt x="54619" y="47849"/>
                  </a:lnTo>
                  <a:lnTo>
                    <a:pt x="54491" y="47791"/>
                  </a:lnTo>
                  <a:lnTo>
                    <a:pt x="54405" y="47675"/>
                  </a:lnTo>
                  <a:lnTo>
                    <a:pt x="54277" y="47501"/>
                  </a:lnTo>
                  <a:lnTo>
                    <a:pt x="54277" y="47501"/>
                  </a:lnTo>
                  <a:lnTo>
                    <a:pt x="54619" y="47385"/>
                  </a:lnTo>
                  <a:lnTo>
                    <a:pt x="55302" y="47269"/>
                  </a:lnTo>
                  <a:lnTo>
                    <a:pt x="55558" y="47269"/>
                  </a:lnTo>
                  <a:lnTo>
                    <a:pt x="55644" y="47269"/>
                  </a:lnTo>
                  <a:lnTo>
                    <a:pt x="55686" y="47327"/>
                  </a:lnTo>
                  <a:lnTo>
                    <a:pt x="55644" y="47385"/>
                  </a:lnTo>
                  <a:lnTo>
                    <a:pt x="55558" y="47501"/>
                  </a:lnTo>
                  <a:lnTo>
                    <a:pt x="55174" y="47849"/>
                  </a:lnTo>
                  <a:lnTo>
                    <a:pt x="55174" y="47849"/>
                  </a:lnTo>
                  <a:lnTo>
                    <a:pt x="55217" y="47849"/>
                  </a:lnTo>
                  <a:lnTo>
                    <a:pt x="55174" y="47849"/>
                  </a:lnTo>
                  <a:lnTo>
                    <a:pt x="55174" y="47849"/>
                  </a:lnTo>
                  <a:close/>
                  <a:moveTo>
                    <a:pt x="56241" y="44775"/>
                  </a:moveTo>
                  <a:lnTo>
                    <a:pt x="56241" y="44775"/>
                  </a:lnTo>
                  <a:lnTo>
                    <a:pt x="56284" y="44775"/>
                  </a:lnTo>
                  <a:lnTo>
                    <a:pt x="56241" y="44775"/>
                  </a:lnTo>
                  <a:lnTo>
                    <a:pt x="56113" y="44833"/>
                  </a:lnTo>
                  <a:lnTo>
                    <a:pt x="55943" y="44891"/>
                  </a:lnTo>
                  <a:lnTo>
                    <a:pt x="55772" y="44949"/>
                  </a:lnTo>
                  <a:lnTo>
                    <a:pt x="55772" y="44949"/>
                  </a:lnTo>
                  <a:lnTo>
                    <a:pt x="55772" y="44949"/>
                  </a:lnTo>
                  <a:lnTo>
                    <a:pt x="55814" y="44949"/>
                  </a:lnTo>
                  <a:lnTo>
                    <a:pt x="55943" y="44775"/>
                  </a:lnTo>
                  <a:lnTo>
                    <a:pt x="56071" y="44543"/>
                  </a:lnTo>
                  <a:lnTo>
                    <a:pt x="56071" y="44543"/>
                  </a:lnTo>
                  <a:lnTo>
                    <a:pt x="55558" y="44659"/>
                  </a:lnTo>
                  <a:lnTo>
                    <a:pt x="55558" y="44659"/>
                  </a:lnTo>
                  <a:lnTo>
                    <a:pt x="56113" y="44485"/>
                  </a:lnTo>
                  <a:lnTo>
                    <a:pt x="56455" y="44369"/>
                  </a:lnTo>
                  <a:lnTo>
                    <a:pt x="56583" y="44369"/>
                  </a:lnTo>
                  <a:lnTo>
                    <a:pt x="56583" y="44427"/>
                  </a:lnTo>
                  <a:lnTo>
                    <a:pt x="56583" y="44485"/>
                  </a:lnTo>
                  <a:lnTo>
                    <a:pt x="56370" y="44659"/>
                  </a:lnTo>
                  <a:lnTo>
                    <a:pt x="56284" y="44775"/>
                  </a:lnTo>
                  <a:lnTo>
                    <a:pt x="56241" y="44775"/>
                  </a:lnTo>
                  <a:lnTo>
                    <a:pt x="56241" y="44775"/>
                  </a:lnTo>
                  <a:lnTo>
                    <a:pt x="56284" y="44775"/>
                  </a:lnTo>
                  <a:lnTo>
                    <a:pt x="56241" y="44775"/>
                  </a:lnTo>
                  <a:lnTo>
                    <a:pt x="56241" y="44775"/>
                  </a:lnTo>
                  <a:close/>
                  <a:moveTo>
                    <a:pt x="56967" y="11135"/>
                  </a:moveTo>
                  <a:lnTo>
                    <a:pt x="56967" y="11135"/>
                  </a:lnTo>
                  <a:lnTo>
                    <a:pt x="56669" y="11367"/>
                  </a:lnTo>
                  <a:lnTo>
                    <a:pt x="56370" y="11483"/>
                  </a:lnTo>
                  <a:lnTo>
                    <a:pt x="56156" y="11483"/>
                  </a:lnTo>
                  <a:lnTo>
                    <a:pt x="55943" y="11483"/>
                  </a:lnTo>
                  <a:lnTo>
                    <a:pt x="55729" y="11367"/>
                  </a:lnTo>
                  <a:lnTo>
                    <a:pt x="55558" y="11251"/>
                  </a:lnTo>
                  <a:lnTo>
                    <a:pt x="55259" y="10903"/>
                  </a:lnTo>
                  <a:lnTo>
                    <a:pt x="55259" y="10903"/>
                  </a:lnTo>
                  <a:lnTo>
                    <a:pt x="55430" y="10787"/>
                  </a:lnTo>
                  <a:lnTo>
                    <a:pt x="55729" y="10555"/>
                  </a:lnTo>
                  <a:lnTo>
                    <a:pt x="56071" y="10265"/>
                  </a:lnTo>
                  <a:lnTo>
                    <a:pt x="56455" y="10033"/>
                  </a:lnTo>
                  <a:lnTo>
                    <a:pt x="56626" y="9917"/>
                  </a:lnTo>
                  <a:lnTo>
                    <a:pt x="56754" y="9917"/>
                  </a:lnTo>
                  <a:lnTo>
                    <a:pt x="56882" y="9917"/>
                  </a:lnTo>
                  <a:lnTo>
                    <a:pt x="57010" y="9975"/>
                  </a:lnTo>
                  <a:lnTo>
                    <a:pt x="57053" y="10149"/>
                  </a:lnTo>
                  <a:lnTo>
                    <a:pt x="57053" y="10381"/>
                  </a:lnTo>
                  <a:lnTo>
                    <a:pt x="57053" y="10729"/>
                  </a:lnTo>
                  <a:lnTo>
                    <a:pt x="56967" y="11135"/>
                  </a:lnTo>
                  <a:lnTo>
                    <a:pt x="56967" y="11135"/>
                  </a:lnTo>
                  <a:lnTo>
                    <a:pt x="56925" y="11135"/>
                  </a:lnTo>
                  <a:lnTo>
                    <a:pt x="56925" y="11135"/>
                  </a:lnTo>
                  <a:lnTo>
                    <a:pt x="56967" y="11077"/>
                  </a:lnTo>
                  <a:lnTo>
                    <a:pt x="56967" y="11135"/>
                  </a:lnTo>
                  <a:lnTo>
                    <a:pt x="56967" y="11135"/>
                  </a:lnTo>
                  <a:close/>
                  <a:moveTo>
                    <a:pt x="57395" y="4407"/>
                  </a:moveTo>
                  <a:lnTo>
                    <a:pt x="57395" y="4407"/>
                  </a:lnTo>
                  <a:lnTo>
                    <a:pt x="57309" y="4407"/>
                  </a:lnTo>
                  <a:lnTo>
                    <a:pt x="57309" y="4407"/>
                  </a:lnTo>
                  <a:lnTo>
                    <a:pt x="57352" y="4233"/>
                  </a:lnTo>
                  <a:lnTo>
                    <a:pt x="57480" y="4001"/>
                  </a:lnTo>
                  <a:lnTo>
                    <a:pt x="57651" y="3769"/>
                  </a:lnTo>
                  <a:lnTo>
                    <a:pt x="57822" y="3595"/>
                  </a:lnTo>
                  <a:lnTo>
                    <a:pt x="57907" y="3537"/>
                  </a:lnTo>
                  <a:lnTo>
                    <a:pt x="57950" y="3595"/>
                  </a:lnTo>
                  <a:lnTo>
                    <a:pt x="57992" y="3653"/>
                  </a:lnTo>
                  <a:lnTo>
                    <a:pt x="57992" y="3827"/>
                  </a:lnTo>
                  <a:lnTo>
                    <a:pt x="57864" y="4407"/>
                  </a:lnTo>
                  <a:lnTo>
                    <a:pt x="57864" y="4407"/>
                  </a:lnTo>
                  <a:lnTo>
                    <a:pt x="57395" y="4407"/>
                  </a:lnTo>
                  <a:lnTo>
                    <a:pt x="57395" y="4407"/>
                  </a:lnTo>
                  <a:lnTo>
                    <a:pt x="57437" y="4349"/>
                  </a:lnTo>
                  <a:lnTo>
                    <a:pt x="57395" y="4407"/>
                  </a:lnTo>
                  <a:lnTo>
                    <a:pt x="57395" y="4407"/>
                  </a:lnTo>
                  <a:close/>
                  <a:moveTo>
                    <a:pt x="57608" y="119304"/>
                  </a:moveTo>
                  <a:lnTo>
                    <a:pt x="58035" y="119304"/>
                  </a:lnTo>
                  <a:lnTo>
                    <a:pt x="58035" y="119304"/>
                  </a:lnTo>
                  <a:lnTo>
                    <a:pt x="57608" y="119304"/>
                  </a:lnTo>
                  <a:lnTo>
                    <a:pt x="57608" y="119304"/>
                  </a:lnTo>
                  <a:close/>
                  <a:moveTo>
                    <a:pt x="57822" y="62928"/>
                  </a:moveTo>
                  <a:lnTo>
                    <a:pt x="57822" y="62928"/>
                  </a:lnTo>
                  <a:lnTo>
                    <a:pt x="58078" y="62580"/>
                  </a:lnTo>
                  <a:lnTo>
                    <a:pt x="58078" y="62522"/>
                  </a:lnTo>
                  <a:lnTo>
                    <a:pt x="58035" y="62522"/>
                  </a:lnTo>
                  <a:lnTo>
                    <a:pt x="57864" y="62580"/>
                  </a:lnTo>
                  <a:lnTo>
                    <a:pt x="57779" y="62580"/>
                  </a:lnTo>
                  <a:lnTo>
                    <a:pt x="57693" y="62522"/>
                  </a:lnTo>
                  <a:lnTo>
                    <a:pt x="57693" y="62522"/>
                  </a:lnTo>
                  <a:lnTo>
                    <a:pt x="57907" y="62348"/>
                  </a:lnTo>
                  <a:lnTo>
                    <a:pt x="58120" y="62232"/>
                  </a:lnTo>
                  <a:lnTo>
                    <a:pt x="58249" y="62290"/>
                  </a:lnTo>
                  <a:lnTo>
                    <a:pt x="58377" y="62348"/>
                  </a:lnTo>
                  <a:lnTo>
                    <a:pt x="58377" y="62522"/>
                  </a:lnTo>
                  <a:lnTo>
                    <a:pt x="58291" y="62638"/>
                  </a:lnTo>
                  <a:lnTo>
                    <a:pt x="58120" y="62812"/>
                  </a:lnTo>
                  <a:lnTo>
                    <a:pt x="57822" y="62928"/>
                  </a:lnTo>
                  <a:lnTo>
                    <a:pt x="57822" y="62928"/>
                  </a:lnTo>
                  <a:lnTo>
                    <a:pt x="57864" y="62870"/>
                  </a:lnTo>
                  <a:lnTo>
                    <a:pt x="57950" y="62870"/>
                  </a:lnTo>
                  <a:lnTo>
                    <a:pt x="57907" y="62870"/>
                  </a:lnTo>
                  <a:lnTo>
                    <a:pt x="57822" y="62928"/>
                  </a:lnTo>
                  <a:lnTo>
                    <a:pt x="57822" y="62928"/>
                  </a:lnTo>
                  <a:close/>
                  <a:moveTo>
                    <a:pt x="58804" y="5683"/>
                  </a:moveTo>
                  <a:lnTo>
                    <a:pt x="58804" y="5683"/>
                  </a:lnTo>
                  <a:lnTo>
                    <a:pt x="58291" y="5683"/>
                  </a:lnTo>
                  <a:lnTo>
                    <a:pt x="57950" y="5625"/>
                  </a:lnTo>
                  <a:lnTo>
                    <a:pt x="57736" y="5567"/>
                  </a:lnTo>
                  <a:lnTo>
                    <a:pt x="57608" y="5451"/>
                  </a:lnTo>
                  <a:lnTo>
                    <a:pt x="57608" y="5393"/>
                  </a:lnTo>
                  <a:lnTo>
                    <a:pt x="57736" y="5277"/>
                  </a:lnTo>
                  <a:lnTo>
                    <a:pt x="58035" y="5103"/>
                  </a:lnTo>
                  <a:lnTo>
                    <a:pt x="58462" y="4987"/>
                  </a:lnTo>
                  <a:lnTo>
                    <a:pt x="58676" y="4987"/>
                  </a:lnTo>
                  <a:lnTo>
                    <a:pt x="58846" y="4987"/>
                  </a:lnTo>
                  <a:lnTo>
                    <a:pt x="58975" y="5103"/>
                  </a:lnTo>
                  <a:lnTo>
                    <a:pt x="59017" y="5219"/>
                  </a:lnTo>
                  <a:lnTo>
                    <a:pt x="58932" y="5393"/>
                  </a:lnTo>
                  <a:lnTo>
                    <a:pt x="58804" y="5683"/>
                  </a:lnTo>
                  <a:lnTo>
                    <a:pt x="58804" y="5683"/>
                  </a:lnTo>
                  <a:lnTo>
                    <a:pt x="58846" y="5567"/>
                  </a:lnTo>
                  <a:lnTo>
                    <a:pt x="58804" y="5683"/>
                  </a:lnTo>
                  <a:lnTo>
                    <a:pt x="58804" y="5683"/>
                  </a:lnTo>
                  <a:close/>
                  <a:moveTo>
                    <a:pt x="69565" y="1275"/>
                  </a:moveTo>
                  <a:lnTo>
                    <a:pt x="69565" y="1275"/>
                  </a:lnTo>
                  <a:lnTo>
                    <a:pt x="70377" y="1217"/>
                  </a:lnTo>
                  <a:lnTo>
                    <a:pt x="70377" y="1217"/>
                  </a:lnTo>
                  <a:lnTo>
                    <a:pt x="69693" y="1217"/>
                  </a:lnTo>
                  <a:lnTo>
                    <a:pt x="70035" y="1159"/>
                  </a:lnTo>
                  <a:lnTo>
                    <a:pt x="70761" y="1101"/>
                  </a:lnTo>
                  <a:lnTo>
                    <a:pt x="71017" y="1101"/>
                  </a:lnTo>
                  <a:lnTo>
                    <a:pt x="71145" y="1159"/>
                  </a:lnTo>
                  <a:lnTo>
                    <a:pt x="71145" y="1159"/>
                  </a:lnTo>
                  <a:lnTo>
                    <a:pt x="70975" y="1275"/>
                  </a:lnTo>
                  <a:lnTo>
                    <a:pt x="70846" y="1391"/>
                  </a:lnTo>
                  <a:lnTo>
                    <a:pt x="70676" y="1391"/>
                  </a:lnTo>
                  <a:lnTo>
                    <a:pt x="70633" y="1391"/>
                  </a:lnTo>
                  <a:lnTo>
                    <a:pt x="70676" y="1391"/>
                  </a:lnTo>
                  <a:lnTo>
                    <a:pt x="71060" y="1449"/>
                  </a:lnTo>
                  <a:lnTo>
                    <a:pt x="71060" y="1449"/>
                  </a:lnTo>
                  <a:lnTo>
                    <a:pt x="69651" y="1623"/>
                  </a:lnTo>
                  <a:lnTo>
                    <a:pt x="69352" y="1623"/>
                  </a:lnTo>
                  <a:lnTo>
                    <a:pt x="69181" y="1565"/>
                  </a:lnTo>
                  <a:lnTo>
                    <a:pt x="69181" y="1507"/>
                  </a:lnTo>
                  <a:lnTo>
                    <a:pt x="69266" y="1449"/>
                  </a:lnTo>
                  <a:lnTo>
                    <a:pt x="69565" y="1275"/>
                  </a:lnTo>
                  <a:lnTo>
                    <a:pt x="69565" y="1275"/>
                  </a:lnTo>
                  <a:lnTo>
                    <a:pt x="69523" y="1275"/>
                  </a:lnTo>
                  <a:lnTo>
                    <a:pt x="69565" y="1275"/>
                  </a:lnTo>
                  <a:lnTo>
                    <a:pt x="69565" y="1275"/>
                  </a:lnTo>
                  <a:close/>
                  <a:moveTo>
                    <a:pt x="60896" y="1449"/>
                  </a:moveTo>
                  <a:lnTo>
                    <a:pt x="60427" y="1449"/>
                  </a:lnTo>
                  <a:lnTo>
                    <a:pt x="60427" y="1449"/>
                  </a:lnTo>
                  <a:lnTo>
                    <a:pt x="60896" y="1449"/>
                  </a:lnTo>
                  <a:lnTo>
                    <a:pt x="60896" y="1449"/>
                  </a:lnTo>
                  <a:close/>
                  <a:moveTo>
                    <a:pt x="58932" y="46399"/>
                  </a:moveTo>
                  <a:lnTo>
                    <a:pt x="58932" y="46399"/>
                  </a:lnTo>
                  <a:lnTo>
                    <a:pt x="59145" y="46225"/>
                  </a:lnTo>
                  <a:lnTo>
                    <a:pt x="59188" y="46167"/>
                  </a:lnTo>
                  <a:lnTo>
                    <a:pt x="59188" y="46225"/>
                  </a:lnTo>
                  <a:lnTo>
                    <a:pt x="59274" y="46341"/>
                  </a:lnTo>
                  <a:lnTo>
                    <a:pt x="59359" y="46399"/>
                  </a:lnTo>
                  <a:lnTo>
                    <a:pt x="59572" y="46457"/>
                  </a:lnTo>
                  <a:lnTo>
                    <a:pt x="59572" y="46457"/>
                  </a:lnTo>
                  <a:lnTo>
                    <a:pt x="59615" y="46399"/>
                  </a:lnTo>
                  <a:lnTo>
                    <a:pt x="59658" y="46283"/>
                  </a:lnTo>
                  <a:lnTo>
                    <a:pt x="59615" y="46283"/>
                  </a:lnTo>
                  <a:lnTo>
                    <a:pt x="59572" y="46225"/>
                  </a:lnTo>
                  <a:lnTo>
                    <a:pt x="59402" y="46225"/>
                  </a:lnTo>
                  <a:lnTo>
                    <a:pt x="59316" y="46167"/>
                  </a:lnTo>
                  <a:lnTo>
                    <a:pt x="59316" y="46167"/>
                  </a:lnTo>
                  <a:lnTo>
                    <a:pt x="59444" y="46051"/>
                  </a:lnTo>
                  <a:lnTo>
                    <a:pt x="59572" y="45993"/>
                  </a:lnTo>
                  <a:lnTo>
                    <a:pt x="59743" y="45993"/>
                  </a:lnTo>
                  <a:lnTo>
                    <a:pt x="59914" y="46051"/>
                  </a:lnTo>
                  <a:lnTo>
                    <a:pt x="59914" y="46051"/>
                  </a:lnTo>
                  <a:lnTo>
                    <a:pt x="59957" y="46167"/>
                  </a:lnTo>
                  <a:lnTo>
                    <a:pt x="59957" y="46283"/>
                  </a:lnTo>
                  <a:lnTo>
                    <a:pt x="59957" y="46341"/>
                  </a:lnTo>
                  <a:lnTo>
                    <a:pt x="59914" y="46399"/>
                  </a:lnTo>
                  <a:lnTo>
                    <a:pt x="59743" y="46515"/>
                  </a:lnTo>
                  <a:lnTo>
                    <a:pt x="59530" y="46515"/>
                  </a:lnTo>
                  <a:lnTo>
                    <a:pt x="59145" y="46457"/>
                  </a:lnTo>
                  <a:lnTo>
                    <a:pt x="58932" y="46399"/>
                  </a:lnTo>
                  <a:lnTo>
                    <a:pt x="58932" y="46399"/>
                  </a:lnTo>
                  <a:lnTo>
                    <a:pt x="59060" y="46399"/>
                  </a:lnTo>
                  <a:lnTo>
                    <a:pt x="58932" y="46399"/>
                  </a:lnTo>
                  <a:lnTo>
                    <a:pt x="58932" y="46399"/>
                  </a:lnTo>
                  <a:close/>
                  <a:moveTo>
                    <a:pt x="59359" y="119304"/>
                  </a:moveTo>
                  <a:lnTo>
                    <a:pt x="59829" y="119304"/>
                  </a:lnTo>
                  <a:lnTo>
                    <a:pt x="59829" y="119304"/>
                  </a:lnTo>
                  <a:lnTo>
                    <a:pt x="59359" y="119304"/>
                  </a:lnTo>
                  <a:lnTo>
                    <a:pt x="59359" y="119304"/>
                  </a:lnTo>
                  <a:close/>
                  <a:moveTo>
                    <a:pt x="60512" y="60608"/>
                  </a:moveTo>
                  <a:lnTo>
                    <a:pt x="60512" y="60608"/>
                  </a:lnTo>
                  <a:lnTo>
                    <a:pt x="60170" y="60782"/>
                  </a:lnTo>
                  <a:lnTo>
                    <a:pt x="60000" y="60840"/>
                  </a:lnTo>
                  <a:lnTo>
                    <a:pt x="59914" y="60956"/>
                  </a:lnTo>
                  <a:lnTo>
                    <a:pt x="59615" y="61072"/>
                  </a:lnTo>
                  <a:lnTo>
                    <a:pt x="59615" y="61072"/>
                  </a:lnTo>
                  <a:lnTo>
                    <a:pt x="59743" y="60956"/>
                  </a:lnTo>
                  <a:lnTo>
                    <a:pt x="59786" y="60898"/>
                  </a:lnTo>
                  <a:lnTo>
                    <a:pt x="59743" y="60840"/>
                  </a:lnTo>
                  <a:lnTo>
                    <a:pt x="59615" y="60782"/>
                  </a:lnTo>
                  <a:lnTo>
                    <a:pt x="59359" y="60782"/>
                  </a:lnTo>
                  <a:lnTo>
                    <a:pt x="59359" y="60782"/>
                  </a:lnTo>
                  <a:lnTo>
                    <a:pt x="59444" y="60666"/>
                  </a:lnTo>
                  <a:lnTo>
                    <a:pt x="59487" y="60608"/>
                  </a:lnTo>
                  <a:lnTo>
                    <a:pt x="59402" y="60492"/>
                  </a:lnTo>
                  <a:lnTo>
                    <a:pt x="59274" y="60434"/>
                  </a:lnTo>
                  <a:lnTo>
                    <a:pt x="59274" y="60434"/>
                  </a:lnTo>
                  <a:lnTo>
                    <a:pt x="59487" y="60144"/>
                  </a:lnTo>
                  <a:lnTo>
                    <a:pt x="59743" y="59913"/>
                  </a:lnTo>
                  <a:lnTo>
                    <a:pt x="59914" y="59797"/>
                  </a:lnTo>
                  <a:lnTo>
                    <a:pt x="60085" y="59797"/>
                  </a:lnTo>
                  <a:lnTo>
                    <a:pt x="60256" y="59855"/>
                  </a:lnTo>
                  <a:lnTo>
                    <a:pt x="60341" y="60028"/>
                  </a:lnTo>
                  <a:lnTo>
                    <a:pt x="60427" y="60260"/>
                  </a:lnTo>
                  <a:lnTo>
                    <a:pt x="60512" y="60608"/>
                  </a:lnTo>
                  <a:lnTo>
                    <a:pt x="60512" y="60608"/>
                  </a:lnTo>
                  <a:lnTo>
                    <a:pt x="60469" y="60608"/>
                  </a:lnTo>
                  <a:lnTo>
                    <a:pt x="60427" y="60608"/>
                  </a:lnTo>
                  <a:lnTo>
                    <a:pt x="60469" y="60550"/>
                  </a:lnTo>
                  <a:lnTo>
                    <a:pt x="60512" y="60492"/>
                  </a:lnTo>
                  <a:lnTo>
                    <a:pt x="60512" y="60608"/>
                  </a:lnTo>
                  <a:lnTo>
                    <a:pt x="60512" y="60608"/>
                  </a:lnTo>
                  <a:close/>
                  <a:moveTo>
                    <a:pt x="61281" y="7829"/>
                  </a:moveTo>
                  <a:lnTo>
                    <a:pt x="61281" y="7829"/>
                  </a:lnTo>
                  <a:lnTo>
                    <a:pt x="61110" y="7481"/>
                  </a:lnTo>
                  <a:lnTo>
                    <a:pt x="60854" y="7133"/>
                  </a:lnTo>
                  <a:lnTo>
                    <a:pt x="60597" y="6785"/>
                  </a:lnTo>
                  <a:lnTo>
                    <a:pt x="60427" y="6495"/>
                  </a:lnTo>
                  <a:lnTo>
                    <a:pt x="60341" y="6263"/>
                  </a:lnTo>
                  <a:lnTo>
                    <a:pt x="60298" y="6089"/>
                  </a:lnTo>
                  <a:lnTo>
                    <a:pt x="60298" y="5915"/>
                  </a:lnTo>
                  <a:lnTo>
                    <a:pt x="60298" y="5683"/>
                  </a:lnTo>
                  <a:lnTo>
                    <a:pt x="60384" y="5393"/>
                  </a:lnTo>
                  <a:lnTo>
                    <a:pt x="60469" y="5103"/>
                  </a:lnTo>
                  <a:lnTo>
                    <a:pt x="60640" y="4813"/>
                  </a:lnTo>
                  <a:lnTo>
                    <a:pt x="60854" y="4465"/>
                  </a:lnTo>
                  <a:lnTo>
                    <a:pt x="60854" y="4465"/>
                  </a:lnTo>
                  <a:lnTo>
                    <a:pt x="61281" y="4407"/>
                  </a:lnTo>
                  <a:lnTo>
                    <a:pt x="61708" y="4523"/>
                  </a:lnTo>
                  <a:lnTo>
                    <a:pt x="62049" y="4639"/>
                  </a:lnTo>
                  <a:lnTo>
                    <a:pt x="62348" y="4871"/>
                  </a:lnTo>
                  <a:lnTo>
                    <a:pt x="62562" y="5219"/>
                  </a:lnTo>
                  <a:lnTo>
                    <a:pt x="62775" y="5625"/>
                  </a:lnTo>
                  <a:lnTo>
                    <a:pt x="62946" y="6031"/>
                  </a:lnTo>
                  <a:lnTo>
                    <a:pt x="63032" y="6553"/>
                  </a:lnTo>
                  <a:lnTo>
                    <a:pt x="63032" y="6553"/>
                  </a:lnTo>
                  <a:lnTo>
                    <a:pt x="62733" y="6901"/>
                  </a:lnTo>
                  <a:lnTo>
                    <a:pt x="62306" y="7249"/>
                  </a:lnTo>
                  <a:lnTo>
                    <a:pt x="61836" y="7539"/>
                  </a:lnTo>
                  <a:lnTo>
                    <a:pt x="61281" y="7829"/>
                  </a:lnTo>
                  <a:lnTo>
                    <a:pt x="61281" y="7829"/>
                  </a:lnTo>
                  <a:lnTo>
                    <a:pt x="61281" y="7829"/>
                  </a:lnTo>
                  <a:lnTo>
                    <a:pt x="61323" y="7829"/>
                  </a:lnTo>
                  <a:lnTo>
                    <a:pt x="61323" y="7829"/>
                  </a:lnTo>
                  <a:lnTo>
                    <a:pt x="61281" y="7829"/>
                  </a:lnTo>
                  <a:lnTo>
                    <a:pt x="61281" y="7829"/>
                  </a:lnTo>
                  <a:close/>
                  <a:moveTo>
                    <a:pt x="62220" y="1449"/>
                  </a:moveTo>
                  <a:lnTo>
                    <a:pt x="62220" y="1449"/>
                  </a:lnTo>
                  <a:lnTo>
                    <a:pt x="62647" y="1449"/>
                  </a:lnTo>
                  <a:lnTo>
                    <a:pt x="62220" y="1449"/>
                  </a:lnTo>
                  <a:close/>
                  <a:moveTo>
                    <a:pt x="63843" y="48371"/>
                  </a:moveTo>
                  <a:lnTo>
                    <a:pt x="63843" y="48371"/>
                  </a:lnTo>
                  <a:lnTo>
                    <a:pt x="63501" y="48603"/>
                  </a:lnTo>
                  <a:lnTo>
                    <a:pt x="63160" y="48661"/>
                  </a:lnTo>
                  <a:lnTo>
                    <a:pt x="62818" y="48661"/>
                  </a:lnTo>
                  <a:lnTo>
                    <a:pt x="62519" y="48545"/>
                  </a:lnTo>
                  <a:lnTo>
                    <a:pt x="62220" y="48371"/>
                  </a:lnTo>
                  <a:lnTo>
                    <a:pt x="61964" y="48197"/>
                  </a:lnTo>
                  <a:lnTo>
                    <a:pt x="61750" y="47965"/>
                  </a:lnTo>
                  <a:lnTo>
                    <a:pt x="61622" y="47733"/>
                  </a:lnTo>
                  <a:lnTo>
                    <a:pt x="61622" y="47733"/>
                  </a:lnTo>
                  <a:lnTo>
                    <a:pt x="61793" y="47385"/>
                  </a:lnTo>
                  <a:lnTo>
                    <a:pt x="62007" y="47153"/>
                  </a:lnTo>
                  <a:lnTo>
                    <a:pt x="62177" y="46979"/>
                  </a:lnTo>
                  <a:lnTo>
                    <a:pt x="62391" y="46863"/>
                  </a:lnTo>
                  <a:lnTo>
                    <a:pt x="62604" y="46805"/>
                  </a:lnTo>
                  <a:lnTo>
                    <a:pt x="62818" y="46805"/>
                  </a:lnTo>
                  <a:lnTo>
                    <a:pt x="63032" y="46863"/>
                  </a:lnTo>
                  <a:lnTo>
                    <a:pt x="63245" y="46921"/>
                  </a:lnTo>
                  <a:lnTo>
                    <a:pt x="63416" y="47037"/>
                  </a:lnTo>
                  <a:lnTo>
                    <a:pt x="63587" y="47211"/>
                  </a:lnTo>
                  <a:lnTo>
                    <a:pt x="63715" y="47385"/>
                  </a:lnTo>
                  <a:lnTo>
                    <a:pt x="63800" y="47559"/>
                  </a:lnTo>
                  <a:lnTo>
                    <a:pt x="63886" y="47733"/>
                  </a:lnTo>
                  <a:lnTo>
                    <a:pt x="63928" y="47965"/>
                  </a:lnTo>
                  <a:lnTo>
                    <a:pt x="63928" y="48197"/>
                  </a:lnTo>
                  <a:lnTo>
                    <a:pt x="63843" y="48371"/>
                  </a:lnTo>
                  <a:lnTo>
                    <a:pt x="63843" y="48371"/>
                  </a:lnTo>
                  <a:lnTo>
                    <a:pt x="63758" y="48429"/>
                  </a:lnTo>
                  <a:lnTo>
                    <a:pt x="63715" y="48429"/>
                  </a:lnTo>
                  <a:lnTo>
                    <a:pt x="63758" y="48313"/>
                  </a:lnTo>
                  <a:lnTo>
                    <a:pt x="63886" y="48255"/>
                  </a:lnTo>
                  <a:lnTo>
                    <a:pt x="63886" y="48255"/>
                  </a:lnTo>
                  <a:lnTo>
                    <a:pt x="63843" y="48371"/>
                  </a:lnTo>
                  <a:lnTo>
                    <a:pt x="63843" y="48371"/>
                  </a:lnTo>
                  <a:close/>
                  <a:moveTo>
                    <a:pt x="64142" y="52895"/>
                  </a:moveTo>
                  <a:lnTo>
                    <a:pt x="64142" y="52895"/>
                  </a:lnTo>
                  <a:lnTo>
                    <a:pt x="64270" y="52837"/>
                  </a:lnTo>
                  <a:lnTo>
                    <a:pt x="64142" y="52895"/>
                  </a:lnTo>
                  <a:lnTo>
                    <a:pt x="64142" y="52895"/>
                  </a:lnTo>
                  <a:close/>
                  <a:moveTo>
                    <a:pt x="65679" y="118666"/>
                  </a:moveTo>
                  <a:lnTo>
                    <a:pt x="65679" y="118666"/>
                  </a:lnTo>
                  <a:lnTo>
                    <a:pt x="65679" y="118550"/>
                  </a:lnTo>
                  <a:lnTo>
                    <a:pt x="65679" y="118492"/>
                  </a:lnTo>
                  <a:lnTo>
                    <a:pt x="65722" y="118492"/>
                  </a:lnTo>
                  <a:lnTo>
                    <a:pt x="65765" y="118492"/>
                  </a:lnTo>
                  <a:lnTo>
                    <a:pt x="65807" y="118550"/>
                  </a:lnTo>
                  <a:lnTo>
                    <a:pt x="65807" y="118608"/>
                  </a:lnTo>
                  <a:lnTo>
                    <a:pt x="65765" y="118666"/>
                  </a:lnTo>
                  <a:lnTo>
                    <a:pt x="65679" y="118666"/>
                  </a:lnTo>
                  <a:lnTo>
                    <a:pt x="65679" y="118666"/>
                  </a:lnTo>
                  <a:lnTo>
                    <a:pt x="65679" y="118666"/>
                  </a:lnTo>
                  <a:lnTo>
                    <a:pt x="65722" y="118666"/>
                  </a:lnTo>
                  <a:lnTo>
                    <a:pt x="65722" y="118666"/>
                  </a:lnTo>
                  <a:lnTo>
                    <a:pt x="65679" y="118666"/>
                  </a:lnTo>
                  <a:lnTo>
                    <a:pt x="65679" y="118666"/>
                  </a:lnTo>
                  <a:close/>
                  <a:moveTo>
                    <a:pt x="67473" y="61246"/>
                  </a:moveTo>
                  <a:lnTo>
                    <a:pt x="67473" y="61246"/>
                  </a:lnTo>
                  <a:lnTo>
                    <a:pt x="67430" y="61362"/>
                  </a:lnTo>
                  <a:lnTo>
                    <a:pt x="67302" y="61478"/>
                  </a:lnTo>
                  <a:lnTo>
                    <a:pt x="67003" y="61710"/>
                  </a:lnTo>
                  <a:lnTo>
                    <a:pt x="66619" y="61942"/>
                  </a:lnTo>
                  <a:lnTo>
                    <a:pt x="66149" y="62174"/>
                  </a:lnTo>
                  <a:lnTo>
                    <a:pt x="64654" y="62870"/>
                  </a:lnTo>
                  <a:lnTo>
                    <a:pt x="64654" y="62870"/>
                  </a:lnTo>
                  <a:lnTo>
                    <a:pt x="64569" y="62348"/>
                  </a:lnTo>
                  <a:lnTo>
                    <a:pt x="64526" y="61884"/>
                  </a:lnTo>
                  <a:lnTo>
                    <a:pt x="64526" y="61594"/>
                  </a:lnTo>
                  <a:lnTo>
                    <a:pt x="64612" y="61362"/>
                  </a:lnTo>
                  <a:lnTo>
                    <a:pt x="64740" y="61188"/>
                  </a:lnTo>
                  <a:lnTo>
                    <a:pt x="64911" y="61072"/>
                  </a:lnTo>
                  <a:lnTo>
                    <a:pt x="65081" y="61072"/>
                  </a:lnTo>
                  <a:lnTo>
                    <a:pt x="65295" y="61072"/>
                  </a:lnTo>
                  <a:lnTo>
                    <a:pt x="65722" y="61130"/>
                  </a:lnTo>
                  <a:lnTo>
                    <a:pt x="66149" y="61246"/>
                  </a:lnTo>
                  <a:lnTo>
                    <a:pt x="66491" y="61304"/>
                  </a:lnTo>
                  <a:lnTo>
                    <a:pt x="66576" y="61304"/>
                  </a:lnTo>
                  <a:lnTo>
                    <a:pt x="66661" y="61188"/>
                  </a:lnTo>
                  <a:lnTo>
                    <a:pt x="66661" y="61188"/>
                  </a:lnTo>
                  <a:lnTo>
                    <a:pt x="66747" y="61072"/>
                  </a:lnTo>
                  <a:lnTo>
                    <a:pt x="66875" y="60956"/>
                  </a:lnTo>
                  <a:lnTo>
                    <a:pt x="67046" y="60840"/>
                  </a:lnTo>
                  <a:lnTo>
                    <a:pt x="67217" y="60840"/>
                  </a:lnTo>
                  <a:lnTo>
                    <a:pt x="67387" y="60840"/>
                  </a:lnTo>
                  <a:lnTo>
                    <a:pt x="67516" y="60898"/>
                  </a:lnTo>
                  <a:lnTo>
                    <a:pt x="67558" y="60956"/>
                  </a:lnTo>
                  <a:lnTo>
                    <a:pt x="67558" y="61014"/>
                  </a:lnTo>
                  <a:lnTo>
                    <a:pt x="67473" y="61246"/>
                  </a:lnTo>
                  <a:lnTo>
                    <a:pt x="67473" y="61246"/>
                  </a:lnTo>
                  <a:lnTo>
                    <a:pt x="67430" y="61362"/>
                  </a:lnTo>
                  <a:lnTo>
                    <a:pt x="67473" y="61246"/>
                  </a:lnTo>
                  <a:lnTo>
                    <a:pt x="67473" y="61246"/>
                  </a:lnTo>
                  <a:close/>
                  <a:moveTo>
                    <a:pt x="66832" y="50401"/>
                  </a:moveTo>
                  <a:lnTo>
                    <a:pt x="66832" y="50401"/>
                  </a:lnTo>
                  <a:lnTo>
                    <a:pt x="66747" y="50459"/>
                  </a:lnTo>
                  <a:lnTo>
                    <a:pt x="66747" y="50459"/>
                  </a:lnTo>
                  <a:lnTo>
                    <a:pt x="66747" y="50517"/>
                  </a:lnTo>
                  <a:lnTo>
                    <a:pt x="66790" y="50517"/>
                  </a:lnTo>
                  <a:lnTo>
                    <a:pt x="66918" y="50401"/>
                  </a:lnTo>
                  <a:lnTo>
                    <a:pt x="66960" y="50343"/>
                  </a:lnTo>
                  <a:lnTo>
                    <a:pt x="66832" y="50401"/>
                  </a:lnTo>
                  <a:lnTo>
                    <a:pt x="66832" y="50401"/>
                  </a:lnTo>
                  <a:lnTo>
                    <a:pt x="66832" y="50401"/>
                  </a:lnTo>
                  <a:lnTo>
                    <a:pt x="66832" y="50401"/>
                  </a:lnTo>
                  <a:lnTo>
                    <a:pt x="66832" y="50401"/>
                  </a:lnTo>
                  <a:close/>
                  <a:moveTo>
                    <a:pt x="62989" y="1449"/>
                  </a:moveTo>
                  <a:lnTo>
                    <a:pt x="62989" y="1449"/>
                  </a:lnTo>
                  <a:lnTo>
                    <a:pt x="61879" y="1333"/>
                  </a:lnTo>
                  <a:lnTo>
                    <a:pt x="61879" y="1333"/>
                  </a:lnTo>
                  <a:lnTo>
                    <a:pt x="64313" y="1333"/>
                  </a:lnTo>
                  <a:lnTo>
                    <a:pt x="66405" y="1391"/>
                  </a:lnTo>
                  <a:lnTo>
                    <a:pt x="66405" y="1391"/>
                  </a:lnTo>
                  <a:lnTo>
                    <a:pt x="65978" y="1333"/>
                  </a:lnTo>
                  <a:lnTo>
                    <a:pt x="66362" y="1333"/>
                  </a:lnTo>
                  <a:lnTo>
                    <a:pt x="67345" y="1391"/>
                  </a:lnTo>
                  <a:lnTo>
                    <a:pt x="67345" y="1391"/>
                  </a:lnTo>
                  <a:lnTo>
                    <a:pt x="67259" y="1391"/>
                  </a:lnTo>
                  <a:lnTo>
                    <a:pt x="67601" y="1391"/>
                  </a:lnTo>
                  <a:lnTo>
                    <a:pt x="68156" y="1391"/>
                  </a:lnTo>
                  <a:lnTo>
                    <a:pt x="68626" y="1449"/>
                  </a:lnTo>
                  <a:lnTo>
                    <a:pt x="68626" y="1449"/>
                  </a:lnTo>
                  <a:lnTo>
                    <a:pt x="62989" y="1449"/>
                  </a:lnTo>
                  <a:lnTo>
                    <a:pt x="62989" y="1449"/>
                  </a:lnTo>
                  <a:lnTo>
                    <a:pt x="62903" y="1391"/>
                  </a:lnTo>
                  <a:lnTo>
                    <a:pt x="62989" y="1449"/>
                  </a:lnTo>
                  <a:lnTo>
                    <a:pt x="62989" y="1449"/>
                  </a:lnTo>
                  <a:close/>
                  <a:moveTo>
                    <a:pt x="69779" y="52025"/>
                  </a:moveTo>
                  <a:lnTo>
                    <a:pt x="69779" y="52025"/>
                  </a:lnTo>
                  <a:lnTo>
                    <a:pt x="69480" y="51851"/>
                  </a:lnTo>
                  <a:lnTo>
                    <a:pt x="69224" y="51619"/>
                  </a:lnTo>
                  <a:lnTo>
                    <a:pt x="68626" y="51039"/>
                  </a:lnTo>
                  <a:lnTo>
                    <a:pt x="68626" y="51039"/>
                  </a:lnTo>
                  <a:lnTo>
                    <a:pt x="68669" y="50807"/>
                  </a:lnTo>
                  <a:lnTo>
                    <a:pt x="68711" y="50575"/>
                  </a:lnTo>
                  <a:lnTo>
                    <a:pt x="68839" y="50401"/>
                  </a:lnTo>
                  <a:lnTo>
                    <a:pt x="68967" y="50285"/>
                  </a:lnTo>
                  <a:lnTo>
                    <a:pt x="69181" y="50169"/>
                  </a:lnTo>
                  <a:lnTo>
                    <a:pt x="69395" y="50111"/>
                  </a:lnTo>
                  <a:lnTo>
                    <a:pt x="69822" y="50111"/>
                  </a:lnTo>
                  <a:lnTo>
                    <a:pt x="70291" y="50227"/>
                  </a:lnTo>
                  <a:lnTo>
                    <a:pt x="70718" y="50401"/>
                  </a:lnTo>
                  <a:lnTo>
                    <a:pt x="70846" y="50517"/>
                  </a:lnTo>
                  <a:lnTo>
                    <a:pt x="70975" y="50633"/>
                  </a:lnTo>
                  <a:lnTo>
                    <a:pt x="71060" y="50807"/>
                  </a:lnTo>
                  <a:lnTo>
                    <a:pt x="71103" y="50981"/>
                  </a:lnTo>
                  <a:lnTo>
                    <a:pt x="71103" y="50981"/>
                  </a:lnTo>
                  <a:lnTo>
                    <a:pt x="71017" y="51445"/>
                  </a:lnTo>
                  <a:lnTo>
                    <a:pt x="70889" y="51793"/>
                  </a:lnTo>
                  <a:lnTo>
                    <a:pt x="70761" y="51967"/>
                  </a:lnTo>
                  <a:lnTo>
                    <a:pt x="70548" y="52025"/>
                  </a:lnTo>
                  <a:lnTo>
                    <a:pt x="70334" y="52025"/>
                  </a:lnTo>
                  <a:lnTo>
                    <a:pt x="70163" y="51967"/>
                  </a:lnTo>
                  <a:lnTo>
                    <a:pt x="69950" y="51967"/>
                  </a:lnTo>
                  <a:lnTo>
                    <a:pt x="69779" y="52025"/>
                  </a:lnTo>
                  <a:lnTo>
                    <a:pt x="69779" y="52025"/>
                  </a:lnTo>
                  <a:lnTo>
                    <a:pt x="69822" y="52025"/>
                  </a:lnTo>
                  <a:lnTo>
                    <a:pt x="69779" y="52025"/>
                  </a:lnTo>
                  <a:lnTo>
                    <a:pt x="69779" y="52025"/>
                  </a:lnTo>
                  <a:close/>
                  <a:moveTo>
                    <a:pt x="70291" y="85664"/>
                  </a:moveTo>
                  <a:lnTo>
                    <a:pt x="70291" y="85664"/>
                  </a:lnTo>
                  <a:lnTo>
                    <a:pt x="70718" y="85316"/>
                  </a:lnTo>
                  <a:lnTo>
                    <a:pt x="70291" y="85664"/>
                  </a:lnTo>
                  <a:lnTo>
                    <a:pt x="70291" y="85664"/>
                  </a:lnTo>
                  <a:lnTo>
                    <a:pt x="70334" y="85664"/>
                  </a:lnTo>
                  <a:lnTo>
                    <a:pt x="70291" y="85664"/>
                  </a:lnTo>
                  <a:lnTo>
                    <a:pt x="70291" y="85664"/>
                  </a:lnTo>
                  <a:close/>
                  <a:moveTo>
                    <a:pt x="71487" y="63508"/>
                  </a:moveTo>
                  <a:lnTo>
                    <a:pt x="71487" y="63508"/>
                  </a:lnTo>
                  <a:lnTo>
                    <a:pt x="71444" y="63508"/>
                  </a:lnTo>
                  <a:lnTo>
                    <a:pt x="71316" y="63508"/>
                  </a:lnTo>
                  <a:lnTo>
                    <a:pt x="71103" y="63624"/>
                  </a:lnTo>
                  <a:lnTo>
                    <a:pt x="70718" y="63856"/>
                  </a:lnTo>
                  <a:lnTo>
                    <a:pt x="70718" y="63856"/>
                  </a:lnTo>
                  <a:lnTo>
                    <a:pt x="70633" y="63508"/>
                  </a:lnTo>
                  <a:lnTo>
                    <a:pt x="70633" y="63102"/>
                  </a:lnTo>
                  <a:lnTo>
                    <a:pt x="70676" y="62580"/>
                  </a:lnTo>
                  <a:lnTo>
                    <a:pt x="70804" y="62058"/>
                  </a:lnTo>
                  <a:lnTo>
                    <a:pt x="70889" y="61884"/>
                  </a:lnTo>
                  <a:lnTo>
                    <a:pt x="71017" y="61710"/>
                  </a:lnTo>
                  <a:lnTo>
                    <a:pt x="71145" y="61536"/>
                  </a:lnTo>
                  <a:lnTo>
                    <a:pt x="71316" y="61478"/>
                  </a:lnTo>
                  <a:lnTo>
                    <a:pt x="71487" y="61478"/>
                  </a:lnTo>
                  <a:lnTo>
                    <a:pt x="71658" y="61478"/>
                  </a:lnTo>
                  <a:lnTo>
                    <a:pt x="71871" y="61652"/>
                  </a:lnTo>
                  <a:lnTo>
                    <a:pt x="72128" y="61826"/>
                  </a:lnTo>
                  <a:lnTo>
                    <a:pt x="72128" y="61826"/>
                  </a:lnTo>
                  <a:lnTo>
                    <a:pt x="71487" y="63508"/>
                  </a:lnTo>
                  <a:lnTo>
                    <a:pt x="71487" y="63508"/>
                  </a:lnTo>
                  <a:lnTo>
                    <a:pt x="71487" y="63450"/>
                  </a:lnTo>
                  <a:lnTo>
                    <a:pt x="71487" y="63392"/>
                  </a:lnTo>
                  <a:lnTo>
                    <a:pt x="71572" y="63276"/>
                  </a:lnTo>
                  <a:lnTo>
                    <a:pt x="71615" y="63276"/>
                  </a:lnTo>
                  <a:lnTo>
                    <a:pt x="71615" y="63276"/>
                  </a:lnTo>
                  <a:lnTo>
                    <a:pt x="71487" y="63508"/>
                  </a:lnTo>
                  <a:lnTo>
                    <a:pt x="71487" y="63508"/>
                  </a:lnTo>
                  <a:close/>
                  <a:moveTo>
                    <a:pt x="73836" y="1449"/>
                  </a:moveTo>
                  <a:lnTo>
                    <a:pt x="73836" y="1449"/>
                  </a:lnTo>
                  <a:lnTo>
                    <a:pt x="72683" y="1449"/>
                  </a:lnTo>
                  <a:lnTo>
                    <a:pt x="71530" y="1449"/>
                  </a:lnTo>
                  <a:lnTo>
                    <a:pt x="71530" y="1449"/>
                  </a:lnTo>
                  <a:lnTo>
                    <a:pt x="71871" y="1391"/>
                  </a:lnTo>
                  <a:lnTo>
                    <a:pt x="72170" y="1391"/>
                  </a:lnTo>
                  <a:lnTo>
                    <a:pt x="72811" y="1391"/>
                  </a:lnTo>
                  <a:lnTo>
                    <a:pt x="72811" y="1391"/>
                  </a:lnTo>
                  <a:lnTo>
                    <a:pt x="72256" y="1217"/>
                  </a:lnTo>
                  <a:lnTo>
                    <a:pt x="72256" y="1217"/>
                  </a:lnTo>
                  <a:lnTo>
                    <a:pt x="73024" y="1333"/>
                  </a:lnTo>
                  <a:lnTo>
                    <a:pt x="73580" y="1391"/>
                  </a:lnTo>
                  <a:lnTo>
                    <a:pt x="73836" y="1449"/>
                  </a:lnTo>
                  <a:lnTo>
                    <a:pt x="73836" y="1449"/>
                  </a:lnTo>
                  <a:lnTo>
                    <a:pt x="73879" y="1391"/>
                  </a:lnTo>
                  <a:lnTo>
                    <a:pt x="73836" y="1449"/>
                  </a:lnTo>
                  <a:lnTo>
                    <a:pt x="73836" y="1449"/>
                  </a:lnTo>
                  <a:close/>
                  <a:moveTo>
                    <a:pt x="81053" y="56027"/>
                  </a:moveTo>
                  <a:lnTo>
                    <a:pt x="81053" y="56027"/>
                  </a:lnTo>
                  <a:lnTo>
                    <a:pt x="81138" y="55737"/>
                  </a:lnTo>
                  <a:lnTo>
                    <a:pt x="81224" y="55505"/>
                  </a:lnTo>
                  <a:lnTo>
                    <a:pt x="81395" y="55331"/>
                  </a:lnTo>
                  <a:lnTo>
                    <a:pt x="81565" y="55273"/>
                  </a:lnTo>
                  <a:lnTo>
                    <a:pt x="81736" y="55215"/>
                  </a:lnTo>
                  <a:lnTo>
                    <a:pt x="81950" y="55215"/>
                  </a:lnTo>
                  <a:lnTo>
                    <a:pt x="82163" y="55273"/>
                  </a:lnTo>
                  <a:lnTo>
                    <a:pt x="82334" y="55331"/>
                  </a:lnTo>
                  <a:lnTo>
                    <a:pt x="82548" y="55505"/>
                  </a:lnTo>
                  <a:lnTo>
                    <a:pt x="82718" y="55679"/>
                  </a:lnTo>
                  <a:lnTo>
                    <a:pt x="82846" y="55911"/>
                  </a:lnTo>
                  <a:lnTo>
                    <a:pt x="82975" y="56143"/>
                  </a:lnTo>
                  <a:lnTo>
                    <a:pt x="83017" y="56433"/>
                  </a:lnTo>
                  <a:lnTo>
                    <a:pt x="83060" y="56723"/>
                  </a:lnTo>
                  <a:lnTo>
                    <a:pt x="83017" y="57071"/>
                  </a:lnTo>
                  <a:lnTo>
                    <a:pt x="82932" y="57419"/>
                  </a:lnTo>
                  <a:lnTo>
                    <a:pt x="82932" y="57419"/>
                  </a:lnTo>
                  <a:lnTo>
                    <a:pt x="82804" y="57767"/>
                  </a:lnTo>
                  <a:lnTo>
                    <a:pt x="82633" y="57999"/>
                  </a:lnTo>
                  <a:lnTo>
                    <a:pt x="82462" y="58173"/>
                  </a:lnTo>
                  <a:lnTo>
                    <a:pt x="82291" y="58231"/>
                  </a:lnTo>
                  <a:lnTo>
                    <a:pt x="82120" y="58231"/>
                  </a:lnTo>
                  <a:lnTo>
                    <a:pt x="81992" y="58173"/>
                  </a:lnTo>
                  <a:lnTo>
                    <a:pt x="81822" y="58057"/>
                  </a:lnTo>
                  <a:lnTo>
                    <a:pt x="81651" y="57883"/>
                  </a:lnTo>
                  <a:lnTo>
                    <a:pt x="81395" y="57477"/>
                  </a:lnTo>
                  <a:lnTo>
                    <a:pt x="81181" y="56955"/>
                  </a:lnTo>
                  <a:lnTo>
                    <a:pt x="81053" y="56491"/>
                  </a:lnTo>
                  <a:lnTo>
                    <a:pt x="81053" y="56259"/>
                  </a:lnTo>
                  <a:lnTo>
                    <a:pt x="81053" y="56027"/>
                  </a:lnTo>
                  <a:lnTo>
                    <a:pt x="81053" y="56027"/>
                  </a:lnTo>
                  <a:lnTo>
                    <a:pt x="81096" y="55911"/>
                  </a:lnTo>
                  <a:lnTo>
                    <a:pt x="81053" y="56027"/>
                  </a:lnTo>
                  <a:lnTo>
                    <a:pt x="81053" y="56027"/>
                  </a:lnTo>
                  <a:close/>
                  <a:moveTo>
                    <a:pt x="80241" y="58811"/>
                  </a:moveTo>
                  <a:lnTo>
                    <a:pt x="80241" y="58811"/>
                  </a:lnTo>
                  <a:lnTo>
                    <a:pt x="80199" y="58811"/>
                  </a:lnTo>
                  <a:lnTo>
                    <a:pt x="80241" y="58811"/>
                  </a:lnTo>
                  <a:lnTo>
                    <a:pt x="80241" y="58811"/>
                  </a:lnTo>
                  <a:close/>
                  <a:moveTo>
                    <a:pt x="79217" y="74354"/>
                  </a:moveTo>
                  <a:lnTo>
                    <a:pt x="79217" y="74354"/>
                  </a:lnTo>
                  <a:lnTo>
                    <a:pt x="79302" y="74296"/>
                  </a:lnTo>
                  <a:lnTo>
                    <a:pt x="79345" y="74180"/>
                  </a:lnTo>
                  <a:lnTo>
                    <a:pt x="79430" y="73890"/>
                  </a:lnTo>
                  <a:lnTo>
                    <a:pt x="79473" y="73774"/>
                  </a:lnTo>
                  <a:lnTo>
                    <a:pt x="79558" y="73658"/>
                  </a:lnTo>
                  <a:lnTo>
                    <a:pt x="79644" y="73600"/>
                  </a:lnTo>
                  <a:lnTo>
                    <a:pt x="79857" y="73600"/>
                  </a:lnTo>
                  <a:lnTo>
                    <a:pt x="79857" y="73600"/>
                  </a:lnTo>
                  <a:lnTo>
                    <a:pt x="79985" y="74006"/>
                  </a:lnTo>
                  <a:lnTo>
                    <a:pt x="80028" y="74180"/>
                  </a:lnTo>
                  <a:lnTo>
                    <a:pt x="79985" y="74296"/>
                  </a:lnTo>
                  <a:lnTo>
                    <a:pt x="79985" y="74354"/>
                  </a:lnTo>
                  <a:lnTo>
                    <a:pt x="79900" y="74412"/>
                  </a:lnTo>
                  <a:lnTo>
                    <a:pt x="79772" y="74470"/>
                  </a:lnTo>
                  <a:lnTo>
                    <a:pt x="79601" y="74470"/>
                  </a:lnTo>
                  <a:lnTo>
                    <a:pt x="79430" y="74412"/>
                  </a:lnTo>
                  <a:lnTo>
                    <a:pt x="79217" y="74354"/>
                  </a:lnTo>
                  <a:lnTo>
                    <a:pt x="79217" y="74354"/>
                  </a:lnTo>
                  <a:lnTo>
                    <a:pt x="79174" y="74354"/>
                  </a:lnTo>
                  <a:lnTo>
                    <a:pt x="79217" y="74354"/>
                  </a:lnTo>
                  <a:lnTo>
                    <a:pt x="79217" y="74354"/>
                  </a:lnTo>
                  <a:close/>
                  <a:moveTo>
                    <a:pt x="78362" y="78008"/>
                  </a:moveTo>
                  <a:lnTo>
                    <a:pt x="78362" y="78008"/>
                  </a:lnTo>
                  <a:lnTo>
                    <a:pt x="78277" y="77834"/>
                  </a:lnTo>
                  <a:lnTo>
                    <a:pt x="78320" y="77834"/>
                  </a:lnTo>
                  <a:lnTo>
                    <a:pt x="78320" y="77834"/>
                  </a:lnTo>
                  <a:lnTo>
                    <a:pt x="78576" y="78182"/>
                  </a:lnTo>
                  <a:lnTo>
                    <a:pt x="78747" y="78414"/>
                  </a:lnTo>
                  <a:lnTo>
                    <a:pt x="78790" y="78588"/>
                  </a:lnTo>
                  <a:lnTo>
                    <a:pt x="78790" y="78646"/>
                  </a:lnTo>
                  <a:lnTo>
                    <a:pt x="78747" y="78704"/>
                  </a:lnTo>
                  <a:lnTo>
                    <a:pt x="78704" y="78704"/>
                  </a:lnTo>
                  <a:lnTo>
                    <a:pt x="78576" y="78646"/>
                  </a:lnTo>
                  <a:lnTo>
                    <a:pt x="78576" y="78646"/>
                  </a:lnTo>
                  <a:lnTo>
                    <a:pt x="78277" y="78530"/>
                  </a:lnTo>
                  <a:lnTo>
                    <a:pt x="78192" y="78414"/>
                  </a:lnTo>
                  <a:lnTo>
                    <a:pt x="78149" y="78356"/>
                  </a:lnTo>
                  <a:lnTo>
                    <a:pt x="78149" y="78240"/>
                  </a:lnTo>
                  <a:lnTo>
                    <a:pt x="78192" y="78182"/>
                  </a:lnTo>
                  <a:lnTo>
                    <a:pt x="78362" y="78008"/>
                  </a:lnTo>
                  <a:lnTo>
                    <a:pt x="78362" y="78008"/>
                  </a:lnTo>
                  <a:lnTo>
                    <a:pt x="78277" y="77950"/>
                  </a:lnTo>
                  <a:lnTo>
                    <a:pt x="78362" y="78008"/>
                  </a:lnTo>
                  <a:lnTo>
                    <a:pt x="78362" y="78008"/>
                  </a:lnTo>
                  <a:close/>
                  <a:moveTo>
                    <a:pt x="75971" y="1391"/>
                  </a:moveTo>
                  <a:lnTo>
                    <a:pt x="75971" y="1391"/>
                  </a:lnTo>
                  <a:lnTo>
                    <a:pt x="76483" y="1449"/>
                  </a:lnTo>
                  <a:lnTo>
                    <a:pt x="76441" y="1449"/>
                  </a:lnTo>
                  <a:lnTo>
                    <a:pt x="76142" y="1449"/>
                  </a:lnTo>
                  <a:lnTo>
                    <a:pt x="75971" y="1391"/>
                  </a:lnTo>
                  <a:lnTo>
                    <a:pt x="75971" y="1391"/>
                  </a:lnTo>
                  <a:lnTo>
                    <a:pt x="76056" y="1391"/>
                  </a:lnTo>
                  <a:lnTo>
                    <a:pt x="75971" y="1391"/>
                  </a:lnTo>
                  <a:lnTo>
                    <a:pt x="75971" y="1391"/>
                  </a:lnTo>
                  <a:close/>
                  <a:moveTo>
                    <a:pt x="75245" y="38917"/>
                  </a:moveTo>
                  <a:lnTo>
                    <a:pt x="75245" y="38917"/>
                  </a:lnTo>
                  <a:lnTo>
                    <a:pt x="75544" y="38569"/>
                  </a:lnTo>
                  <a:lnTo>
                    <a:pt x="75843" y="38337"/>
                  </a:lnTo>
                  <a:lnTo>
                    <a:pt x="76142" y="38163"/>
                  </a:lnTo>
                  <a:lnTo>
                    <a:pt x="76398" y="38163"/>
                  </a:lnTo>
                  <a:lnTo>
                    <a:pt x="76697" y="38221"/>
                  </a:lnTo>
                  <a:lnTo>
                    <a:pt x="76911" y="38279"/>
                  </a:lnTo>
                  <a:lnTo>
                    <a:pt x="77124" y="38453"/>
                  </a:lnTo>
                  <a:lnTo>
                    <a:pt x="77252" y="38685"/>
                  </a:lnTo>
                  <a:lnTo>
                    <a:pt x="77338" y="38917"/>
                  </a:lnTo>
                  <a:lnTo>
                    <a:pt x="77380" y="39207"/>
                  </a:lnTo>
                  <a:lnTo>
                    <a:pt x="77338" y="39439"/>
                  </a:lnTo>
                  <a:lnTo>
                    <a:pt x="77209" y="39729"/>
                  </a:lnTo>
                  <a:lnTo>
                    <a:pt x="76953" y="39961"/>
                  </a:lnTo>
                  <a:lnTo>
                    <a:pt x="76654" y="40193"/>
                  </a:lnTo>
                  <a:lnTo>
                    <a:pt x="76185" y="40367"/>
                  </a:lnTo>
                  <a:lnTo>
                    <a:pt x="75629" y="40483"/>
                  </a:lnTo>
                  <a:lnTo>
                    <a:pt x="75629" y="40483"/>
                  </a:lnTo>
                  <a:lnTo>
                    <a:pt x="75544" y="40425"/>
                  </a:lnTo>
                  <a:lnTo>
                    <a:pt x="75459" y="40251"/>
                  </a:lnTo>
                  <a:lnTo>
                    <a:pt x="75288" y="39729"/>
                  </a:lnTo>
                  <a:lnTo>
                    <a:pt x="75202" y="39149"/>
                  </a:lnTo>
                  <a:lnTo>
                    <a:pt x="75202" y="38975"/>
                  </a:lnTo>
                  <a:lnTo>
                    <a:pt x="75202" y="38917"/>
                  </a:lnTo>
                  <a:lnTo>
                    <a:pt x="75245" y="38917"/>
                  </a:lnTo>
                  <a:lnTo>
                    <a:pt x="75245" y="38917"/>
                  </a:lnTo>
                  <a:lnTo>
                    <a:pt x="75288" y="38859"/>
                  </a:lnTo>
                  <a:lnTo>
                    <a:pt x="75245" y="38917"/>
                  </a:lnTo>
                  <a:lnTo>
                    <a:pt x="75245" y="38917"/>
                  </a:lnTo>
                  <a:close/>
                  <a:moveTo>
                    <a:pt x="74263" y="1333"/>
                  </a:moveTo>
                  <a:lnTo>
                    <a:pt x="74263" y="1333"/>
                  </a:lnTo>
                  <a:lnTo>
                    <a:pt x="74647" y="1275"/>
                  </a:lnTo>
                  <a:lnTo>
                    <a:pt x="74861" y="1275"/>
                  </a:lnTo>
                  <a:lnTo>
                    <a:pt x="74989" y="1333"/>
                  </a:lnTo>
                  <a:lnTo>
                    <a:pt x="75117" y="1449"/>
                  </a:lnTo>
                  <a:lnTo>
                    <a:pt x="75117" y="1449"/>
                  </a:lnTo>
                  <a:lnTo>
                    <a:pt x="74562" y="1391"/>
                  </a:lnTo>
                  <a:lnTo>
                    <a:pt x="74220" y="1391"/>
                  </a:lnTo>
                  <a:lnTo>
                    <a:pt x="74263" y="1333"/>
                  </a:lnTo>
                  <a:lnTo>
                    <a:pt x="74263" y="1333"/>
                  </a:lnTo>
                  <a:close/>
                  <a:moveTo>
                    <a:pt x="77722" y="71454"/>
                  </a:moveTo>
                  <a:lnTo>
                    <a:pt x="77722" y="71454"/>
                  </a:lnTo>
                  <a:lnTo>
                    <a:pt x="77637" y="71628"/>
                  </a:lnTo>
                  <a:lnTo>
                    <a:pt x="77551" y="71802"/>
                  </a:lnTo>
                  <a:lnTo>
                    <a:pt x="77295" y="72092"/>
                  </a:lnTo>
                  <a:lnTo>
                    <a:pt x="76996" y="72324"/>
                  </a:lnTo>
                  <a:lnTo>
                    <a:pt x="76654" y="72498"/>
                  </a:lnTo>
                  <a:lnTo>
                    <a:pt x="76313" y="72614"/>
                  </a:lnTo>
                  <a:lnTo>
                    <a:pt x="75928" y="72672"/>
                  </a:lnTo>
                  <a:lnTo>
                    <a:pt x="75544" y="72672"/>
                  </a:lnTo>
                  <a:lnTo>
                    <a:pt x="75245" y="72672"/>
                  </a:lnTo>
                  <a:lnTo>
                    <a:pt x="75245" y="72672"/>
                  </a:lnTo>
                  <a:lnTo>
                    <a:pt x="75288" y="72614"/>
                  </a:lnTo>
                  <a:lnTo>
                    <a:pt x="75373" y="72556"/>
                  </a:lnTo>
                  <a:lnTo>
                    <a:pt x="75373" y="72498"/>
                  </a:lnTo>
                  <a:lnTo>
                    <a:pt x="75416" y="72382"/>
                  </a:lnTo>
                  <a:lnTo>
                    <a:pt x="75416" y="72382"/>
                  </a:lnTo>
                  <a:lnTo>
                    <a:pt x="75074" y="72614"/>
                  </a:lnTo>
                  <a:lnTo>
                    <a:pt x="75074" y="72614"/>
                  </a:lnTo>
                  <a:lnTo>
                    <a:pt x="75202" y="72266"/>
                  </a:lnTo>
                  <a:lnTo>
                    <a:pt x="75373" y="71860"/>
                  </a:lnTo>
                  <a:lnTo>
                    <a:pt x="75459" y="71338"/>
                  </a:lnTo>
                  <a:lnTo>
                    <a:pt x="75544" y="70816"/>
                  </a:lnTo>
                  <a:lnTo>
                    <a:pt x="75800" y="69192"/>
                  </a:lnTo>
                  <a:lnTo>
                    <a:pt x="75800" y="69192"/>
                  </a:lnTo>
                  <a:lnTo>
                    <a:pt x="76185" y="69018"/>
                  </a:lnTo>
                  <a:lnTo>
                    <a:pt x="76697" y="68960"/>
                  </a:lnTo>
                  <a:lnTo>
                    <a:pt x="77209" y="68960"/>
                  </a:lnTo>
                  <a:lnTo>
                    <a:pt x="77466" y="69018"/>
                  </a:lnTo>
                  <a:lnTo>
                    <a:pt x="77722" y="69076"/>
                  </a:lnTo>
                  <a:lnTo>
                    <a:pt x="77935" y="69192"/>
                  </a:lnTo>
                  <a:lnTo>
                    <a:pt x="78106" y="69366"/>
                  </a:lnTo>
                  <a:lnTo>
                    <a:pt x="78234" y="69598"/>
                  </a:lnTo>
                  <a:lnTo>
                    <a:pt x="78277" y="69830"/>
                  </a:lnTo>
                  <a:lnTo>
                    <a:pt x="78277" y="70178"/>
                  </a:lnTo>
                  <a:lnTo>
                    <a:pt x="78192" y="70526"/>
                  </a:lnTo>
                  <a:lnTo>
                    <a:pt x="78021" y="70932"/>
                  </a:lnTo>
                  <a:lnTo>
                    <a:pt x="77722" y="71454"/>
                  </a:lnTo>
                  <a:lnTo>
                    <a:pt x="77722" y="71454"/>
                  </a:lnTo>
                  <a:lnTo>
                    <a:pt x="77722" y="71570"/>
                  </a:lnTo>
                  <a:lnTo>
                    <a:pt x="77722" y="71570"/>
                  </a:lnTo>
                  <a:lnTo>
                    <a:pt x="77807" y="71396"/>
                  </a:lnTo>
                  <a:lnTo>
                    <a:pt x="77850" y="71280"/>
                  </a:lnTo>
                  <a:lnTo>
                    <a:pt x="77722" y="71454"/>
                  </a:lnTo>
                  <a:lnTo>
                    <a:pt x="77722" y="71454"/>
                  </a:lnTo>
                  <a:close/>
                  <a:moveTo>
                    <a:pt x="79601" y="119304"/>
                  </a:moveTo>
                  <a:lnTo>
                    <a:pt x="79601" y="119304"/>
                  </a:lnTo>
                  <a:lnTo>
                    <a:pt x="78875" y="119362"/>
                  </a:lnTo>
                  <a:lnTo>
                    <a:pt x="78149" y="119362"/>
                  </a:lnTo>
                  <a:lnTo>
                    <a:pt x="78149" y="119362"/>
                  </a:lnTo>
                  <a:lnTo>
                    <a:pt x="78918" y="119304"/>
                  </a:lnTo>
                  <a:lnTo>
                    <a:pt x="79387" y="119246"/>
                  </a:lnTo>
                  <a:lnTo>
                    <a:pt x="79558" y="119304"/>
                  </a:lnTo>
                  <a:lnTo>
                    <a:pt x="79601" y="119304"/>
                  </a:lnTo>
                  <a:lnTo>
                    <a:pt x="79601" y="119304"/>
                  </a:lnTo>
                  <a:lnTo>
                    <a:pt x="79473" y="119304"/>
                  </a:lnTo>
                  <a:lnTo>
                    <a:pt x="79601" y="119304"/>
                  </a:lnTo>
                  <a:lnTo>
                    <a:pt x="79601" y="119304"/>
                  </a:lnTo>
                  <a:close/>
                  <a:moveTo>
                    <a:pt x="80669" y="116984"/>
                  </a:moveTo>
                  <a:lnTo>
                    <a:pt x="80669" y="116984"/>
                  </a:lnTo>
                  <a:lnTo>
                    <a:pt x="80498" y="117216"/>
                  </a:lnTo>
                  <a:lnTo>
                    <a:pt x="80327" y="117332"/>
                  </a:lnTo>
                  <a:lnTo>
                    <a:pt x="80156" y="117332"/>
                  </a:lnTo>
                  <a:lnTo>
                    <a:pt x="79943" y="117216"/>
                  </a:lnTo>
                  <a:lnTo>
                    <a:pt x="79943" y="117216"/>
                  </a:lnTo>
                  <a:lnTo>
                    <a:pt x="79900" y="116868"/>
                  </a:lnTo>
                  <a:lnTo>
                    <a:pt x="79857" y="116578"/>
                  </a:lnTo>
                  <a:lnTo>
                    <a:pt x="79900" y="116404"/>
                  </a:lnTo>
                  <a:lnTo>
                    <a:pt x="79943" y="116288"/>
                  </a:lnTo>
                  <a:lnTo>
                    <a:pt x="79985" y="116288"/>
                  </a:lnTo>
                  <a:lnTo>
                    <a:pt x="80071" y="116288"/>
                  </a:lnTo>
                  <a:lnTo>
                    <a:pt x="80241" y="116404"/>
                  </a:lnTo>
                  <a:lnTo>
                    <a:pt x="80455" y="116578"/>
                  </a:lnTo>
                  <a:lnTo>
                    <a:pt x="80583" y="116810"/>
                  </a:lnTo>
                  <a:lnTo>
                    <a:pt x="80669" y="116926"/>
                  </a:lnTo>
                  <a:lnTo>
                    <a:pt x="80711" y="116984"/>
                  </a:lnTo>
                  <a:lnTo>
                    <a:pt x="80669" y="116984"/>
                  </a:lnTo>
                  <a:lnTo>
                    <a:pt x="80669" y="116984"/>
                  </a:lnTo>
                  <a:lnTo>
                    <a:pt x="80626" y="116984"/>
                  </a:lnTo>
                  <a:lnTo>
                    <a:pt x="80669" y="116984"/>
                  </a:lnTo>
                  <a:lnTo>
                    <a:pt x="80669" y="116984"/>
                  </a:lnTo>
                  <a:close/>
                  <a:moveTo>
                    <a:pt x="82120" y="92566"/>
                  </a:moveTo>
                  <a:lnTo>
                    <a:pt x="82120" y="92566"/>
                  </a:lnTo>
                  <a:lnTo>
                    <a:pt x="81779" y="92566"/>
                  </a:lnTo>
                  <a:lnTo>
                    <a:pt x="81437" y="92508"/>
                  </a:lnTo>
                  <a:lnTo>
                    <a:pt x="81053" y="92334"/>
                  </a:lnTo>
                  <a:lnTo>
                    <a:pt x="80754" y="92044"/>
                  </a:lnTo>
                  <a:lnTo>
                    <a:pt x="80412" y="91696"/>
                  </a:lnTo>
                  <a:lnTo>
                    <a:pt x="80113" y="91348"/>
                  </a:lnTo>
                  <a:lnTo>
                    <a:pt x="79644" y="90652"/>
                  </a:lnTo>
                  <a:lnTo>
                    <a:pt x="79644" y="90652"/>
                  </a:lnTo>
                  <a:lnTo>
                    <a:pt x="79686" y="90420"/>
                  </a:lnTo>
                  <a:lnTo>
                    <a:pt x="79644" y="89840"/>
                  </a:lnTo>
                  <a:lnTo>
                    <a:pt x="79644" y="89550"/>
                  </a:lnTo>
                  <a:lnTo>
                    <a:pt x="79558" y="89260"/>
                  </a:lnTo>
                  <a:lnTo>
                    <a:pt x="79473" y="88912"/>
                  </a:lnTo>
                  <a:lnTo>
                    <a:pt x="79345" y="88680"/>
                  </a:lnTo>
                  <a:lnTo>
                    <a:pt x="79345" y="88680"/>
                  </a:lnTo>
                  <a:lnTo>
                    <a:pt x="79430" y="88796"/>
                  </a:lnTo>
                  <a:lnTo>
                    <a:pt x="79558" y="88854"/>
                  </a:lnTo>
                  <a:lnTo>
                    <a:pt x="79644" y="88912"/>
                  </a:lnTo>
                  <a:lnTo>
                    <a:pt x="79772" y="88912"/>
                  </a:lnTo>
                  <a:lnTo>
                    <a:pt x="79772" y="88912"/>
                  </a:lnTo>
                  <a:lnTo>
                    <a:pt x="79686" y="88738"/>
                  </a:lnTo>
                  <a:lnTo>
                    <a:pt x="79601" y="88564"/>
                  </a:lnTo>
                  <a:lnTo>
                    <a:pt x="79473" y="88390"/>
                  </a:lnTo>
                  <a:lnTo>
                    <a:pt x="79430" y="88216"/>
                  </a:lnTo>
                  <a:lnTo>
                    <a:pt x="79430" y="88216"/>
                  </a:lnTo>
                  <a:lnTo>
                    <a:pt x="79516" y="88216"/>
                  </a:lnTo>
                  <a:lnTo>
                    <a:pt x="79601" y="88274"/>
                  </a:lnTo>
                  <a:lnTo>
                    <a:pt x="79729" y="88506"/>
                  </a:lnTo>
                  <a:lnTo>
                    <a:pt x="79814" y="88622"/>
                  </a:lnTo>
                  <a:lnTo>
                    <a:pt x="79900" y="88680"/>
                  </a:lnTo>
                  <a:lnTo>
                    <a:pt x="79985" y="88680"/>
                  </a:lnTo>
                  <a:lnTo>
                    <a:pt x="80071" y="88622"/>
                  </a:lnTo>
                  <a:lnTo>
                    <a:pt x="80071" y="88622"/>
                  </a:lnTo>
                  <a:lnTo>
                    <a:pt x="80028" y="88448"/>
                  </a:lnTo>
                  <a:lnTo>
                    <a:pt x="79985" y="88332"/>
                  </a:lnTo>
                  <a:lnTo>
                    <a:pt x="79900" y="88158"/>
                  </a:lnTo>
                  <a:lnTo>
                    <a:pt x="79857" y="88042"/>
                  </a:lnTo>
                  <a:lnTo>
                    <a:pt x="79857" y="88042"/>
                  </a:lnTo>
                  <a:lnTo>
                    <a:pt x="80028" y="88274"/>
                  </a:lnTo>
                  <a:lnTo>
                    <a:pt x="80199" y="88506"/>
                  </a:lnTo>
                  <a:lnTo>
                    <a:pt x="80754" y="88912"/>
                  </a:lnTo>
                  <a:lnTo>
                    <a:pt x="81395" y="89376"/>
                  </a:lnTo>
                  <a:lnTo>
                    <a:pt x="82035" y="89898"/>
                  </a:lnTo>
                  <a:lnTo>
                    <a:pt x="82291" y="90130"/>
                  </a:lnTo>
                  <a:lnTo>
                    <a:pt x="82548" y="90420"/>
                  </a:lnTo>
                  <a:lnTo>
                    <a:pt x="82676" y="90710"/>
                  </a:lnTo>
                  <a:lnTo>
                    <a:pt x="82804" y="91058"/>
                  </a:lnTo>
                  <a:lnTo>
                    <a:pt x="82804" y="91406"/>
                  </a:lnTo>
                  <a:lnTo>
                    <a:pt x="82676" y="91754"/>
                  </a:lnTo>
                  <a:lnTo>
                    <a:pt x="82462" y="92160"/>
                  </a:lnTo>
                  <a:lnTo>
                    <a:pt x="82120" y="92566"/>
                  </a:lnTo>
                  <a:lnTo>
                    <a:pt x="82120" y="92566"/>
                  </a:lnTo>
                  <a:lnTo>
                    <a:pt x="81950" y="92624"/>
                  </a:lnTo>
                  <a:lnTo>
                    <a:pt x="82120" y="92566"/>
                  </a:lnTo>
                  <a:lnTo>
                    <a:pt x="82120" y="92566"/>
                  </a:lnTo>
                  <a:close/>
                  <a:moveTo>
                    <a:pt x="83274" y="117390"/>
                  </a:moveTo>
                  <a:lnTo>
                    <a:pt x="83274" y="117390"/>
                  </a:lnTo>
                  <a:lnTo>
                    <a:pt x="83231" y="117390"/>
                  </a:lnTo>
                  <a:lnTo>
                    <a:pt x="83103" y="117448"/>
                  </a:lnTo>
                  <a:lnTo>
                    <a:pt x="82718" y="117448"/>
                  </a:lnTo>
                  <a:lnTo>
                    <a:pt x="82334" y="117448"/>
                  </a:lnTo>
                  <a:lnTo>
                    <a:pt x="82206" y="117390"/>
                  </a:lnTo>
                  <a:lnTo>
                    <a:pt x="82206" y="117390"/>
                  </a:lnTo>
                  <a:lnTo>
                    <a:pt x="82249" y="117274"/>
                  </a:lnTo>
                  <a:lnTo>
                    <a:pt x="82334" y="117158"/>
                  </a:lnTo>
                  <a:lnTo>
                    <a:pt x="82633" y="116984"/>
                  </a:lnTo>
                  <a:lnTo>
                    <a:pt x="82889" y="116810"/>
                  </a:lnTo>
                  <a:lnTo>
                    <a:pt x="83017" y="116694"/>
                  </a:lnTo>
                  <a:lnTo>
                    <a:pt x="83103" y="116578"/>
                  </a:lnTo>
                  <a:lnTo>
                    <a:pt x="83103" y="116578"/>
                  </a:lnTo>
                  <a:lnTo>
                    <a:pt x="83188" y="116984"/>
                  </a:lnTo>
                  <a:lnTo>
                    <a:pt x="83231" y="117274"/>
                  </a:lnTo>
                  <a:lnTo>
                    <a:pt x="83274" y="117390"/>
                  </a:lnTo>
                  <a:lnTo>
                    <a:pt x="83274" y="117390"/>
                  </a:lnTo>
                  <a:lnTo>
                    <a:pt x="83274" y="117390"/>
                  </a:lnTo>
                  <a:lnTo>
                    <a:pt x="83274" y="117390"/>
                  </a:lnTo>
                  <a:lnTo>
                    <a:pt x="83274" y="117390"/>
                  </a:lnTo>
                  <a:close/>
                  <a:moveTo>
                    <a:pt x="102533" y="97902"/>
                  </a:moveTo>
                  <a:lnTo>
                    <a:pt x="102533" y="97902"/>
                  </a:lnTo>
                  <a:lnTo>
                    <a:pt x="102918" y="98076"/>
                  </a:lnTo>
                  <a:lnTo>
                    <a:pt x="103046" y="98134"/>
                  </a:lnTo>
                  <a:lnTo>
                    <a:pt x="103088" y="98250"/>
                  </a:lnTo>
                  <a:lnTo>
                    <a:pt x="103088" y="98308"/>
                  </a:lnTo>
                  <a:lnTo>
                    <a:pt x="103003" y="98424"/>
                  </a:lnTo>
                  <a:lnTo>
                    <a:pt x="102704" y="98598"/>
                  </a:lnTo>
                  <a:lnTo>
                    <a:pt x="102704" y="98598"/>
                  </a:lnTo>
                  <a:lnTo>
                    <a:pt x="102576" y="98482"/>
                  </a:lnTo>
                  <a:lnTo>
                    <a:pt x="102405" y="98250"/>
                  </a:lnTo>
                  <a:lnTo>
                    <a:pt x="102362" y="98134"/>
                  </a:lnTo>
                  <a:lnTo>
                    <a:pt x="102362" y="98018"/>
                  </a:lnTo>
                  <a:lnTo>
                    <a:pt x="102405" y="97960"/>
                  </a:lnTo>
                  <a:lnTo>
                    <a:pt x="102533" y="97902"/>
                  </a:lnTo>
                  <a:lnTo>
                    <a:pt x="102533" y="97902"/>
                  </a:lnTo>
                  <a:lnTo>
                    <a:pt x="102576" y="97960"/>
                  </a:lnTo>
                  <a:lnTo>
                    <a:pt x="102533" y="97960"/>
                  </a:lnTo>
                  <a:lnTo>
                    <a:pt x="102448" y="97960"/>
                  </a:lnTo>
                  <a:lnTo>
                    <a:pt x="102533" y="97902"/>
                  </a:lnTo>
                  <a:lnTo>
                    <a:pt x="102533" y="97902"/>
                  </a:lnTo>
                  <a:close/>
                  <a:moveTo>
                    <a:pt x="98562" y="81314"/>
                  </a:moveTo>
                  <a:lnTo>
                    <a:pt x="98562" y="81314"/>
                  </a:lnTo>
                  <a:lnTo>
                    <a:pt x="98476" y="81662"/>
                  </a:lnTo>
                  <a:lnTo>
                    <a:pt x="98434" y="81720"/>
                  </a:lnTo>
                  <a:lnTo>
                    <a:pt x="98391" y="81778"/>
                  </a:lnTo>
                  <a:lnTo>
                    <a:pt x="98348" y="81778"/>
                  </a:lnTo>
                  <a:lnTo>
                    <a:pt x="98306" y="81720"/>
                  </a:lnTo>
                  <a:lnTo>
                    <a:pt x="98220" y="81546"/>
                  </a:lnTo>
                  <a:lnTo>
                    <a:pt x="98220" y="81372"/>
                  </a:lnTo>
                  <a:lnTo>
                    <a:pt x="98263" y="81256"/>
                  </a:lnTo>
                  <a:lnTo>
                    <a:pt x="98306" y="81198"/>
                  </a:lnTo>
                  <a:lnTo>
                    <a:pt x="98391" y="81198"/>
                  </a:lnTo>
                  <a:lnTo>
                    <a:pt x="98476" y="81198"/>
                  </a:lnTo>
                  <a:lnTo>
                    <a:pt x="98562" y="81314"/>
                  </a:lnTo>
                  <a:lnTo>
                    <a:pt x="98562" y="81314"/>
                  </a:lnTo>
                  <a:lnTo>
                    <a:pt x="98562" y="81314"/>
                  </a:lnTo>
                  <a:lnTo>
                    <a:pt x="98519" y="81314"/>
                  </a:lnTo>
                  <a:lnTo>
                    <a:pt x="98476" y="81256"/>
                  </a:lnTo>
                  <a:lnTo>
                    <a:pt x="98434" y="81198"/>
                  </a:lnTo>
                  <a:lnTo>
                    <a:pt x="98562" y="81314"/>
                  </a:lnTo>
                  <a:lnTo>
                    <a:pt x="98562" y="81314"/>
                  </a:lnTo>
                  <a:close/>
                  <a:moveTo>
                    <a:pt x="90491" y="63160"/>
                  </a:moveTo>
                  <a:lnTo>
                    <a:pt x="90491" y="63160"/>
                  </a:lnTo>
                  <a:lnTo>
                    <a:pt x="90704" y="63682"/>
                  </a:lnTo>
                  <a:lnTo>
                    <a:pt x="90491" y="63160"/>
                  </a:lnTo>
                  <a:lnTo>
                    <a:pt x="90491" y="63160"/>
                  </a:lnTo>
                  <a:close/>
                  <a:moveTo>
                    <a:pt x="88911" y="61188"/>
                  </a:moveTo>
                  <a:lnTo>
                    <a:pt x="88911" y="61188"/>
                  </a:lnTo>
                  <a:lnTo>
                    <a:pt x="89338" y="61246"/>
                  </a:lnTo>
                  <a:lnTo>
                    <a:pt x="89594" y="61420"/>
                  </a:lnTo>
                  <a:lnTo>
                    <a:pt x="89722" y="61536"/>
                  </a:lnTo>
                  <a:lnTo>
                    <a:pt x="89722" y="61594"/>
                  </a:lnTo>
                  <a:lnTo>
                    <a:pt x="89722" y="61652"/>
                  </a:lnTo>
                  <a:lnTo>
                    <a:pt x="89637" y="61710"/>
                  </a:lnTo>
                  <a:lnTo>
                    <a:pt x="89466" y="61652"/>
                  </a:lnTo>
                  <a:lnTo>
                    <a:pt x="89209" y="61536"/>
                  </a:lnTo>
                  <a:lnTo>
                    <a:pt x="88911" y="61188"/>
                  </a:lnTo>
                  <a:lnTo>
                    <a:pt x="88911" y="61188"/>
                  </a:lnTo>
                  <a:lnTo>
                    <a:pt x="89039" y="61188"/>
                  </a:lnTo>
                  <a:lnTo>
                    <a:pt x="88911" y="61188"/>
                  </a:lnTo>
                  <a:lnTo>
                    <a:pt x="88911" y="61188"/>
                  </a:lnTo>
                  <a:close/>
                  <a:moveTo>
                    <a:pt x="88782" y="76616"/>
                  </a:moveTo>
                  <a:lnTo>
                    <a:pt x="88782" y="76616"/>
                  </a:lnTo>
                  <a:lnTo>
                    <a:pt x="88825" y="77022"/>
                  </a:lnTo>
                  <a:lnTo>
                    <a:pt x="88825" y="77080"/>
                  </a:lnTo>
                  <a:lnTo>
                    <a:pt x="88825" y="77022"/>
                  </a:lnTo>
                  <a:lnTo>
                    <a:pt x="88782" y="76790"/>
                  </a:lnTo>
                  <a:lnTo>
                    <a:pt x="88740" y="76674"/>
                  </a:lnTo>
                  <a:lnTo>
                    <a:pt x="88782" y="76616"/>
                  </a:lnTo>
                  <a:lnTo>
                    <a:pt x="88782" y="76616"/>
                  </a:lnTo>
                  <a:lnTo>
                    <a:pt x="88740" y="76674"/>
                  </a:lnTo>
                  <a:lnTo>
                    <a:pt x="88782" y="76616"/>
                  </a:lnTo>
                  <a:lnTo>
                    <a:pt x="88782" y="76616"/>
                  </a:lnTo>
                  <a:close/>
                  <a:moveTo>
                    <a:pt x="87416" y="75978"/>
                  </a:moveTo>
                  <a:lnTo>
                    <a:pt x="87416" y="75978"/>
                  </a:lnTo>
                  <a:lnTo>
                    <a:pt x="87373" y="75920"/>
                  </a:lnTo>
                  <a:lnTo>
                    <a:pt x="87416" y="75920"/>
                  </a:lnTo>
                  <a:lnTo>
                    <a:pt x="87587" y="75978"/>
                  </a:lnTo>
                  <a:lnTo>
                    <a:pt x="87800" y="76152"/>
                  </a:lnTo>
                  <a:lnTo>
                    <a:pt x="88014" y="76326"/>
                  </a:lnTo>
                  <a:lnTo>
                    <a:pt x="88142" y="76558"/>
                  </a:lnTo>
                  <a:lnTo>
                    <a:pt x="88185" y="76674"/>
                  </a:lnTo>
                  <a:lnTo>
                    <a:pt x="88185" y="76790"/>
                  </a:lnTo>
                  <a:lnTo>
                    <a:pt x="88185" y="76906"/>
                  </a:lnTo>
                  <a:lnTo>
                    <a:pt x="88099" y="76964"/>
                  </a:lnTo>
                  <a:lnTo>
                    <a:pt x="87928" y="77080"/>
                  </a:lnTo>
                  <a:lnTo>
                    <a:pt x="87715" y="77080"/>
                  </a:lnTo>
                  <a:lnTo>
                    <a:pt x="87715" y="77080"/>
                  </a:lnTo>
                  <a:lnTo>
                    <a:pt x="87501" y="76964"/>
                  </a:lnTo>
                  <a:lnTo>
                    <a:pt x="87373" y="76848"/>
                  </a:lnTo>
                  <a:lnTo>
                    <a:pt x="87288" y="76674"/>
                  </a:lnTo>
                  <a:lnTo>
                    <a:pt x="87202" y="76500"/>
                  </a:lnTo>
                  <a:lnTo>
                    <a:pt x="87202" y="76326"/>
                  </a:lnTo>
                  <a:lnTo>
                    <a:pt x="87245" y="76152"/>
                  </a:lnTo>
                  <a:lnTo>
                    <a:pt x="87416" y="75978"/>
                  </a:lnTo>
                  <a:lnTo>
                    <a:pt x="87416" y="75978"/>
                  </a:lnTo>
                  <a:lnTo>
                    <a:pt x="87330" y="76036"/>
                  </a:lnTo>
                  <a:lnTo>
                    <a:pt x="87416" y="75978"/>
                  </a:lnTo>
                  <a:lnTo>
                    <a:pt x="87416" y="75978"/>
                  </a:lnTo>
                  <a:close/>
                  <a:moveTo>
                    <a:pt x="85323" y="101672"/>
                  </a:moveTo>
                  <a:lnTo>
                    <a:pt x="85323" y="101672"/>
                  </a:lnTo>
                  <a:lnTo>
                    <a:pt x="85238" y="101788"/>
                  </a:lnTo>
                  <a:lnTo>
                    <a:pt x="85323" y="101672"/>
                  </a:lnTo>
                  <a:lnTo>
                    <a:pt x="85323" y="101672"/>
                  </a:lnTo>
                  <a:close/>
                  <a:moveTo>
                    <a:pt x="84939" y="116984"/>
                  </a:moveTo>
                  <a:lnTo>
                    <a:pt x="84939" y="116984"/>
                  </a:lnTo>
                  <a:lnTo>
                    <a:pt x="84811" y="116984"/>
                  </a:lnTo>
                  <a:lnTo>
                    <a:pt x="84725" y="117042"/>
                  </a:lnTo>
                  <a:lnTo>
                    <a:pt x="84597" y="117216"/>
                  </a:lnTo>
                  <a:lnTo>
                    <a:pt x="84427" y="117332"/>
                  </a:lnTo>
                  <a:lnTo>
                    <a:pt x="84341" y="117390"/>
                  </a:lnTo>
                  <a:lnTo>
                    <a:pt x="84256" y="117390"/>
                  </a:lnTo>
                  <a:lnTo>
                    <a:pt x="84256" y="117390"/>
                  </a:lnTo>
                  <a:lnTo>
                    <a:pt x="84298" y="117274"/>
                  </a:lnTo>
                  <a:lnTo>
                    <a:pt x="84256" y="117216"/>
                  </a:lnTo>
                  <a:lnTo>
                    <a:pt x="84298" y="117274"/>
                  </a:lnTo>
                  <a:lnTo>
                    <a:pt x="84298" y="117274"/>
                  </a:lnTo>
                  <a:lnTo>
                    <a:pt x="84512" y="116926"/>
                  </a:lnTo>
                  <a:lnTo>
                    <a:pt x="84683" y="116578"/>
                  </a:lnTo>
                  <a:lnTo>
                    <a:pt x="84683" y="116578"/>
                  </a:lnTo>
                  <a:lnTo>
                    <a:pt x="84640" y="116694"/>
                  </a:lnTo>
                  <a:lnTo>
                    <a:pt x="84683" y="116752"/>
                  </a:lnTo>
                  <a:lnTo>
                    <a:pt x="84854" y="116636"/>
                  </a:lnTo>
                  <a:lnTo>
                    <a:pt x="84854" y="116636"/>
                  </a:lnTo>
                  <a:lnTo>
                    <a:pt x="84811" y="116752"/>
                  </a:lnTo>
                  <a:lnTo>
                    <a:pt x="84939" y="116752"/>
                  </a:lnTo>
                  <a:lnTo>
                    <a:pt x="84939" y="116752"/>
                  </a:lnTo>
                  <a:lnTo>
                    <a:pt x="84640" y="117216"/>
                  </a:lnTo>
                  <a:lnTo>
                    <a:pt x="84725" y="117158"/>
                  </a:lnTo>
                  <a:lnTo>
                    <a:pt x="84939" y="116984"/>
                  </a:lnTo>
                  <a:lnTo>
                    <a:pt x="84939" y="116984"/>
                  </a:lnTo>
                  <a:close/>
                  <a:moveTo>
                    <a:pt x="85110" y="115824"/>
                  </a:moveTo>
                  <a:lnTo>
                    <a:pt x="85110" y="115824"/>
                  </a:lnTo>
                  <a:lnTo>
                    <a:pt x="85238" y="115766"/>
                  </a:lnTo>
                  <a:lnTo>
                    <a:pt x="85110" y="115824"/>
                  </a:lnTo>
                  <a:lnTo>
                    <a:pt x="85110" y="115824"/>
                  </a:lnTo>
                  <a:lnTo>
                    <a:pt x="85153" y="115824"/>
                  </a:lnTo>
                  <a:lnTo>
                    <a:pt x="85110" y="115824"/>
                  </a:lnTo>
                  <a:lnTo>
                    <a:pt x="85110" y="115824"/>
                  </a:lnTo>
                  <a:close/>
                  <a:moveTo>
                    <a:pt x="85451" y="101672"/>
                  </a:moveTo>
                  <a:lnTo>
                    <a:pt x="85451" y="101672"/>
                  </a:lnTo>
                  <a:lnTo>
                    <a:pt x="85537" y="101614"/>
                  </a:lnTo>
                  <a:lnTo>
                    <a:pt x="85451" y="101672"/>
                  </a:lnTo>
                  <a:lnTo>
                    <a:pt x="85451" y="101672"/>
                  </a:lnTo>
                  <a:close/>
                  <a:moveTo>
                    <a:pt x="88526" y="88738"/>
                  </a:moveTo>
                  <a:lnTo>
                    <a:pt x="88526" y="88738"/>
                  </a:lnTo>
                  <a:lnTo>
                    <a:pt x="88398" y="88390"/>
                  </a:lnTo>
                  <a:lnTo>
                    <a:pt x="88099" y="88042"/>
                  </a:lnTo>
                  <a:lnTo>
                    <a:pt x="87758" y="87636"/>
                  </a:lnTo>
                  <a:lnTo>
                    <a:pt x="87373" y="87288"/>
                  </a:lnTo>
                  <a:lnTo>
                    <a:pt x="86604" y="86534"/>
                  </a:lnTo>
                  <a:lnTo>
                    <a:pt x="86263" y="86186"/>
                  </a:lnTo>
                  <a:lnTo>
                    <a:pt x="86049" y="85954"/>
                  </a:lnTo>
                  <a:lnTo>
                    <a:pt x="86049" y="85954"/>
                  </a:lnTo>
                  <a:lnTo>
                    <a:pt x="86263" y="85838"/>
                  </a:lnTo>
                  <a:lnTo>
                    <a:pt x="86434" y="85606"/>
                  </a:lnTo>
                  <a:lnTo>
                    <a:pt x="86434" y="85606"/>
                  </a:lnTo>
                  <a:lnTo>
                    <a:pt x="86306" y="85490"/>
                  </a:lnTo>
                  <a:lnTo>
                    <a:pt x="86177" y="85432"/>
                  </a:lnTo>
                  <a:lnTo>
                    <a:pt x="86049" y="85374"/>
                  </a:lnTo>
                  <a:lnTo>
                    <a:pt x="85921" y="85374"/>
                  </a:lnTo>
                  <a:lnTo>
                    <a:pt x="85921" y="85374"/>
                  </a:lnTo>
                  <a:lnTo>
                    <a:pt x="86220" y="85200"/>
                  </a:lnTo>
                  <a:lnTo>
                    <a:pt x="86348" y="85084"/>
                  </a:lnTo>
                  <a:lnTo>
                    <a:pt x="86348" y="85026"/>
                  </a:lnTo>
                  <a:lnTo>
                    <a:pt x="86263" y="84910"/>
                  </a:lnTo>
                  <a:lnTo>
                    <a:pt x="86049" y="84678"/>
                  </a:lnTo>
                  <a:lnTo>
                    <a:pt x="85921" y="84504"/>
                  </a:lnTo>
                  <a:lnTo>
                    <a:pt x="85836" y="84330"/>
                  </a:lnTo>
                  <a:lnTo>
                    <a:pt x="85836" y="84330"/>
                  </a:lnTo>
                  <a:lnTo>
                    <a:pt x="86220" y="84214"/>
                  </a:lnTo>
                  <a:lnTo>
                    <a:pt x="86391" y="84156"/>
                  </a:lnTo>
                  <a:lnTo>
                    <a:pt x="86434" y="84098"/>
                  </a:lnTo>
                  <a:lnTo>
                    <a:pt x="86434" y="84040"/>
                  </a:lnTo>
                  <a:lnTo>
                    <a:pt x="86348" y="83982"/>
                  </a:lnTo>
                  <a:lnTo>
                    <a:pt x="86135" y="83808"/>
                  </a:lnTo>
                  <a:lnTo>
                    <a:pt x="86092" y="83750"/>
                  </a:lnTo>
                  <a:lnTo>
                    <a:pt x="86092" y="83692"/>
                  </a:lnTo>
                  <a:lnTo>
                    <a:pt x="86135" y="83692"/>
                  </a:lnTo>
                  <a:lnTo>
                    <a:pt x="86135" y="83692"/>
                  </a:lnTo>
                  <a:lnTo>
                    <a:pt x="86348" y="83750"/>
                  </a:lnTo>
                  <a:lnTo>
                    <a:pt x="86434" y="83808"/>
                  </a:lnTo>
                  <a:lnTo>
                    <a:pt x="86476" y="83750"/>
                  </a:lnTo>
                  <a:lnTo>
                    <a:pt x="86476" y="83634"/>
                  </a:lnTo>
                  <a:lnTo>
                    <a:pt x="86348" y="83344"/>
                  </a:lnTo>
                  <a:lnTo>
                    <a:pt x="86306" y="83170"/>
                  </a:lnTo>
                  <a:lnTo>
                    <a:pt x="86306" y="82996"/>
                  </a:lnTo>
                  <a:lnTo>
                    <a:pt x="86306" y="82996"/>
                  </a:lnTo>
                  <a:lnTo>
                    <a:pt x="86434" y="83054"/>
                  </a:lnTo>
                  <a:lnTo>
                    <a:pt x="86604" y="83112"/>
                  </a:lnTo>
                  <a:lnTo>
                    <a:pt x="86989" y="82996"/>
                  </a:lnTo>
                  <a:lnTo>
                    <a:pt x="87330" y="82880"/>
                  </a:lnTo>
                  <a:lnTo>
                    <a:pt x="87373" y="82764"/>
                  </a:lnTo>
                  <a:lnTo>
                    <a:pt x="87416" y="82764"/>
                  </a:lnTo>
                  <a:lnTo>
                    <a:pt x="87373" y="82706"/>
                  </a:lnTo>
                  <a:lnTo>
                    <a:pt x="87373" y="82706"/>
                  </a:lnTo>
                  <a:lnTo>
                    <a:pt x="87544" y="82764"/>
                  </a:lnTo>
                  <a:lnTo>
                    <a:pt x="87672" y="82880"/>
                  </a:lnTo>
                  <a:lnTo>
                    <a:pt x="87843" y="83054"/>
                  </a:lnTo>
                  <a:lnTo>
                    <a:pt x="87886" y="83112"/>
                  </a:lnTo>
                  <a:lnTo>
                    <a:pt x="87971" y="83054"/>
                  </a:lnTo>
                  <a:lnTo>
                    <a:pt x="88056" y="82938"/>
                  </a:lnTo>
                  <a:lnTo>
                    <a:pt x="88185" y="82706"/>
                  </a:lnTo>
                  <a:lnTo>
                    <a:pt x="88185" y="82706"/>
                  </a:lnTo>
                  <a:lnTo>
                    <a:pt x="88526" y="83170"/>
                  </a:lnTo>
                  <a:lnTo>
                    <a:pt x="88825" y="83576"/>
                  </a:lnTo>
                  <a:lnTo>
                    <a:pt x="89081" y="83982"/>
                  </a:lnTo>
                  <a:lnTo>
                    <a:pt x="89295" y="84388"/>
                  </a:lnTo>
                  <a:lnTo>
                    <a:pt x="89466" y="84794"/>
                  </a:lnTo>
                  <a:lnTo>
                    <a:pt x="89594" y="85142"/>
                  </a:lnTo>
                  <a:lnTo>
                    <a:pt x="89722" y="85838"/>
                  </a:lnTo>
                  <a:lnTo>
                    <a:pt x="89850" y="86476"/>
                  </a:lnTo>
                  <a:lnTo>
                    <a:pt x="89893" y="87172"/>
                  </a:lnTo>
                  <a:lnTo>
                    <a:pt x="89978" y="87926"/>
                  </a:lnTo>
                  <a:lnTo>
                    <a:pt x="90106" y="88680"/>
                  </a:lnTo>
                  <a:lnTo>
                    <a:pt x="90106" y="88680"/>
                  </a:lnTo>
                  <a:lnTo>
                    <a:pt x="89935" y="88564"/>
                  </a:lnTo>
                  <a:lnTo>
                    <a:pt x="89765" y="88506"/>
                  </a:lnTo>
                  <a:lnTo>
                    <a:pt x="89594" y="88506"/>
                  </a:lnTo>
                  <a:lnTo>
                    <a:pt x="89423" y="88506"/>
                  </a:lnTo>
                  <a:lnTo>
                    <a:pt x="89039" y="88622"/>
                  </a:lnTo>
                  <a:lnTo>
                    <a:pt x="88782" y="88680"/>
                  </a:lnTo>
                  <a:lnTo>
                    <a:pt x="88526" y="88738"/>
                  </a:lnTo>
                  <a:lnTo>
                    <a:pt x="88526" y="88738"/>
                  </a:lnTo>
                  <a:lnTo>
                    <a:pt x="88483" y="88506"/>
                  </a:lnTo>
                  <a:lnTo>
                    <a:pt x="88526" y="88738"/>
                  </a:lnTo>
                  <a:lnTo>
                    <a:pt x="88526" y="88738"/>
                  </a:lnTo>
                  <a:close/>
                  <a:moveTo>
                    <a:pt x="88740" y="114200"/>
                  </a:moveTo>
                  <a:lnTo>
                    <a:pt x="88740" y="114200"/>
                  </a:lnTo>
                  <a:lnTo>
                    <a:pt x="88697" y="114142"/>
                  </a:lnTo>
                  <a:lnTo>
                    <a:pt x="88697" y="114084"/>
                  </a:lnTo>
                  <a:lnTo>
                    <a:pt x="88740" y="114026"/>
                  </a:lnTo>
                  <a:lnTo>
                    <a:pt x="88740" y="114026"/>
                  </a:lnTo>
                  <a:lnTo>
                    <a:pt x="88782" y="114084"/>
                  </a:lnTo>
                  <a:lnTo>
                    <a:pt x="88782" y="114142"/>
                  </a:lnTo>
                  <a:lnTo>
                    <a:pt x="88740" y="114200"/>
                  </a:lnTo>
                  <a:lnTo>
                    <a:pt x="88740" y="114200"/>
                  </a:lnTo>
                  <a:lnTo>
                    <a:pt x="88740" y="114200"/>
                  </a:lnTo>
                  <a:lnTo>
                    <a:pt x="88740" y="114200"/>
                  </a:lnTo>
                  <a:lnTo>
                    <a:pt x="88740" y="114200"/>
                  </a:lnTo>
                  <a:close/>
                  <a:moveTo>
                    <a:pt x="88911" y="107182"/>
                  </a:moveTo>
                  <a:lnTo>
                    <a:pt x="88911" y="107182"/>
                  </a:lnTo>
                  <a:lnTo>
                    <a:pt x="89167" y="107008"/>
                  </a:lnTo>
                  <a:lnTo>
                    <a:pt x="89338" y="107008"/>
                  </a:lnTo>
                  <a:lnTo>
                    <a:pt x="89380" y="107066"/>
                  </a:lnTo>
                  <a:lnTo>
                    <a:pt x="89423" y="107124"/>
                  </a:lnTo>
                  <a:lnTo>
                    <a:pt x="89423" y="107124"/>
                  </a:lnTo>
                  <a:lnTo>
                    <a:pt x="89081" y="107530"/>
                  </a:lnTo>
                  <a:lnTo>
                    <a:pt x="88868" y="107646"/>
                  </a:lnTo>
                  <a:lnTo>
                    <a:pt x="88825" y="107646"/>
                  </a:lnTo>
                  <a:lnTo>
                    <a:pt x="88825" y="107530"/>
                  </a:lnTo>
                  <a:lnTo>
                    <a:pt x="88911" y="107182"/>
                  </a:lnTo>
                  <a:lnTo>
                    <a:pt x="88911" y="107182"/>
                  </a:lnTo>
                  <a:lnTo>
                    <a:pt x="88953" y="107182"/>
                  </a:lnTo>
                  <a:lnTo>
                    <a:pt x="88911" y="107182"/>
                  </a:lnTo>
                  <a:lnTo>
                    <a:pt x="88911" y="107182"/>
                  </a:lnTo>
                  <a:close/>
                  <a:moveTo>
                    <a:pt x="89380" y="110546"/>
                  </a:moveTo>
                  <a:lnTo>
                    <a:pt x="89380" y="110546"/>
                  </a:lnTo>
                  <a:lnTo>
                    <a:pt x="89295" y="110314"/>
                  </a:lnTo>
                  <a:lnTo>
                    <a:pt x="89295" y="110198"/>
                  </a:lnTo>
                  <a:lnTo>
                    <a:pt x="89380" y="110082"/>
                  </a:lnTo>
                  <a:lnTo>
                    <a:pt x="89508" y="110024"/>
                  </a:lnTo>
                  <a:lnTo>
                    <a:pt x="89850" y="110024"/>
                  </a:lnTo>
                  <a:lnTo>
                    <a:pt x="90021" y="110024"/>
                  </a:lnTo>
                  <a:lnTo>
                    <a:pt x="90021" y="110024"/>
                  </a:lnTo>
                  <a:lnTo>
                    <a:pt x="89935" y="110198"/>
                  </a:lnTo>
                  <a:lnTo>
                    <a:pt x="89807" y="110488"/>
                  </a:lnTo>
                  <a:lnTo>
                    <a:pt x="89722" y="110604"/>
                  </a:lnTo>
                  <a:lnTo>
                    <a:pt x="89594" y="110662"/>
                  </a:lnTo>
                  <a:lnTo>
                    <a:pt x="89508" y="110662"/>
                  </a:lnTo>
                  <a:lnTo>
                    <a:pt x="89380" y="110546"/>
                  </a:lnTo>
                  <a:lnTo>
                    <a:pt x="89380" y="110546"/>
                  </a:lnTo>
                  <a:lnTo>
                    <a:pt x="89338" y="110488"/>
                  </a:lnTo>
                  <a:lnTo>
                    <a:pt x="89380" y="110546"/>
                  </a:lnTo>
                  <a:lnTo>
                    <a:pt x="89423" y="110604"/>
                  </a:lnTo>
                  <a:lnTo>
                    <a:pt x="89380" y="110546"/>
                  </a:lnTo>
                  <a:lnTo>
                    <a:pt x="89380" y="110546"/>
                  </a:lnTo>
                  <a:close/>
                  <a:moveTo>
                    <a:pt x="89893" y="116752"/>
                  </a:moveTo>
                  <a:lnTo>
                    <a:pt x="89893" y="116752"/>
                  </a:lnTo>
                  <a:lnTo>
                    <a:pt x="90234" y="116346"/>
                  </a:lnTo>
                  <a:lnTo>
                    <a:pt x="90362" y="116288"/>
                  </a:lnTo>
                  <a:lnTo>
                    <a:pt x="90491" y="116172"/>
                  </a:lnTo>
                  <a:lnTo>
                    <a:pt x="90661" y="116172"/>
                  </a:lnTo>
                  <a:lnTo>
                    <a:pt x="90875" y="116172"/>
                  </a:lnTo>
                  <a:lnTo>
                    <a:pt x="90875" y="116172"/>
                  </a:lnTo>
                  <a:lnTo>
                    <a:pt x="89893" y="116752"/>
                  </a:lnTo>
                  <a:lnTo>
                    <a:pt x="89893" y="116752"/>
                  </a:lnTo>
                  <a:lnTo>
                    <a:pt x="90021" y="116810"/>
                  </a:lnTo>
                  <a:lnTo>
                    <a:pt x="89893" y="116752"/>
                  </a:lnTo>
                  <a:lnTo>
                    <a:pt x="89893" y="116752"/>
                  </a:lnTo>
                  <a:close/>
                  <a:moveTo>
                    <a:pt x="90661" y="111590"/>
                  </a:moveTo>
                  <a:lnTo>
                    <a:pt x="90661" y="111590"/>
                  </a:lnTo>
                  <a:lnTo>
                    <a:pt x="90448" y="111532"/>
                  </a:lnTo>
                  <a:lnTo>
                    <a:pt x="90405" y="111474"/>
                  </a:lnTo>
                  <a:lnTo>
                    <a:pt x="90362" y="111416"/>
                  </a:lnTo>
                  <a:lnTo>
                    <a:pt x="90448" y="111242"/>
                  </a:lnTo>
                  <a:lnTo>
                    <a:pt x="90704" y="110952"/>
                  </a:lnTo>
                  <a:lnTo>
                    <a:pt x="90704" y="110952"/>
                  </a:lnTo>
                  <a:lnTo>
                    <a:pt x="90832" y="111068"/>
                  </a:lnTo>
                  <a:lnTo>
                    <a:pt x="90960" y="111300"/>
                  </a:lnTo>
                  <a:lnTo>
                    <a:pt x="90960" y="111416"/>
                  </a:lnTo>
                  <a:lnTo>
                    <a:pt x="90918" y="111474"/>
                  </a:lnTo>
                  <a:lnTo>
                    <a:pt x="90832" y="111532"/>
                  </a:lnTo>
                  <a:lnTo>
                    <a:pt x="90661" y="111590"/>
                  </a:lnTo>
                  <a:lnTo>
                    <a:pt x="90661" y="111590"/>
                  </a:lnTo>
                  <a:lnTo>
                    <a:pt x="90704" y="111590"/>
                  </a:lnTo>
                  <a:lnTo>
                    <a:pt x="90661" y="111590"/>
                  </a:lnTo>
                  <a:lnTo>
                    <a:pt x="90661" y="111590"/>
                  </a:lnTo>
                  <a:close/>
                  <a:moveTo>
                    <a:pt x="90619" y="68148"/>
                  </a:moveTo>
                  <a:lnTo>
                    <a:pt x="90619" y="68148"/>
                  </a:lnTo>
                  <a:lnTo>
                    <a:pt x="90747" y="68032"/>
                  </a:lnTo>
                  <a:lnTo>
                    <a:pt x="90619" y="68148"/>
                  </a:lnTo>
                  <a:lnTo>
                    <a:pt x="90619" y="68148"/>
                  </a:lnTo>
                  <a:close/>
                  <a:moveTo>
                    <a:pt x="92540" y="109966"/>
                  </a:moveTo>
                  <a:lnTo>
                    <a:pt x="92540" y="109966"/>
                  </a:lnTo>
                  <a:lnTo>
                    <a:pt x="92455" y="109676"/>
                  </a:lnTo>
                  <a:lnTo>
                    <a:pt x="92455" y="109618"/>
                  </a:lnTo>
                  <a:lnTo>
                    <a:pt x="92455" y="109618"/>
                  </a:lnTo>
                  <a:lnTo>
                    <a:pt x="92583" y="109734"/>
                  </a:lnTo>
                  <a:lnTo>
                    <a:pt x="92711" y="109908"/>
                  </a:lnTo>
                  <a:lnTo>
                    <a:pt x="92797" y="110082"/>
                  </a:lnTo>
                  <a:lnTo>
                    <a:pt x="92839" y="110198"/>
                  </a:lnTo>
                  <a:lnTo>
                    <a:pt x="92839" y="110198"/>
                  </a:lnTo>
                  <a:lnTo>
                    <a:pt x="92797" y="110198"/>
                  </a:lnTo>
                  <a:lnTo>
                    <a:pt x="92540" y="109966"/>
                  </a:lnTo>
                  <a:lnTo>
                    <a:pt x="92540" y="109966"/>
                  </a:lnTo>
                  <a:lnTo>
                    <a:pt x="92540" y="109908"/>
                  </a:lnTo>
                  <a:lnTo>
                    <a:pt x="92540" y="109966"/>
                  </a:lnTo>
                  <a:lnTo>
                    <a:pt x="92583" y="110024"/>
                  </a:lnTo>
                  <a:lnTo>
                    <a:pt x="92540" y="109966"/>
                  </a:lnTo>
                  <a:lnTo>
                    <a:pt x="92540" y="109966"/>
                  </a:lnTo>
                  <a:close/>
                  <a:moveTo>
                    <a:pt x="93181" y="66408"/>
                  </a:moveTo>
                  <a:lnTo>
                    <a:pt x="93181" y="66408"/>
                  </a:lnTo>
                  <a:lnTo>
                    <a:pt x="93181" y="66872"/>
                  </a:lnTo>
                  <a:lnTo>
                    <a:pt x="93096" y="67278"/>
                  </a:lnTo>
                  <a:lnTo>
                    <a:pt x="92967" y="67510"/>
                  </a:lnTo>
                  <a:lnTo>
                    <a:pt x="92797" y="67626"/>
                  </a:lnTo>
                  <a:lnTo>
                    <a:pt x="92540" y="67684"/>
                  </a:lnTo>
                  <a:lnTo>
                    <a:pt x="92284" y="67626"/>
                  </a:lnTo>
                  <a:lnTo>
                    <a:pt x="92028" y="67510"/>
                  </a:lnTo>
                  <a:lnTo>
                    <a:pt x="91729" y="67336"/>
                  </a:lnTo>
                  <a:lnTo>
                    <a:pt x="91131" y="66930"/>
                  </a:lnTo>
                  <a:lnTo>
                    <a:pt x="90576" y="66466"/>
                  </a:lnTo>
                  <a:lnTo>
                    <a:pt x="90192" y="66118"/>
                  </a:lnTo>
                  <a:lnTo>
                    <a:pt x="89935" y="65944"/>
                  </a:lnTo>
                  <a:lnTo>
                    <a:pt x="89935" y="65944"/>
                  </a:lnTo>
                  <a:lnTo>
                    <a:pt x="90021" y="65828"/>
                  </a:lnTo>
                  <a:lnTo>
                    <a:pt x="90149" y="65654"/>
                  </a:lnTo>
                  <a:lnTo>
                    <a:pt x="90491" y="65364"/>
                  </a:lnTo>
                  <a:lnTo>
                    <a:pt x="90790" y="65074"/>
                  </a:lnTo>
                  <a:lnTo>
                    <a:pt x="90875" y="64958"/>
                  </a:lnTo>
                  <a:lnTo>
                    <a:pt x="90875" y="64784"/>
                  </a:lnTo>
                  <a:lnTo>
                    <a:pt x="90875" y="64784"/>
                  </a:lnTo>
                  <a:lnTo>
                    <a:pt x="90234" y="64552"/>
                  </a:lnTo>
                  <a:lnTo>
                    <a:pt x="90234" y="64552"/>
                  </a:lnTo>
                  <a:lnTo>
                    <a:pt x="90832" y="64378"/>
                  </a:lnTo>
                  <a:lnTo>
                    <a:pt x="91387" y="64204"/>
                  </a:lnTo>
                  <a:lnTo>
                    <a:pt x="91900" y="64088"/>
                  </a:lnTo>
                  <a:lnTo>
                    <a:pt x="92113" y="64030"/>
                  </a:lnTo>
                  <a:lnTo>
                    <a:pt x="92327" y="64030"/>
                  </a:lnTo>
                  <a:lnTo>
                    <a:pt x="92498" y="64030"/>
                  </a:lnTo>
                  <a:lnTo>
                    <a:pt x="92626" y="64146"/>
                  </a:lnTo>
                  <a:lnTo>
                    <a:pt x="92797" y="64262"/>
                  </a:lnTo>
                  <a:lnTo>
                    <a:pt x="92925" y="64494"/>
                  </a:lnTo>
                  <a:lnTo>
                    <a:pt x="93010" y="64842"/>
                  </a:lnTo>
                  <a:lnTo>
                    <a:pt x="93096" y="65248"/>
                  </a:lnTo>
                  <a:lnTo>
                    <a:pt x="93138" y="65770"/>
                  </a:lnTo>
                  <a:lnTo>
                    <a:pt x="93181" y="66408"/>
                  </a:lnTo>
                  <a:lnTo>
                    <a:pt x="93181" y="66408"/>
                  </a:lnTo>
                  <a:lnTo>
                    <a:pt x="93181" y="66466"/>
                  </a:lnTo>
                  <a:lnTo>
                    <a:pt x="93181" y="66408"/>
                  </a:lnTo>
                  <a:lnTo>
                    <a:pt x="93181" y="66292"/>
                  </a:lnTo>
                  <a:lnTo>
                    <a:pt x="93181" y="66408"/>
                  </a:lnTo>
                  <a:lnTo>
                    <a:pt x="93181" y="66408"/>
                  </a:lnTo>
                  <a:close/>
                  <a:moveTo>
                    <a:pt x="93779" y="106602"/>
                  </a:moveTo>
                  <a:lnTo>
                    <a:pt x="93779" y="106602"/>
                  </a:lnTo>
                  <a:lnTo>
                    <a:pt x="93992" y="106312"/>
                  </a:lnTo>
                  <a:lnTo>
                    <a:pt x="93779" y="106602"/>
                  </a:lnTo>
                  <a:lnTo>
                    <a:pt x="93779" y="106602"/>
                  </a:lnTo>
                  <a:lnTo>
                    <a:pt x="93822" y="106544"/>
                  </a:lnTo>
                  <a:lnTo>
                    <a:pt x="93779" y="106602"/>
                  </a:lnTo>
                  <a:lnTo>
                    <a:pt x="93779" y="106602"/>
                  </a:lnTo>
                  <a:close/>
                  <a:moveTo>
                    <a:pt x="94419" y="110662"/>
                  </a:moveTo>
                  <a:lnTo>
                    <a:pt x="94419" y="110662"/>
                  </a:lnTo>
                  <a:lnTo>
                    <a:pt x="94078" y="110604"/>
                  </a:lnTo>
                  <a:lnTo>
                    <a:pt x="93992" y="110546"/>
                  </a:lnTo>
                  <a:lnTo>
                    <a:pt x="94163" y="110546"/>
                  </a:lnTo>
                  <a:lnTo>
                    <a:pt x="94505" y="110546"/>
                  </a:lnTo>
                  <a:lnTo>
                    <a:pt x="94548" y="110604"/>
                  </a:lnTo>
                  <a:lnTo>
                    <a:pt x="94419" y="110662"/>
                  </a:lnTo>
                  <a:lnTo>
                    <a:pt x="94419" y="110662"/>
                  </a:lnTo>
                  <a:lnTo>
                    <a:pt x="94377" y="110662"/>
                  </a:lnTo>
                  <a:lnTo>
                    <a:pt x="94419" y="110604"/>
                  </a:lnTo>
                  <a:lnTo>
                    <a:pt x="94462" y="110604"/>
                  </a:lnTo>
                  <a:lnTo>
                    <a:pt x="94419" y="110662"/>
                  </a:lnTo>
                  <a:lnTo>
                    <a:pt x="94419" y="110662"/>
                  </a:lnTo>
                  <a:close/>
                  <a:moveTo>
                    <a:pt x="95615" y="115418"/>
                  </a:moveTo>
                  <a:lnTo>
                    <a:pt x="95615" y="115418"/>
                  </a:lnTo>
                  <a:lnTo>
                    <a:pt x="95743" y="115418"/>
                  </a:lnTo>
                  <a:lnTo>
                    <a:pt x="95829" y="115418"/>
                  </a:lnTo>
                  <a:lnTo>
                    <a:pt x="95871" y="115476"/>
                  </a:lnTo>
                  <a:lnTo>
                    <a:pt x="95871" y="115476"/>
                  </a:lnTo>
                  <a:lnTo>
                    <a:pt x="95871" y="115534"/>
                  </a:lnTo>
                  <a:lnTo>
                    <a:pt x="95786" y="115534"/>
                  </a:lnTo>
                  <a:lnTo>
                    <a:pt x="95701" y="115534"/>
                  </a:lnTo>
                  <a:lnTo>
                    <a:pt x="95615" y="115418"/>
                  </a:lnTo>
                  <a:lnTo>
                    <a:pt x="95615" y="115418"/>
                  </a:lnTo>
                  <a:lnTo>
                    <a:pt x="95658" y="115476"/>
                  </a:lnTo>
                  <a:lnTo>
                    <a:pt x="95615" y="115418"/>
                  </a:lnTo>
                  <a:lnTo>
                    <a:pt x="95615" y="115418"/>
                  </a:lnTo>
                  <a:close/>
                  <a:moveTo>
                    <a:pt x="95914" y="110198"/>
                  </a:moveTo>
                  <a:lnTo>
                    <a:pt x="95914" y="110198"/>
                  </a:lnTo>
                  <a:lnTo>
                    <a:pt x="95871" y="110256"/>
                  </a:lnTo>
                  <a:lnTo>
                    <a:pt x="95914" y="110198"/>
                  </a:lnTo>
                  <a:lnTo>
                    <a:pt x="96000" y="110082"/>
                  </a:lnTo>
                  <a:lnTo>
                    <a:pt x="95914" y="110198"/>
                  </a:lnTo>
                  <a:lnTo>
                    <a:pt x="95914" y="110198"/>
                  </a:lnTo>
                  <a:lnTo>
                    <a:pt x="95914" y="110198"/>
                  </a:lnTo>
                  <a:lnTo>
                    <a:pt x="95914" y="110198"/>
                  </a:lnTo>
                  <a:lnTo>
                    <a:pt x="95914" y="110140"/>
                  </a:lnTo>
                  <a:lnTo>
                    <a:pt x="95914" y="110198"/>
                  </a:lnTo>
                  <a:lnTo>
                    <a:pt x="95914" y="110198"/>
                  </a:lnTo>
                  <a:close/>
                  <a:moveTo>
                    <a:pt x="96427" y="110836"/>
                  </a:moveTo>
                  <a:lnTo>
                    <a:pt x="96427" y="110836"/>
                  </a:lnTo>
                  <a:lnTo>
                    <a:pt x="96170" y="110836"/>
                  </a:lnTo>
                  <a:lnTo>
                    <a:pt x="96085" y="110836"/>
                  </a:lnTo>
                  <a:lnTo>
                    <a:pt x="96085" y="110778"/>
                  </a:lnTo>
                  <a:lnTo>
                    <a:pt x="96128" y="110720"/>
                  </a:lnTo>
                  <a:lnTo>
                    <a:pt x="96256" y="110604"/>
                  </a:lnTo>
                  <a:lnTo>
                    <a:pt x="96427" y="110546"/>
                  </a:lnTo>
                  <a:lnTo>
                    <a:pt x="96512" y="110488"/>
                  </a:lnTo>
                  <a:lnTo>
                    <a:pt x="96555" y="110546"/>
                  </a:lnTo>
                  <a:lnTo>
                    <a:pt x="96555" y="110604"/>
                  </a:lnTo>
                  <a:lnTo>
                    <a:pt x="96427" y="110836"/>
                  </a:lnTo>
                  <a:lnTo>
                    <a:pt x="96427" y="110836"/>
                  </a:lnTo>
                  <a:lnTo>
                    <a:pt x="96427" y="110778"/>
                  </a:lnTo>
                  <a:lnTo>
                    <a:pt x="96427" y="110778"/>
                  </a:lnTo>
                  <a:lnTo>
                    <a:pt x="96469" y="110778"/>
                  </a:lnTo>
                  <a:lnTo>
                    <a:pt x="96427" y="110836"/>
                  </a:lnTo>
                  <a:lnTo>
                    <a:pt x="96427" y="110836"/>
                  </a:lnTo>
                  <a:close/>
                  <a:moveTo>
                    <a:pt x="96555" y="115418"/>
                  </a:moveTo>
                  <a:lnTo>
                    <a:pt x="96555" y="115418"/>
                  </a:lnTo>
                  <a:lnTo>
                    <a:pt x="96597" y="115360"/>
                  </a:lnTo>
                  <a:lnTo>
                    <a:pt x="96555" y="115418"/>
                  </a:lnTo>
                  <a:lnTo>
                    <a:pt x="96555" y="115418"/>
                  </a:lnTo>
                  <a:close/>
                  <a:moveTo>
                    <a:pt x="96768" y="74644"/>
                  </a:moveTo>
                  <a:lnTo>
                    <a:pt x="96768" y="74644"/>
                  </a:lnTo>
                  <a:lnTo>
                    <a:pt x="96384" y="75108"/>
                  </a:lnTo>
                  <a:lnTo>
                    <a:pt x="95957" y="75746"/>
                  </a:lnTo>
                  <a:lnTo>
                    <a:pt x="95530" y="76384"/>
                  </a:lnTo>
                  <a:lnTo>
                    <a:pt x="95103" y="76906"/>
                  </a:lnTo>
                  <a:lnTo>
                    <a:pt x="94889" y="77080"/>
                  </a:lnTo>
                  <a:lnTo>
                    <a:pt x="94676" y="77196"/>
                  </a:lnTo>
                  <a:lnTo>
                    <a:pt x="94462" y="77254"/>
                  </a:lnTo>
                  <a:lnTo>
                    <a:pt x="94249" y="77196"/>
                  </a:lnTo>
                  <a:lnTo>
                    <a:pt x="94078" y="77022"/>
                  </a:lnTo>
                  <a:lnTo>
                    <a:pt x="93864" y="76674"/>
                  </a:lnTo>
                  <a:lnTo>
                    <a:pt x="93693" y="76210"/>
                  </a:lnTo>
                  <a:lnTo>
                    <a:pt x="93523" y="75630"/>
                  </a:lnTo>
                  <a:lnTo>
                    <a:pt x="93523" y="75630"/>
                  </a:lnTo>
                  <a:lnTo>
                    <a:pt x="93864" y="75630"/>
                  </a:lnTo>
                  <a:lnTo>
                    <a:pt x="93907" y="75630"/>
                  </a:lnTo>
                  <a:lnTo>
                    <a:pt x="93864" y="75630"/>
                  </a:lnTo>
                  <a:lnTo>
                    <a:pt x="93651" y="75514"/>
                  </a:lnTo>
                  <a:lnTo>
                    <a:pt x="93608" y="75456"/>
                  </a:lnTo>
                  <a:lnTo>
                    <a:pt x="93565" y="75282"/>
                  </a:lnTo>
                  <a:lnTo>
                    <a:pt x="93565" y="75282"/>
                  </a:lnTo>
                  <a:lnTo>
                    <a:pt x="93736" y="75398"/>
                  </a:lnTo>
                  <a:lnTo>
                    <a:pt x="93864" y="75398"/>
                  </a:lnTo>
                  <a:lnTo>
                    <a:pt x="93950" y="75398"/>
                  </a:lnTo>
                  <a:lnTo>
                    <a:pt x="94035" y="75282"/>
                  </a:lnTo>
                  <a:lnTo>
                    <a:pt x="94120" y="75166"/>
                  </a:lnTo>
                  <a:lnTo>
                    <a:pt x="94163" y="74992"/>
                  </a:lnTo>
                  <a:lnTo>
                    <a:pt x="94206" y="74528"/>
                  </a:lnTo>
                  <a:lnTo>
                    <a:pt x="94206" y="74064"/>
                  </a:lnTo>
                  <a:lnTo>
                    <a:pt x="94163" y="73658"/>
                  </a:lnTo>
                  <a:lnTo>
                    <a:pt x="94120" y="73252"/>
                  </a:lnTo>
                  <a:lnTo>
                    <a:pt x="94035" y="73078"/>
                  </a:lnTo>
                  <a:lnTo>
                    <a:pt x="94035" y="73078"/>
                  </a:lnTo>
                  <a:lnTo>
                    <a:pt x="94676" y="72788"/>
                  </a:lnTo>
                  <a:lnTo>
                    <a:pt x="94932" y="72672"/>
                  </a:lnTo>
                  <a:lnTo>
                    <a:pt x="94975" y="72556"/>
                  </a:lnTo>
                  <a:lnTo>
                    <a:pt x="94889" y="72498"/>
                  </a:lnTo>
                  <a:lnTo>
                    <a:pt x="94889" y="72498"/>
                  </a:lnTo>
                  <a:lnTo>
                    <a:pt x="95188" y="72556"/>
                  </a:lnTo>
                  <a:lnTo>
                    <a:pt x="95530" y="72614"/>
                  </a:lnTo>
                  <a:lnTo>
                    <a:pt x="95829" y="72788"/>
                  </a:lnTo>
                  <a:lnTo>
                    <a:pt x="96170" y="73020"/>
                  </a:lnTo>
                  <a:lnTo>
                    <a:pt x="96427" y="73310"/>
                  </a:lnTo>
                  <a:lnTo>
                    <a:pt x="96640" y="73658"/>
                  </a:lnTo>
                  <a:lnTo>
                    <a:pt x="96725" y="73890"/>
                  </a:lnTo>
                  <a:lnTo>
                    <a:pt x="96768" y="74122"/>
                  </a:lnTo>
                  <a:lnTo>
                    <a:pt x="96768" y="74354"/>
                  </a:lnTo>
                  <a:lnTo>
                    <a:pt x="96768" y="74644"/>
                  </a:lnTo>
                  <a:lnTo>
                    <a:pt x="96768" y="74644"/>
                  </a:lnTo>
                  <a:lnTo>
                    <a:pt x="96768" y="74528"/>
                  </a:lnTo>
                  <a:lnTo>
                    <a:pt x="96768" y="74644"/>
                  </a:lnTo>
                  <a:lnTo>
                    <a:pt x="96768" y="74644"/>
                  </a:lnTo>
                  <a:close/>
                  <a:moveTo>
                    <a:pt x="97750" y="111474"/>
                  </a:moveTo>
                  <a:lnTo>
                    <a:pt x="97750" y="111474"/>
                  </a:lnTo>
                  <a:lnTo>
                    <a:pt x="97750" y="111300"/>
                  </a:lnTo>
                  <a:lnTo>
                    <a:pt x="97793" y="111184"/>
                  </a:lnTo>
                  <a:lnTo>
                    <a:pt x="97879" y="111126"/>
                  </a:lnTo>
                  <a:lnTo>
                    <a:pt x="97964" y="111126"/>
                  </a:lnTo>
                  <a:lnTo>
                    <a:pt x="98220" y="111184"/>
                  </a:lnTo>
                  <a:lnTo>
                    <a:pt x="98391" y="111300"/>
                  </a:lnTo>
                  <a:lnTo>
                    <a:pt x="98391" y="111300"/>
                  </a:lnTo>
                  <a:lnTo>
                    <a:pt x="98306" y="111300"/>
                  </a:lnTo>
                  <a:lnTo>
                    <a:pt x="98306" y="111358"/>
                  </a:lnTo>
                  <a:lnTo>
                    <a:pt x="98391" y="111358"/>
                  </a:lnTo>
                  <a:lnTo>
                    <a:pt x="98391" y="111358"/>
                  </a:lnTo>
                  <a:lnTo>
                    <a:pt x="98220" y="111590"/>
                  </a:lnTo>
                  <a:lnTo>
                    <a:pt x="98092" y="111706"/>
                  </a:lnTo>
                  <a:lnTo>
                    <a:pt x="97921" y="111648"/>
                  </a:lnTo>
                  <a:lnTo>
                    <a:pt x="97750" y="111474"/>
                  </a:lnTo>
                  <a:lnTo>
                    <a:pt x="97750" y="111474"/>
                  </a:lnTo>
                  <a:lnTo>
                    <a:pt x="97750" y="111474"/>
                  </a:lnTo>
                  <a:lnTo>
                    <a:pt x="97750" y="111474"/>
                  </a:lnTo>
                  <a:lnTo>
                    <a:pt x="97750" y="111474"/>
                  </a:lnTo>
                  <a:close/>
                  <a:moveTo>
                    <a:pt x="98391" y="118956"/>
                  </a:moveTo>
                  <a:lnTo>
                    <a:pt x="98391" y="118956"/>
                  </a:lnTo>
                  <a:lnTo>
                    <a:pt x="98348" y="118956"/>
                  </a:lnTo>
                  <a:lnTo>
                    <a:pt x="98306" y="118898"/>
                  </a:lnTo>
                  <a:lnTo>
                    <a:pt x="98092" y="118898"/>
                  </a:lnTo>
                  <a:lnTo>
                    <a:pt x="98049" y="118840"/>
                  </a:lnTo>
                  <a:lnTo>
                    <a:pt x="98049" y="118840"/>
                  </a:lnTo>
                  <a:lnTo>
                    <a:pt x="98263" y="118724"/>
                  </a:lnTo>
                  <a:lnTo>
                    <a:pt x="98263" y="118724"/>
                  </a:lnTo>
                  <a:lnTo>
                    <a:pt x="98348" y="118840"/>
                  </a:lnTo>
                  <a:lnTo>
                    <a:pt x="98391" y="118956"/>
                  </a:lnTo>
                  <a:lnTo>
                    <a:pt x="98391" y="118956"/>
                  </a:lnTo>
                  <a:lnTo>
                    <a:pt x="98391" y="118956"/>
                  </a:lnTo>
                  <a:lnTo>
                    <a:pt x="98391" y="118956"/>
                  </a:lnTo>
                  <a:lnTo>
                    <a:pt x="98391" y="118956"/>
                  </a:lnTo>
                  <a:close/>
                  <a:moveTo>
                    <a:pt x="98861" y="116230"/>
                  </a:moveTo>
                  <a:lnTo>
                    <a:pt x="98861" y="116230"/>
                  </a:lnTo>
                  <a:lnTo>
                    <a:pt x="98775" y="116056"/>
                  </a:lnTo>
                  <a:lnTo>
                    <a:pt x="98818" y="115940"/>
                  </a:lnTo>
                  <a:lnTo>
                    <a:pt x="98946" y="115940"/>
                  </a:lnTo>
                  <a:lnTo>
                    <a:pt x="99074" y="115940"/>
                  </a:lnTo>
                  <a:lnTo>
                    <a:pt x="99501" y="116056"/>
                  </a:lnTo>
                  <a:lnTo>
                    <a:pt x="99501" y="116056"/>
                  </a:lnTo>
                  <a:lnTo>
                    <a:pt x="99330" y="116172"/>
                  </a:lnTo>
                  <a:lnTo>
                    <a:pt x="99202" y="116230"/>
                  </a:lnTo>
                  <a:lnTo>
                    <a:pt x="99032" y="116230"/>
                  </a:lnTo>
                  <a:lnTo>
                    <a:pt x="98861" y="116230"/>
                  </a:lnTo>
                  <a:lnTo>
                    <a:pt x="98861" y="116230"/>
                  </a:lnTo>
                  <a:lnTo>
                    <a:pt x="98818" y="116172"/>
                  </a:lnTo>
                  <a:lnTo>
                    <a:pt x="98861" y="116172"/>
                  </a:lnTo>
                  <a:lnTo>
                    <a:pt x="98903" y="116230"/>
                  </a:lnTo>
                  <a:lnTo>
                    <a:pt x="98946" y="116288"/>
                  </a:lnTo>
                  <a:lnTo>
                    <a:pt x="98861" y="116230"/>
                  </a:lnTo>
                  <a:lnTo>
                    <a:pt x="98861" y="116230"/>
                  </a:lnTo>
                  <a:close/>
                  <a:moveTo>
                    <a:pt x="100569" y="111010"/>
                  </a:moveTo>
                  <a:lnTo>
                    <a:pt x="100569" y="111010"/>
                  </a:lnTo>
                  <a:lnTo>
                    <a:pt x="100483" y="110894"/>
                  </a:lnTo>
                  <a:lnTo>
                    <a:pt x="100483" y="110836"/>
                  </a:lnTo>
                  <a:lnTo>
                    <a:pt x="100483" y="110778"/>
                  </a:lnTo>
                  <a:lnTo>
                    <a:pt x="100526" y="110720"/>
                  </a:lnTo>
                  <a:lnTo>
                    <a:pt x="100612" y="110662"/>
                  </a:lnTo>
                  <a:lnTo>
                    <a:pt x="100782" y="110720"/>
                  </a:lnTo>
                  <a:lnTo>
                    <a:pt x="100911" y="110778"/>
                  </a:lnTo>
                  <a:lnTo>
                    <a:pt x="100953" y="110836"/>
                  </a:lnTo>
                  <a:lnTo>
                    <a:pt x="100953" y="110836"/>
                  </a:lnTo>
                  <a:lnTo>
                    <a:pt x="100911" y="110894"/>
                  </a:lnTo>
                  <a:lnTo>
                    <a:pt x="100868" y="110952"/>
                  </a:lnTo>
                  <a:lnTo>
                    <a:pt x="100569" y="111010"/>
                  </a:lnTo>
                  <a:lnTo>
                    <a:pt x="100569" y="111010"/>
                  </a:lnTo>
                  <a:lnTo>
                    <a:pt x="100612" y="111010"/>
                  </a:lnTo>
                  <a:lnTo>
                    <a:pt x="100569" y="111010"/>
                  </a:lnTo>
                  <a:lnTo>
                    <a:pt x="100569" y="111010"/>
                  </a:lnTo>
                  <a:close/>
                  <a:moveTo>
                    <a:pt x="102747" y="110720"/>
                  </a:moveTo>
                  <a:lnTo>
                    <a:pt x="102747" y="110720"/>
                  </a:lnTo>
                  <a:lnTo>
                    <a:pt x="102704" y="110662"/>
                  </a:lnTo>
                  <a:lnTo>
                    <a:pt x="102747" y="110720"/>
                  </a:lnTo>
                  <a:lnTo>
                    <a:pt x="102747" y="110720"/>
                  </a:lnTo>
                  <a:close/>
                  <a:moveTo>
                    <a:pt x="103046" y="116984"/>
                  </a:moveTo>
                  <a:lnTo>
                    <a:pt x="103046" y="116984"/>
                  </a:lnTo>
                  <a:lnTo>
                    <a:pt x="102875" y="116810"/>
                  </a:lnTo>
                  <a:lnTo>
                    <a:pt x="102875" y="116810"/>
                  </a:lnTo>
                  <a:lnTo>
                    <a:pt x="102918" y="116810"/>
                  </a:lnTo>
                  <a:lnTo>
                    <a:pt x="103003" y="116926"/>
                  </a:lnTo>
                  <a:lnTo>
                    <a:pt x="103046" y="116984"/>
                  </a:lnTo>
                  <a:lnTo>
                    <a:pt x="103046" y="116984"/>
                  </a:lnTo>
                  <a:lnTo>
                    <a:pt x="103046" y="116984"/>
                  </a:lnTo>
                  <a:lnTo>
                    <a:pt x="103003" y="116984"/>
                  </a:lnTo>
                  <a:lnTo>
                    <a:pt x="103003" y="116926"/>
                  </a:lnTo>
                  <a:lnTo>
                    <a:pt x="103046" y="116984"/>
                  </a:lnTo>
                  <a:lnTo>
                    <a:pt x="103046" y="116984"/>
                  </a:lnTo>
                  <a:lnTo>
                    <a:pt x="103046" y="116984"/>
                  </a:lnTo>
                  <a:close/>
                  <a:moveTo>
                    <a:pt x="103174" y="118202"/>
                  </a:moveTo>
                  <a:lnTo>
                    <a:pt x="103174" y="118202"/>
                  </a:lnTo>
                  <a:lnTo>
                    <a:pt x="103131" y="118144"/>
                  </a:lnTo>
                  <a:lnTo>
                    <a:pt x="103131" y="118144"/>
                  </a:lnTo>
                  <a:lnTo>
                    <a:pt x="103174" y="118028"/>
                  </a:lnTo>
                  <a:lnTo>
                    <a:pt x="103174" y="118028"/>
                  </a:lnTo>
                  <a:lnTo>
                    <a:pt x="103217" y="118028"/>
                  </a:lnTo>
                  <a:lnTo>
                    <a:pt x="103174" y="118202"/>
                  </a:lnTo>
                  <a:lnTo>
                    <a:pt x="103174" y="118202"/>
                  </a:lnTo>
                  <a:lnTo>
                    <a:pt x="103131" y="118202"/>
                  </a:lnTo>
                  <a:lnTo>
                    <a:pt x="103131" y="118202"/>
                  </a:lnTo>
                  <a:lnTo>
                    <a:pt x="103174" y="118202"/>
                  </a:lnTo>
                  <a:lnTo>
                    <a:pt x="103174" y="118202"/>
                  </a:lnTo>
                  <a:lnTo>
                    <a:pt x="103174" y="118202"/>
                  </a:lnTo>
                  <a:close/>
                  <a:moveTo>
                    <a:pt x="103174" y="116810"/>
                  </a:moveTo>
                  <a:lnTo>
                    <a:pt x="103174" y="116810"/>
                  </a:lnTo>
                  <a:lnTo>
                    <a:pt x="103131" y="116752"/>
                  </a:lnTo>
                  <a:lnTo>
                    <a:pt x="103174" y="116810"/>
                  </a:lnTo>
                  <a:lnTo>
                    <a:pt x="103259" y="116810"/>
                  </a:lnTo>
                  <a:lnTo>
                    <a:pt x="103174" y="116810"/>
                  </a:lnTo>
                  <a:lnTo>
                    <a:pt x="103174" y="116810"/>
                  </a:lnTo>
                  <a:lnTo>
                    <a:pt x="103174" y="116810"/>
                  </a:lnTo>
                  <a:lnTo>
                    <a:pt x="103174" y="116810"/>
                  </a:lnTo>
                  <a:lnTo>
                    <a:pt x="103174" y="116810"/>
                  </a:lnTo>
                  <a:close/>
                  <a:moveTo>
                    <a:pt x="102832" y="104572"/>
                  </a:moveTo>
                  <a:lnTo>
                    <a:pt x="102832" y="104572"/>
                  </a:lnTo>
                  <a:lnTo>
                    <a:pt x="102064" y="104804"/>
                  </a:lnTo>
                  <a:lnTo>
                    <a:pt x="101338" y="104978"/>
                  </a:lnTo>
                  <a:lnTo>
                    <a:pt x="100740" y="104978"/>
                  </a:lnTo>
                  <a:lnTo>
                    <a:pt x="100142" y="104862"/>
                  </a:lnTo>
                  <a:lnTo>
                    <a:pt x="99587" y="104688"/>
                  </a:lnTo>
                  <a:lnTo>
                    <a:pt x="98989" y="104456"/>
                  </a:lnTo>
                  <a:lnTo>
                    <a:pt x="97708" y="103876"/>
                  </a:lnTo>
                  <a:lnTo>
                    <a:pt x="97708" y="103876"/>
                  </a:lnTo>
                  <a:lnTo>
                    <a:pt x="97836" y="103702"/>
                  </a:lnTo>
                  <a:lnTo>
                    <a:pt x="97879" y="103586"/>
                  </a:lnTo>
                  <a:lnTo>
                    <a:pt x="97879" y="103470"/>
                  </a:lnTo>
                  <a:lnTo>
                    <a:pt x="97836" y="103354"/>
                  </a:lnTo>
                  <a:lnTo>
                    <a:pt x="97580" y="103180"/>
                  </a:lnTo>
                  <a:lnTo>
                    <a:pt x="97281" y="103064"/>
                  </a:lnTo>
                  <a:lnTo>
                    <a:pt x="97281" y="103064"/>
                  </a:lnTo>
                  <a:lnTo>
                    <a:pt x="97665" y="102774"/>
                  </a:lnTo>
                  <a:lnTo>
                    <a:pt x="97665" y="102774"/>
                  </a:lnTo>
                  <a:lnTo>
                    <a:pt x="97238" y="102600"/>
                  </a:lnTo>
                  <a:lnTo>
                    <a:pt x="96768" y="102484"/>
                  </a:lnTo>
                  <a:lnTo>
                    <a:pt x="96768" y="102484"/>
                  </a:lnTo>
                  <a:lnTo>
                    <a:pt x="96939" y="102484"/>
                  </a:lnTo>
                  <a:lnTo>
                    <a:pt x="97110" y="102368"/>
                  </a:lnTo>
                  <a:lnTo>
                    <a:pt x="97281" y="102252"/>
                  </a:lnTo>
                  <a:lnTo>
                    <a:pt x="97451" y="102078"/>
                  </a:lnTo>
                  <a:lnTo>
                    <a:pt x="98263" y="101266"/>
                  </a:lnTo>
                  <a:lnTo>
                    <a:pt x="98690" y="100860"/>
                  </a:lnTo>
                  <a:lnTo>
                    <a:pt x="98903" y="100686"/>
                  </a:lnTo>
                  <a:lnTo>
                    <a:pt x="99160" y="100570"/>
                  </a:lnTo>
                  <a:lnTo>
                    <a:pt x="99373" y="100570"/>
                  </a:lnTo>
                  <a:lnTo>
                    <a:pt x="99629" y="100570"/>
                  </a:lnTo>
                  <a:lnTo>
                    <a:pt x="99843" y="100686"/>
                  </a:lnTo>
                  <a:lnTo>
                    <a:pt x="100099" y="100918"/>
                  </a:lnTo>
                  <a:lnTo>
                    <a:pt x="100099" y="100918"/>
                  </a:lnTo>
                  <a:lnTo>
                    <a:pt x="100569" y="100860"/>
                  </a:lnTo>
                  <a:lnTo>
                    <a:pt x="100953" y="100860"/>
                  </a:lnTo>
                  <a:lnTo>
                    <a:pt x="101338" y="100918"/>
                  </a:lnTo>
                  <a:lnTo>
                    <a:pt x="101722" y="101034"/>
                  </a:lnTo>
                  <a:lnTo>
                    <a:pt x="102021" y="101150"/>
                  </a:lnTo>
                  <a:lnTo>
                    <a:pt x="102320" y="101324"/>
                  </a:lnTo>
                  <a:lnTo>
                    <a:pt x="102533" y="101498"/>
                  </a:lnTo>
                  <a:lnTo>
                    <a:pt x="102747" y="101788"/>
                  </a:lnTo>
                  <a:lnTo>
                    <a:pt x="102918" y="102020"/>
                  </a:lnTo>
                  <a:lnTo>
                    <a:pt x="103046" y="102310"/>
                  </a:lnTo>
                  <a:lnTo>
                    <a:pt x="103131" y="102658"/>
                  </a:lnTo>
                  <a:lnTo>
                    <a:pt x="103174" y="103006"/>
                  </a:lnTo>
                  <a:lnTo>
                    <a:pt x="103174" y="103354"/>
                  </a:lnTo>
                  <a:lnTo>
                    <a:pt x="103088" y="103760"/>
                  </a:lnTo>
                  <a:lnTo>
                    <a:pt x="103003" y="104166"/>
                  </a:lnTo>
                  <a:lnTo>
                    <a:pt x="102832" y="104572"/>
                  </a:lnTo>
                  <a:lnTo>
                    <a:pt x="102832" y="104572"/>
                  </a:lnTo>
                  <a:lnTo>
                    <a:pt x="102790" y="104572"/>
                  </a:lnTo>
                  <a:lnTo>
                    <a:pt x="102747" y="104572"/>
                  </a:lnTo>
                  <a:lnTo>
                    <a:pt x="102832" y="104456"/>
                  </a:lnTo>
                  <a:lnTo>
                    <a:pt x="102875" y="104398"/>
                  </a:lnTo>
                  <a:lnTo>
                    <a:pt x="102875" y="104456"/>
                  </a:lnTo>
                  <a:lnTo>
                    <a:pt x="102832" y="104572"/>
                  </a:lnTo>
                  <a:lnTo>
                    <a:pt x="102832" y="104572"/>
                  </a:lnTo>
                  <a:close/>
                  <a:moveTo>
                    <a:pt x="104028" y="116288"/>
                  </a:moveTo>
                  <a:lnTo>
                    <a:pt x="104028" y="116288"/>
                  </a:lnTo>
                  <a:lnTo>
                    <a:pt x="103900" y="116172"/>
                  </a:lnTo>
                  <a:lnTo>
                    <a:pt x="103857" y="116114"/>
                  </a:lnTo>
                  <a:lnTo>
                    <a:pt x="103900" y="116114"/>
                  </a:lnTo>
                  <a:lnTo>
                    <a:pt x="103985" y="116114"/>
                  </a:lnTo>
                  <a:lnTo>
                    <a:pt x="104113" y="116172"/>
                  </a:lnTo>
                  <a:lnTo>
                    <a:pt x="104113" y="116230"/>
                  </a:lnTo>
                  <a:lnTo>
                    <a:pt x="104028" y="116288"/>
                  </a:lnTo>
                  <a:lnTo>
                    <a:pt x="104028" y="116288"/>
                  </a:lnTo>
                  <a:lnTo>
                    <a:pt x="104028" y="116288"/>
                  </a:lnTo>
                  <a:lnTo>
                    <a:pt x="104071" y="116230"/>
                  </a:lnTo>
                  <a:lnTo>
                    <a:pt x="104071" y="116230"/>
                  </a:lnTo>
                  <a:lnTo>
                    <a:pt x="104028" y="116288"/>
                  </a:lnTo>
                  <a:lnTo>
                    <a:pt x="104028" y="116288"/>
                  </a:lnTo>
                  <a:close/>
                  <a:moveTo>
                    <a:pt x="104071" y="71860"/>
                  </a:moveTo>
                  <a:lnTo>
                    <a:pt x="104071" y="71860"/>
                  </a:lnTo>
                  <a:lnTo>
                    <a:pt x="103985" y="71744"/>
                  </a:lnTo>
                  <a:lnTo>
                    <a:pt x="103943" y="71628"/>
                  </a:lnTo>
                  <a:lnTo>
                    <a:pt x="103943" y="71570"/>
                  </a:lnTo>
                  <a:lnTo>
                    <a:pt x="103943" y="71512"/>
                  </a:lnTo>
                  <a:lnTo>
                    <a:pt x="104071" y="71396"/>
                  </a:lnTo>
                  <a:lnTo>
                    <a:pt x="104241" y="71396"/>
                  </a:lnTo>
                  <a:lnTo>
                    <a:pt x="104370" y="71396"/>
                  </a:lnTo>
                  <a:lnTo>
                    <a:pt x="104412" y="71454"/>
                  </a:lnTo>
                  <a:lnTo>
                    <a:pt x="104412" y="71454"/>
                  </a:lnTo>
                  <a:lnTo>
                    <a:pt x="104370" y="71570"/>
                  </a:lnTo>
                  <a:lnTo>
                    <a:pt x="104327" y="71628"/>
                  </a:lnTo>
                  <a:lnTo>
                    <a:pt x="104071" y="71860"/>
                  </a:lnTo>
                  <a:lnTo>
                    <a:pt x="104071" y="71860"/>
                  </a:lnTo>
                  <a:lnTo>
                    <a:pt x="104028" y="71802"/>
                  </a:lnTo>
                  <a:lnTo>
                    <a:pt x="104028" y="71744"/>
                  </a:lnTo>
                  <a:lnTo>
                    <a:pt x="104071" y="71802"/>
                  </a:lnTo>
                  <a:lnTo>
                    <a:pt x="104071" y="71860"/>
                  </a:lnTo>
                  <a:lnTo>
                    <a:pt x="104071" y="71860"/>
                  </a:lnTo>
                  <a:close/>
                  <a:moveTo>
                    <a:pt x="110946" y="28245"/>
                  </a:moveTo>
                  <a:lnTo>
                    <a:pt x="110946" y="28245"/>
                  </a:lnTo>
                  <a:lnTo>
                    <a:pt x="110903" y="28303"/>
                  </a:lnTo>
                  <a:lnTo>
                    <a:pt x="110946" y="28245"/>
                  </a:lnTo>
                  <a:lnTo>
                    <a:pt x="110946" y="28245"/>
                  </a:lnTo>
                  <a:close/>
                  <a:moveTo>
                    <a:pt x="108000" y="9569"/>
                  </a:moveTo>
                  <a:lnTo>
                    <a:pt x="108000" y="9569"/>
                  </a:lnTo>
                  <a:lnTo>
                    <a:pt x="108128" y="9627"/>
                  </a:lnTo>
                  <a:lnTo>
                    <a:pt x="108170" y="9685"/>
                  </a:lnTo>
                  <a:lnTo>
                    <a:pt x="108085" y="9685"/>
                  </a:lnTo>
                  <a:lnTo>
                    <a:pt x="107957" y="9627"/>
                  </a:lnTo>
                  <a:lnTo>
                    <a:pt x="107957" y="9569"/>
                  </a:lnTo>
                  <a:lnTo>
                    <a:pt x="108000" y="9569"/>
                  </a:lnTo>
                  <a:lnTo>
                    <a:pt x="108000" y="9569"/>
                  </a:lnTo>
                  <a:lnTo>
                    <a:pt x="108042" y="9569"/>
                  </a:lnTo>
                  <a:lnTo>
                    <a:pt x="108000" y="9569"/>
                  </a:lnTo>
                  <a:lnTo>
                    <a:pt x="108000" y="9569"/>
                  </a:lnTo>
                  <a:lnTo>
                    <a:pt x="108000" y="9569"/>
                  </a:lnTo>
                  <a:lnTo>
                    <a:pt x="108000" y="9569"/>
                  </a:lnTo>
                  <a:close/>
                  <a:moveTo>
                    <a:pt x="107359" y="9047"/>
                  </a:moveTo>
                  <a:lnTo>
                    <a:pt x="107359" y="9047"/>
                  </a:lnTo>
                  <a:lnTo>
                    <a:pt x="107487" y="9105"/>
                  </a:lnTo>
                  <a:lnTo>
                    <a:pt x="107444" y="9163"/>
                  </a:lnTo>
                  <a:lnTo>
                    <a:pt x="107359" y="9105"/>
                  </a:lnTo>
                  <a:lnTo>
                    <a:pt x="107359" y="9105"/>
                  </a:lnTo>
                  <a:lnTo>
                    <a:pt x="107359" y="9047"/>
                  </a:lnTo>
                  <a:lnTo>
                    <a:pt x="107359" y="9047"/>
                  </a:lnTo>
                  <a:lnTo>
                    <a:pt x="107316" y="9105"/>
                  </a:lnTo>
                  <a:lnTo>
                    <a:pt x="107359" y="9047"/>
                  </a:lnTo>
                  <a:lnTo>
                    <a:pt x="107359" y="9047"/>
                  </a:lnTo>
                  <a:close/>
                  <a:moveTo>
                    <a:pt x="107444" y="11657"/>
                  </a:moveTo>
                  <a:lnTo>
                    <a:pt x="107444" y="11657"/>
                  </a:lnTo>
                  <a:lnTo>
                    <a:pt x="107658" y="11715"/>
                  </a:lnTo>
                  <a:lnTo>
                    <a:pt x="107701" y="11773"/>
                  </a:lnTo>
                  <a:lnTo>
                    <a:pt x="107743" y="11773"/>
                  </a:lnTo>
                  <a:lnTo>
                    <a:pt x="107615" y="11889"/>
                  </a:lnTo>
                  <a:lnTo>
                    <a:pt x="107487" y="11947"/>
                  </a:lnTo>
                  <a:lnTo>
                    <a:pt x="107316" y="12005"/>
                  </a:lnTo>
                  <a:lnTo>
                    <a:pt x="107231" y="11947"/>
                  </a:lnTo>
                  <a:lnTo>
                    <a:pt x="107188" y="11889"/>
                  </a:lnTo>
                  <a:lnTo>
                    <a:pt x="107231" y="11831"/>
                  </a:lnTo>
                  <a:lnTo>
                    <a:pt x="107444" y="11657"/>
                  </a:lnTo>
                  <a:lnTo>
                    <a:pt x="107444" y="11657"/>
                  </a:lnTo>
                  <a:lnTo>
                    <a:pt x="107487" y="11657"/>
                  </a:lnTo>
                  <a:lnTo>
                    <a:pt x="107444" y="11657"/>
                  </a:lnTo>
                  <a:lnTo>
                    <a:pt x="107402" y="11657"/>
                  </a:lnTo>
                  <a:lnTo>
                    <a:pt x="107444" y="11657"/>
                  </a:lnTo>
                  <a:lnTo>
                    <a:pt x="107444" y="11657"/>
                  </a:lnTo>
                  <a:close/>
                  <a:moveTo>
                    <a:pt x="106377" y="25055"/>
                  </a:moveTo>
                  <a:lnTo>
                    <a:pt x="106377" y="25055"/>
                  </a:lnTo>
                  <a:lnTo>
                    <a:pt x="106633" y="25925"/>
                  </a:lnTo>
                  <a:lnTo>
                    <a:pt x="106633" y="25925"/>
                  </a:lnTo>
                  <a:lnTo>
                    <a:pt x="106633" y="25983"/>
                  </a:lnTo>
                  <a:lnTo>
                    <a:pt x="106548" y="25983"/>
                  </a:lnTo>
                  <a:lnTo>
                    <a:pt x="106462" y="25751"/>
                  </a:lnTo>
                  <a:lnTo>
                    <a:pt x="106377" y="25345"/>
                  </a:lnTo>
                  <a:lnTo>
                    <a:pt x="106334" y="25171"/>
                  </a:lnTo>
                  <a:lnTo>
                    <a:pt x="106377" y="25055"/>
                  </a:lnTo>
                  <a:lnTo>
                    <a:pt x="106377" y="25055"/>
                  </a:lnTo>
                  <a:lnTo>
                    <a:pt x="106419" y="25171"/>
                  </a:lnTo>
                  <a:lnTo>
                    <a:pt x="106377" y="25229"/>
                  </a:lnTo>
                  <a:lnTo>
                    <a:pt x="106377" y="25171"/>
                  </a:lnTo>
                  <a:lnTo>
                    <a:pt x="106377" y="25055"/>
                  </a:lnTo>
                  <a:lnTo>
                    <a:pt x="106377" y="25055"/>
                  </a:lnTo>
                  <a:close/>
                  <a:moveTo>
                    <a:pt x="104540" y="106544"/>
                  </a:moveTo>
                  <a:lnTo>
                    <a:pt x="104540" y="106544"/>
                  </a:lnTo>
                  <a:lnTo>
                    <a:pt x="104967" y="106718"/>
                  </a:lnTo>
                  <a:lnTo>
                    <a:pt x="104540" y="106544"/>
                  </a:lnTo>
                  <a:lnTo>
                    <a:pt x="104540" y="106544"/>
                  </a:lnTo>
                  <a:lnTo>
                    <a:pt x="104626" y="106602"/>
                  </a:lnTo>
                  <a:lnTo>
                    <a:pt x="104540" y="106544"/>
                  </a:lnTo>
                  <a:lnTo>
                    <a:pt x="104540" y="106544"/>
                  </a:lnTo>
                  <a:close/>
                  <a:moveTo>
                    <a:pt x="105565" y="88912"/>
                  </a:moveTo>
                  <a:lnTo>
                    <a:pt x="105565" y="88912"/>
                  </a:lnTo>
                  <a:lnTo>
                    <a:pt x="105480" y="88970"/>
                  </a:lnTo>
                  <a:lnTo>
                    <a:pt x="105395" y="88970"/>
                  </a:lnTo>
                  <a:lnTo>
                    <a:pt x="105096" y="88854"/>
                  </a:lnTo>
                  <a:lnTo>
                    <a:pt x="104711" y="88564"/>
                  </a:lnTo>
                  <a:lnTo>
                    <a:pt x="104711" y="88564"/>
                  </a:lnTo>
                  <a:lnTo>
                    <a:pt x="104669" y="88216"/>
                  </a:lnTo>
                  <a:lnTo>
                    <a:pt x="104711" y="87926"/>
                  </a:lnTo>
                  <a:lnTo>
                    <a:pt x="104797" y="87694"/>
                  </a:lnTo>
                  <a:lnTo>
                    <a:pt x="104925" y="87520"/>
                  </a:lnTo>
                  <a:lnTo>
                    <a:pt x="105096" y="87346"/>
                  </a:lnTo>
                  <a:lnTo>
                    <a:pt x="105266" y="87288"/>
                  </a:lnTo>
                  <a:lnTo>
                    <a:pt x="105480" y="87230"/>
                  </a:lnTo>
                  <a:lnTo>
                    <a:pt x="105693" y="87172"/>
                  </a:lnTo>
                  <a:lnTo>
                    <a:pt x="105907" y="87230"/>
                  </a:lnTo>
                  <a:lnTo>
                    <a:pt x="106078" y="87346"/>
                  </a:lnTo>
                  <a:lnTo>
                    <a:pt x="106249" y="87462"/>
                  </a:lnTo>
                  <a:lnTo>
                    <a:pt x="106377" y="87636"/>
                  </a:lnTo>
                  <a:lnTo>
                    <a:pt x="106462" y="87926"/>
                  </a:lnTo>
                  <a:lnTo>
                    <a:pt x="106505" y="88216"/>
                  </a:lnTo>
                  <a:lnTo>
                    <a:pt x="106462" y="88564"/>
                  </a:lnTo>
                  <a:lnTo>
                    <a:pt x="106377" y="89028"/>
                  </a:lnTo>
                  <a:lnTo>
                    <a:pt x="106377" y="89028"/>
                  </a:lnTo>
                  <a:lnTo>
                    <a:pt x="105992" y="88970"/>
                  </a:lnTo>
                  <a:lnTo>
                    <a:pt x="105565" y="88912"/>
                  </a:lnTo>
                  <a:lnTo>
                    <a:pt x="105565" y="88912"/>
                  </a:lnTo>
                  <a:lnTo>
                    <a:pt x="105523" y="89028"/>
                  </a:lnTo>
                  <a:lnTo>
                    <a:pt x="105565" y="89028"/>
                  </a:lnTo>
                  <a:lnTo>
                    <a:pt x="105608" y="88912"/>
                  </a:lnTo>
                  <a:lnTo>
                    <a:pt x="105608" y="88912"/>
                  </a:lnTo>
                  <a:lnTo>
                    <a:pt x="105565" y="88912"/>
                  </a:lnTo>
                  <a:lnTo>
                    <a:pt x="105565" y="88912"/>
                  </a:lnTo>
                  <a:close/>
                  <a:moveTo>
                    <a:pt x="106120" y="115940"/>
                  </a:moveTo>
                  <a:lnTo>
                    <a:pt x="106120" y="115940"/>
                  </a:lnTo>
                  <a:lnTo>
                    <a:pt x="105992" y="115824"/>
                  </a:lnTo>
                  <a:lnTo>
                    <a:pt x="106120" y="115824"/>
                  </a:lnTo>
                  <a:lnTo>
                    <a:pt x="106206" y="115882"/>
                  </a:lnTo>
                  <a:lnTo>
                    <a:pt x="106206" y="115940"/>
                  </a:lnTo>
                  <a:lnTo>
                    <a:pt x="106120" y="115940"/>
                  </a:lnTo>
                  <a:lnTo>
                    <a:pt x="106120" y="115940"/>
                  </a:lnTo>
                  <a:lnTo>
                    <a:pt x="106078" y="115882"/>
                  </a:lnTo>
                  <a:lnTo>
                    <a:pt x="106120" y="115882"/>
                  </a:lnTo>
                  <a:lnTo>
                    <a:pt x="106120" y="115940"/>
                  </a:lnTo>
                  <a:lnTo>
                    <a:pt x="106120" y="115940"/>
                  </a:lnTo>
                  <a:lnTo>
                    <a:pt x="106120" y="115940"/>
                  </a:lnTo>
                  <a:close/>
                  <a:moveTo>
                    <a:pt x="106548" y="112750"/>
                  </a:moveTo>
                  <a:lnTo>
                    <a:pt x="106548" y="112750"/>
                  </a:lnTo>
                  <a:lnTo>
                    <a:pt x="106334" y="112924"/>
                  </a:lnTo>
                  <a:lnTo>
                    <a:pt x="106163" y="112924"/>
                  </a:lnTo>
                  <a:lnTo>
                    <a:pt x="106120" y="112866"/>
                  </a:lnTo>
                  <a:lnTo>
                    <a:pt x="106078" y="112808"/>
                  </a:lnTo>
                  <a:lnTo>
                    <a:pt x="105992" y="112634"/>
                  </a:lnTo>
                  <a:lnTo>
                    <a:pt x="105992" y="112634"/>
                  </a:lnTo>
                  <a:lnTo>
                    <a:pt x="106206" y="112518"/>
                  </a:lnTo>
                  <a:lnTo>
                    <a:pt x="106334" y="112460"/>
                  </a:lnTo>
                  <a:lnTo>
                    <a:pt x="106419" y="112460"/>
                  </a:lnTo>
                  <a:lnTo>
                    <a:pt x="106505" y="112518"/>
                  </a:lnTo>
                  <a:lnTo>
                    <a:pt x="106548" y="112634"/>
                  </a:lnTo>
                  <a:lnTo>
                    <a:pt x="106548" y="112750"/>
                  </a:lnTo>
                  <a:lnTo>
                    <a:pt x="106548" y="112750"/>
                  </a:lnTo>
                  <a:lnTo>
                    <a:pt x="106505" y="112808"/>
                  </a:lnTo>
                  <a:lnTo>
                    <a:pt x="106505" y="112750"/>
                  </a:lnTo>
                  <a:lnTo>
                    <a:pt x="106505" y="112692"/>
                  </a:lnTo>
                  <a:lnTo>
                    <a:pt x="106548" y="112750"/>
                  </a:lnTo>
                  <a:lnTo>
                    <a:pt x="106548" y="112750"/>
                  </a:lnTo>
                  <a:close/>
                  <a:moveTo>
                    <a:pt x="106975" y="113214"/>
                  </a:moveTo>
                  <a:lnTo>
                    <a:pt x="106975" y="113214"/>
                  </a:lnTo>
                  <a:lnTo>
                    <a:pt x="106846" y="113156"/>
                  </a:lnTo>
                  <a:lnTo>
                    <a:pt x="106846" y="113098"/>
                  </a:lnTo>
                  <a:lnTo>
                    <a:pt x="106846" y="113040"/>
                  </a:lnTo>
                  <a:lnTo>
                    <a:pt x="106932" y="112982"/>
                  </a:lnTo>
                  <a:lnTo>
                    <a:pt x="107060" y="112924"/>
                  </a:lnTo>
                  <a:lnTo>
                    <a:pt x="107359" y="112924"/>
                  </a:lnTo>
                  <a:lnTo>
                    <a:pt x="107402" y="112924"/>
                  </a:lnTo>
                  <a:lnTo>
                    <a:pt x="107444" y="112982"/>
                  </a:lnTo>
                  <a:lnTo>
                    <a:pt x="107402" y="112982"/>
                  </a:lnTo>
                  <a:lnTo>
                    <a:pt x="107402" y="112982"/>
                  </a:lnTo>
                  <a:lnTo>
                    <a:pt x="107444" y="113098"/>
                  </a:lnTo>
                  <a:lnTo>
                    <a:pt x="107444" y="113272"/>
                  </a:lnTo>
                  <a:lnTo>
                    <a:pt x="107444" y="113330"/>
                  </a:lnTo>
                  <a:lnTo>
                    <a:pt x="107359" y="113388"/>
                  </a:lnTo>
                  <a:lnTo>
                    <a:pt x="107188" y="113330"/>
                  </a:lnTo>
                  <a:lnTo>
                    <a:pt x="106975" y="113214"/>
                  </a:lnTo>
                  <a:lnTo>
                    <a:pt x="106975" y="113214"/>
                  </a:lnTo>
                  <a:lnTo>
                    <a:pt x="107017" y="113272"/>
                  </a:lnTo>
                  <a:lnTo>
                    <a:pt x="106975" y="113214"/>
                  </a:lnTo>
                  <a:lnTo>
                    <a:pt x="106975" y="113214"/>
                  </a:lnTo>
                  <a:close/>
                  <a:moveTo>
                    <a:pt x="107786" y="113388"/>
                  </a:moveTo>
                  <a:lnTo>
                    <a:pt x="107786" y="113388"/>
                  </a:lnTo>
                  <a:lnTo>
                    <a:pt x="107786" y="113330"/>
                  </a:lnTo>
                  <a:lnTo>
                    <a:pt x="107786" y="113388"/>
                  </a:lnTo>
                  <a:lnTo>
                    <a:pt x="107786" y="113388"/>
                  </a:lnTo>
                  <a:close/>
                  <a:moveTo>
                    <a:pt x="107145" y="92624"/>
                  </a:moveTo>
                  <a:lnTo>
                    <a:pt x="107145" y="92624"/>
                  </a:lnTo>
                  <a:lnTo>
                    <a:pt x="107017" y="92508"/>
                  </a:lnTo>
                  <a:lnTo>
                    <a:pt x="106761" y="92276"/>
                  </a:lnTo>
                  <a:lnTo>
                    <a:pt x="106419" y="91870"/>
                  </a:lnTo>
                  <a:lnTo>
                    <a:pt x="106078" y="91348"/>
                  </a:lnTo>
                  <a:lnTo>
                    <a:pt x="105950" y="91116"/>
                  </a:lnTo>
                  <a:lnTo>
                    <a:pt x="105822" y="90826"/>
                  </a:lnTo>
                  <a:lnTo>
                    <a:pt x="105779" y="90536"/>
                  </a:lnTo>
                  <a:lnTo>
                    <a:pt x="105822" y="90246"/>
                  </a:lnTo>
                  <a:lnTo>
                    <a:pt x="105907" y="89956"/>
                  </a:lnTo>
                  <a:lnTo>
                    <a:pt x="106078" y="89666"/>
                  </a:lnTo>
                  <a:lnTo>
                    <a:pt x="106334" y="89434"/>
                  </a:lnTo>
                  <a:lnTo>
                    <a:pt x="106718" y="89144"/>
                  </a:lnTo>
                  <a:lnTo>
                    <a:pt x="106718" y="89144"/>
                  </a:lnTo>
                  <a:lnTo>
                    <a:pt x="106846" y="89202"/>
                  </a:lnTo>
                  <a:lnTo>
                    <a:pt x="107060" y="89202"/>
                  </a:lnTo>
                  <a:lnTo>
                    <a:pt x="107701" y="89260"/>
                  </a:lnTo>
                  <a:lnTo>
                    <a:pt x="108042" y="89318"/>
                  </a:lnTo>
                  <a:lnTo>
                    <a:pt x="108341" y="89434"/>
                  </a:lnTo>
                  <a:lnTo>
                    <a:pt x="108469" y="89550"/>
                  </a:lnTo>
                  <a:lnTo>
                    <a:pt x="108597" y="89724"/>
                  </a:lnTo>
                  <a:lnTo>
                    <a:pt x="108683" y="89898"/>
                  </a:lnTo>
                  <a:lnTo>
                    <a:pt x="108725" y="90130"/>
                  </a:lnTo>
                  <a:lnTo>
                    <a:pt x="108725" y="90130"/>
                  </a:lnTo>
                  <a:lnTo>
                    <a:pt x="108811" y="90942"/>
                  </a:lnTo>
                  <a:lnTo>
                    <a:pt x="108811" y="91522"/>
                  </a:lnTo>
                  <a:lnTo>
                    <a:pt x="108768" y="91696"/>
                  </a:lnTo>
                  <a:lnTo>
                    <a:pt x="108725" y="91812"/>
                  </a:lnTo>
                  <a:lnTo>
                    <a:pt x="108640" y="91928"/>
                  </a:lnTo>
                  <a:lnTo>
                    <a:pt x="108555" y="91986"/>
                  </a:lnTo>
                  <a:lnTo>
                    <a:pt x="108298" y="92102"/>
                  </a:lnTo>
                  <a:lnTo>
                    <a:pt x="107957" y="92160"/>
                  </a:lnTo>
                  <a:lnTo>
                    <a:pt x="107572" y="92334"/>
                  </a:lnTo>
                  <a:lnTo>
                    <a:pt x="107145" y="92624"/>
                  </a:lnTo>
                  <a:lnTo>
                    <a:pt x="107145" y="92624"/>
                  </a:lnTo>
                  <a:lnTo>
                    <a:pt x="107188" y="92450"/>
                  </a:lnTo>
                  <a:lnTo>
                    <a:pt x="107274" y="92450"/>
                  </a:lnTo>
                  <a:lnTo>
                    <a:pt x="107274" y="92450"/>
                  </a:lnTo>
                  <a:lnTo>
                    <a:pt x="107145" y="92624"/>
                  </a:lnTo>
                  <a:lnTo>
                    <a:pt x="107145" y="92624"/>
                  </a:lnTo>
                  <a:close/>
                  <a:moveTo>
                    <a:pt x="108939" y="113620"/>
                  </a:moveTo>
                  <a:lnTo>
                    <a:pt x="108939" y="113620"/>
                  </a:lnTo>
                  <a:lnTo>
                    <a:pt x="108768" y="113736"/>
                  </a:lnTo>
                  <a:lnTo>
                    <a:pt x="108640" y="113736"/>
                  </a:lnTo>
                  <a:lnTo>
                    <a:pt x="108512" y="113736"/>
                  </a:lnTo>
                  <a:lnTo>
                    <a:pt x="108469" y="113736"/>
                  </a:lnTo>
                  <a:lnTo>
                    <a:pt x="108427" y="113678"/>
                  </a:lnTo>
                  <a:lnTo>
                    <a:pt x="108512" y="113620"/>
                  </a:lnTo>
                  <a:lnTo>
                    <a:pt x="108683" y="113620"/>
                  </a:lnTo>
                  <a:lnTo>
                    <a:pt x="108939" y="113620"/>
                  </a:lnTo>
                  <a:lnTo>
                    <a:pt x="108939" y="113620"/>
                  </a:lnTo>
                  <a:lnTo>
                    <a:pt x="108854" y="113678"/>
                  </a:lnTo>
                  <a:lnTo>
                    <a:pt x="108939" y="113620"/>
                  </a:lnTo>
                  <a:lnTo>
                    <a:pt x="108939" y="113620"/>
                  </a:lnTo>
                  <a:close/>
                  <a:moveTo>
                    <a:pt x="109153" y="115534"/>
                  </a:moveTo>
                  <a:lnTo>
                    <a:pt x="109153" y="115534"/>
                  </a:lnTo>
                  <a:lnTo>
                    <a:pt x="108982" y="115650"/>
                  </a:lnTo>
                  <a:lnTo>
                    <a:pt x="108725" y="115824"/>
                  </a:lnTo>
                  <a:lnTo>
                    <a:pt x="108597" y="115882"/>
                  </a:lnTo>
                  <a:lnTo>
                    <a:pt x="108427" y="115824"/>
                  </a:lnTo>
                  <a:lnTo>
                    <a:pt x="108256" y="115708"/>
                  </a:lnTo>
                  <a:lnTo>
                    <a:pt x="108128" y="115534"/>
                  </a:lnTo>
                  <a:lnTo>
                    <a:pt x="108128" y="115534"/>
                  </a:lnTo>
                  <a:lnTo>
                    <a:pt x="108085" y="115360"/>
                  </a:lnTo>
                  <a:lnTo>
                    <a:pt x="108128" y="115244"/>
                  </a:lnTo>
                  <a:lnTo>
                    <a:pt x="108170" y="115128"/>
                  </a:lnTo>
                  <a:lnTo>
                    <a:pt x="108256" y="115128"/>
                  </a:lnTo>
                  <a:lnTo>
                    <a:pt x="108427" y="115128"/>
                  </a:lnTo>
                  <a:lnTo>
                    <a:pt x="108640" y="115186"/>
                  </a:lnTo>
                  <a:lnTo>
                    <a:pt x="109067" y="115418"/>
                  </a:lnTo>
                  <a:lnTo>
                    <a:pt x="109153" y="115534"/>
                  </a:lnTo>
                  <a:lnTo>
                    <a:pt x="109195" y="115534"/>
                  </a:lnTo>
                  <a:lnTo>
                    <a:pt x="109153" y="115534"/>
                  </a:lnTo>
                  <a:lnTo>
                    <a:pt x="109153" y="115534"/>
                  </a:lnTo>
                  <a:lnTo>
                    <a:pt x="109110" y="115534"/>
                  </a:lnTo>
                  <a:lnTo>
                    <a:pt x="109153" y="115534"/>
                  </a:lnTo>
                  <a:lnTo>
                    <a:pt x="109153" y="115534"/>
                  </a:lnTo>
                  <a:close/>
                  <a:moveTo>
                    <a:pt x="109195" y="1449"/>
                  </a:moveTo>
                  <a:lnTo>
                    <a:pt x="109195" y="1449"/>
                  </a:lnTo>
                  <a:lnTo>
                    <a:pt x="109494" y="1391"/>
                  </a:lnTo>
                  <a:lnTo>
                    <a:pt x="109793" y="1333"/>
                  </a:lnTo>
                  <a:lnTo>
                    <a:pt x="110092" y="1391"/>
                  </a:lnTo>
                  <a:lnTo>
                    <a:pt x="110391" y="1449"/>
                  </a:lnTo>
                  <a:lnTo>
                    <a:pt x="110391" y="1449"/>
                  </a:lnTo>
                  <a:lnTo>
                    <a:pt x="109195" y="1449"/>
                  </a:lnTo>
                  <a:lnTo>
                    <a:pt x="109195" y="1449"/>
                  </a:lnTo>
                  <a:lnTo>
                    <a:pt x="109238" y="1449"/>
                  </a:lnTo>
                  <a:lnTo>
                    <a:pt x="109195" y="1449"/>
                  </a:lnTo>
                  <a:lnTo>
                    <a:pt x="109195" y="1449"/>
                  </a:lnTo>
                  <a:close/>
                  <a:moveTo>
                    <a:pt x="110733" y="114954"/>
                  </a:moveTo>
                  <a:lnTo>
                    <a:pt x="110733" y="114954"/>
                  </a:lnTo>
                  <a:lnTo>
                    <a:pt x="110562" y="114896"/>
                  </a:lnTo>
                  <a:lnTo>
                    <a:pt x="110519" y="114780"/>
                  </a:lnTo>
                  <a:lnTo>
                    <a:pt x="110562" y="114722"/>
                  </a:lnTo>
                  <a:lnTo>
                    <a:pt x="110647" y="114664"/>
                  </a:lnTo>
                  <a:lnTo>
                    <a:pt x="110903" y="114606"/>
                  </a:lnTo>
                  <a:lnTo>
                    <a:pt x="111117" y="114606"/>
                  </a:lnTo>
                  <a:lnTo>
                    <a:pt x="111117" y="114606"/>
                  </a:lnTo>
                  <a:lnTo>
                    <a:pt x="111074" y="114664"/>
                  </a:lnTo>
                  <a:lnTo>
                    <a:pt x="111117" y="114664"/>
                  </a:lnTo>
                  <a:lnTo>
                    <a:pt x="111202" y="114780"/>
                  </a:lnTo>
                  <a:lnTo>
                    <a:pt x="111501" y="115012"/>
                  </a:lnTo>
                  <a:lnTo>
                    <a:pt x="111544" y="115070"/>
                  </a:lnTo>
                  <a:lnTo>
                    <a:pt x="111501" y="115128"/>
                  </a:lnTo>
                  <a:lnTo>
                    <a:pt x="110733" y="114954"/>
                  </a:lnTo>
                  <a:lnTo>
                    <a:pt x="110733" y="114954"/>
                  </a:lnTo>
                  <a:lnTo>
                    <a:pt x="110775" y="114954"/>
                  </a:lnTo>
                  <a:lnTo>
                    <a:pt x="110733" y="114954"/>
                  </a:lnTo>
                  <a:lnTo>
                    <a:pt x="110733" y="114954"/>
                  </a:lnTo>
                  <a:close/>
                  <a:moveTo>
                    <a:pt x="111074" y="31551"/>
                  </a:moveTo>
                  <a:lnTo>
                    <a:pt x="111074" y="31551"/>
                  </a:lnTo>
                  <a:lnTo>
                    <a:pt x="111330" y="31435"/>
                  </a:lnTo>
                  <a:lnTo>
                    <a:pt x="111074" y="31551"/>
                  </a:lnTo>
                  <a:lnTo>
                    <a:pt x="111074" y="31551"/>
                  </a:lnTo>
                  <a:close/>
                  <a:moveTo>
                    <a:pt x="118889" y="11599"/>
                  </a:moveTo>
                  <a:lnTo>
                    <a:pt x="118889" y="11599"/>
                  </a:lnTo>
                  <a:lnTo>
                    <a:pt x="118932" y="11483"/>
                  </a:lnTo>
                  <a:lnTo>
                    <a:pt x="118889" y="11599"/>
                  </a:lnTo>
                  <a:lnTo>
                    <a:pt x="118889" y="11599"/>
                  </a:lnTo>
                  <a:lnTo>
                    <a:pt x="118889" y="11599"/>
                  </a:lnTo>
                  <a:lnTo>
                    <a:pt x="118889" y="11599"/>
                  </a:lnTo>
                  <a:lnTo>
                    <a:pt x="118889" y="11599"/>
                  </a:lnTo>
                  <a:close/>
                  <a:moveTo>
                    <a:pt x="119359" y="24881"/>
                  </a:moveTo>
                  <a:lnTo>
                    <a:pt x="119359" y="24881"/>
                  </a:lnTo>
                  <a:lnTo>
                    <a:pt x="119359" y="24881"/>
                  </a:lnTo>
                  <a:lnTo>
                    <a:pt x="119359" y="24881"/>
                  </a:lnTo>
                  <a:lnTo>
                    <a:pt x="119359" y="24881"/>
                  </a:lnTo>
                  <a:lnTo>
                    <a:pt x="119359" y="24881"/>
                  </a:lnTo>
                  <a:close/>
                  <a:moveTo>
                    <a:pt x="119359" y="22677"/>
                  </a:moveTo>
                  <a:lnTo>
                    <a:pt x="119359" y="22677"/>
                  </a:lnTo>
                  <a:lnTo>
                    <a:pt x="119274" y="22445"/>
                  </a:lnTo>
                  <a:lnTo>
                    <a:pt x="119274" y="22271"/>
                  </a:lnTo>
                  <a:lnTo>
                    <a:pt x="119274" y="22271"/>
                  </a:lnTo>
                  <a:lnTo>
                    <a:pt x="119316" y="22329"/>
                  </a:lnTo>
                  <a:lnTo>
                    <a:pt x="119359" y="22677"/>
                  </a:lnTo>
                  <a:lnTo>
                    <a:pt x="119359" y="22677"/>
                  </a:lnTo>
                  <a:lnTo>
                    <a:pt x="119316" y="22677"/>
                  </a:lnTo>
                  <a:lnTo>
                    <a:pt x="119359" y="22677"/>
                  </a:lnTo>
                  <a:lnTo>
                    <a:pt x="119359" y="22677"/>
                  </a:lnTo>
                  <a:close/>
                  <a:moveTo>
                    <a:pt x="119231" y="22851"/>
                  </a:moveTo>
                  <a:lnTo>
                    <a:pt x="119231" y="22851"/>
                  </a:lnTo>
                  <a:lnTo>
                    <a:pt x="119103" y="22735"/>
                  </a:lnTo>
                  <a:lnTo>
                    <a:pt x="119103" y="22619"/>
                  </a:lnTo>
                  <a:lnTo>
                    <a:pt x="119103" y="22619"/>
                  </a:lnTo>
                  <a:lnTo>
                    <a:pt x="119145" y="22619"/>
                  </a:lnTo>
                  <a:lnTo>
                    <a:pt x="119231" y="22677"/>
                  </a:lnTo>
                  <a:lnTo>
                    <a:pt x="119274" y="22735"/>
                  </a:lnTo>
                  <a:lnTo>
                    <a:pt x="119231" y="22851"/>
                  </a:lnTo>
                  <a:lnTo>
                    <a:pt x="119231" y="22851"/>
                  </a:lnTo>
                  <a:lnTo>
                    <a:pt x="119188" y="22793"/>
                  </a:lnTo>
                  <a:lnTo>
                    <a:pt x="119231" y="22793"/>
                  </a:lnTo>
                  <a:lnTo>
                    <a:pt x="119231" y="22793"/>
                  </a:lnTo>
                  <a:lnTo>
                    <a:pt x="119231" y="22851"/>
                  </a:lnTo>
                  <a:lnTo>
                    <a:pt x="119231" y="22851"/>
                  </a:lnTo>
                  <a:close/>
                  <a:moveTo>
                    <a:pt x="118035" y="22851"/>
                  </a:moveTo>
                  <a:lnTo>
                    <a:pt x="118035" y="22851"/>
                  </a:lnTo>
                  <a:lnTo>
                    <a:pt x="118035" y="22677"/>
                  </a:lnTo>
                  <a:lnTo>
                    <a:pt x="118035" y="22677"/>
                  </a:lnTo>
                  <a:lnTo>
                    <a:pt x="118163" y="22851"/>
                  </a:lnTo>
                  <a:lnTo>
                    <a:pt x="118206" y="22909"/>
                  </a:lnTo>
                  <a:lnTo>
                    <a:pt x="118206" y="23025"/>
                  </a:lnTo>
                  <a:lnTo>
                    <a:pt x="118163" y="22967"/>
                  </a:lnTo>
                  <a:lnTo>
                    <a:pt x="118035" y="22851"/>
                  </a:lnTo>
                  <a:lnTo>
                    <a:pt x="118035" y="22851"/>
                  </a:lnTo>
                  <a:lnTo>
                    <a:pt x="118035" y="22793"/>
                  </a:lnTo>
                  <a:lnTo>
                    <a:pt x="118035" y="22851"/>
                  </a:lnTo>
                  <a:lnTo>
                    <a:pt x="118035" y="22851"/>
                  </a:lnTo>
                  <a:lnTo>
                    <a:pt x="118035" y="22851"/>
                  </a:lnTo>
                  <a:lnTo>
                    <a:pt x="118035" y="22851"/>
                  </a:lnTo>
                  <a:close/>
                  <a:moveTo>
                    <a:pt x="118120" y="26389"/>
                  </a:moveTo>
                  <a:lnTo>
                    <a:pt x="118120" y="26389"/>
                  </a:lnTo>
                  <a:lnTo>
                    <a:pt x="118120" y="26505"/>
                  </a:lnTo>
                  <a:lnTo>
                    <a:pt x="118078" y="26505"/>
                  </a:lnTo>
                  <a:lnTo>
                    <a:pt x="117950" y="26389"/>
                  </a:lnTo>
                  <a:lnTo>
                    <a:pt x="117950" y="26331"/>
                  </a:lnTo>
                  <a:lnTo>
                    <a:pt x="117950" y="26331"/>
                  </a:lnTo>
                  <a:lnTo>
                    <a:pt x="118035" y="26331"/>
                  </a:lnTo>
                  <a:lnTo>
                    <a:pt x="118120" y="26389"/>
                  </a:lnTo>
                  <a:lnTo>
                    <a:pt x="118120" y="26389"/>
                  </a:lnTo>
                  <a:lnTo>
                    <a:pt x="118120" y="26447"/>
                  </a:lnTo>
                  <a:lnTo>
                    <a:pt x="118120" y="26447"/>
                  </a:lnTo>
                  <a:lnTo>
                    <a:pt x="118120" y="26389"/>
                  </a:lnTo>
                  <a:lnTo>
                    <a:pt x="118120" y="26389"/>
                  </a:lnTo>
                  <a:lnTo>
                    <a:pt x="118120" y="26389"/>
                  </a:lnTo>
                  <a:close/>
                  <a:moveTo>
                    <a:pt x="116882" y="27259"/>
                  </a:moveTo>
                  <a:lnTo>
                    <a:pt x="116882" y="27259"/>
                  </a:lnTo>
                  <a:lnTo>
                    <a:pt x="116967" y="26679"/>
                  </a:lnTo>
                  <a:lnTo>
                    <a:pt x="116967" y="26679"/>
                  </a:lnTo>
                  <a:lnTo>
                    <a:pt x="116967" y="26795"/>
                  </a:lnTo>
                  <a:lnTo>
                    <a:pt x="116925" y="27085"/>
                  </a:lnTo>
                  <a:lnTo>
                    <a:pt x="116882" y="27201"/>
                  </a:lnTo>
                  <a:lnTo>
                    <a:pt x="116882" y="27259"/>
                  </a:lnTo>
                  <a:lnTo>
                    <a:pt x="116882" y="27259"/>
                  </a:lnTo>
                  <a:lnTo>
                    <a:pt x="116882" y="27201"/>
                  </a:lnTo>
                  <a:lnTo>
                    <a:pt x="116925" y="27201"/>
                  </a:lnTo>
                  <a:lnTo>
                    <a:pt x="116967" y="27201"/>
                  </a:lnTo>
                  <a:lnTo>
                    <a:pt x="116967" y="27259"/>
                  </a:lnTo>
                  <a:lnTo>
                    <a:pt x="116882" y="27259"/>
                  </a:lnTo>
                  <a:lnTo>
                    <a:pt x="116882" y="27259"/>
                  </a:lnTo>
                  <a:close/>
                  <a:moveTo>
                    <a:pt x="116754" y="26505"/>
                  </a:moveTo>
                  <a:lnTo>
                    <a:pt x="116754" y="26505"/>
                  </a:lnTo>
                  <a:lnTo>
                    <a:pt x="116754" y="26505"/>
                  </a:lnTo>
                  <a:lnTo>
                    <a:pt x="116754" y="26505"/>
                  </a:lnTo>
                  <a:lnTo>
                    <a:pt x="116754" y="26505"/>
                  </a:lnTo>
                  <a:lnTo>
                    <a:pt x="116754" y="26505"/>
                  </a:lnTo>
                  <a:lnTo>
                    <a:pt x="116754" y="26505"/>
                  </a:lnTo>
                  <a:lnTo>
                    <a:pt x="116754" y="26505"/>
                  </a:lnTo>
                  <a:close/>
                  <a:moveTo>
                    <a:pt x="116199" y="4233"/>
                  </a:moveTo>
                  <a:lnTo>
                    <a:pt x="116199" y="4117"/>
                  </a:lnTo>
                  <a:lnTo>
                    <a:pt x="116199" y="4117"/>
                  </a:lnTo>
                  <a:lnTo>
                    <a:pt x="116199" y="4175"/>
                  </a:lnTo>
                  <a:lnTo>
                    <a:pt x="116199" y="4233"/>
                  </a:lnTo>
                  <a:lnTo>
                    <a:pt x="116199" y="4233"/>
                  </a:lnTo>
                  <a:close/>
                  <a:moveTo>
                    <a:pt x="116113" y="24939"/>
                  </a:moveTo>
                  <a:lnTo>
                    <a:pt x="116113" y="24939"/>
                  </a:lnTo>
                  <a:lnTo>
                    <a:pt x="116028" y="25171"/>
                  </a:lnTo>
                  <a:lnTo>
                    <a:pt x="115985" y="25229"/>
                  </a:lnTo>
                  <a:lnTo>
                    <a:pt x="115943" y="25171"/>
                  </a:lnTo>
                  <a:lnTo>
                    <a:pt x="115900" y="25055"/>
                  </a:lnTo>
                  <a:lnTo>
                    <a:pt x="115900" y="24881"/>
                  </a:lnTo>
                  <a:lnTo>
                    <a:pt x="115943" y="24765"/>
                  </a:lnTo>
                  <a:lnTo>
                    <a:pt x="115943" y="24765"/>
                  </a:lnTo>
                  <a:lnTo>
                    <a:pt x="115985" y="24765"/>
                  </a:lnTo>
                  <a:lnTo>
                    <a:pt x="116113" y="24939"/>
                  </a:lnTo>
                  <a:lnTo>
                    <a:pt x="116113" y="24939"/>
                  </a:lnTo>
                  <a:lnTo>
                    <a:pt x="116071" y="24939"/>
                  </a:lnTo>
                  <a:lnTo>
                    <a:pt x="116071" y="24881"/>
                  </a:lnTo>
                  <a:lnTo>
                    <a:pt x="116071" y="24823"/>
                  </a:lnTo>
                  <a:lnTo>
                    <a:pt x="116113" y="24939"/>
                  </a:lnTo>
                  <a:lnTo>
                    <a:pt x="116113" y="24939"/>
                  </a:lnTo>
                  <a:close/>
                  <a:moveTo>
                    <a:pt x="115729" y="4349"/>
                  </a:moveTo>
                  <a:lnTo>
                    <a:pt x="115729" y="4349"/>
                  </a:lnTo>
                  <a:lnTo>
                    <a:pt x="115558" y="3653"/>
                  </a:lnTo>
                  <a:lnTo>
                    <a:pt x="115729" y="4349"/>
                  </a:lnTo>
                  <a:lnTo>
                    <a:pt x="115729" y="4349"/>
                  </a:lnTo>
                  <a:lnTo>
                    <a:pt x="115729" y="4349"/>
                  </a:lnTo>
                  <a:lnTo>
                    <a:pt x="115729" y="4349"/>
                  </a:lnTo>
                  <a:lnTo>
                    <a:pt x="115729" y="4349"/>
                  </a:lnTo>
                  <a:close/>
                  <a:moveTo>
                    <a:pt x="115302" y="21111"/>
                  </a:moveTo>
                  <a:lnTo>
                    <a:pt x="115302" y="21111"/>
                  </a:lnTo>
                  <a:lnTo>
                    <a:pt x="115217" y="21343"/>
                  </a:lnTo>
                  <a:lnTo>
                    <a:pt x="115217" y="21343"/>
                  </a:lnTo>
                  <a:lnTo>
                    <a:pt x="115217" y="21169"/>
                  </a:lnTo>
                  <a:lnTo>
                    <a:pt x="115259" y="20937"/>
                  </a:lnTo>
                  <a:lnTo>
                    <a:pt x="115259" y="20937"/>
                  </a:lnTo>
                  <a:lnTo>
                    <a:pt x="115302" y="21111"/>
                  </a:lnTo>
                  <a:lnTo>
                    <a:pt x="115302" y="21111"/>
                  </a:lnTo>
                  <a:lnTo>
                    <a:pt x="115259" y="21169"/>
                  </a:lnTo>
                  <a:lnTo>
                    <a:pt x="115259" y="21111"/>
                  </a:lnTo>
                  <a:lnTo>
                    <a:pt x="115259" y="21053"/>
                  </a:lnTo>
                  <a:lnTo>
                    <a:pt x="115302" y="21111"/>
                  </a:lnTo>
                  <a:lnTo>
                    <a:pt x="115302" y="21111"/>
                  </a:lnTo>
                  <a:close/>
                  <a:moveTo>
                    <a:pt x="114875" y="3305"/>
                  </a:moveTo>
                  <a:lnTo>
                    <a:pt x="114875" y="3305"/>
                  </a:lnTo>
                  <a:lnTo>
                    <a:pt x="114832" y="3595"/>
                  </a:lnTo>
                  <a:lnTo>
                    <a:pt x="114790" y="3653"/>
                  </a:lnTo>
                  <a:lnTo>
                    <a:pt x="114790" y="3653"/>
                  </a:lnTo>
                  <a:lnTo>
                    <a:pt x="114747" y="3421"/>
                  </a:lnTo>
                  <a:lnTo>
                    <a:pt x="114704" y="3189"/>
                  </a:lnTo>
                  <a:lnTo>
                    <a:pt x="114704" y="2899"/>
                  </a:lnTo>
                  <a:lnTo>
                    <a:pt x="114747" y="2783"/>
                  </a:lnTo>
                  <a:lnTo>
                    <a:pt x="114747" y="2783"/>
                  </a:lnTo>
                  <a:lnTo>
                    <a:pt x="114790" y="2899"/>
                  </a:lnTo>
                  <a:lnTo>
                    <a:pt x="114875" y="3305"/>
                  </a:lnTo>
                  <a:lnTo>
                    <a:pt x="114875" y="3305"/>
                  </a:lnTo>
                  <a:lnTo>
                    <a:pt x="114875" y="3305"/>
                  </a:lnTo>
                  <a:lnTo>
                    <a:pt x="114875" y="3305"/>
                  </a:lnTo>
                  <a:lnTo>
                    <a:pt x="114875" y="3247"/>
                  </a:lnTo>
                  <a:lnTo>
                    <a:pt x="114875" y="3305"/>
                  </a:lnTo>
                  <a:lnTo>
                    <a:pt x="114875" y="3305"/>
                  </a:lnTo>
                  <a:close/>
                  <a:moveTo>
                    <a:pt x="113893" y="16297"/>
                  </a:moveTo>
                  <a:lnTo>
                    <a:pt x="113893" y="16297"/>
                  </a:lnTo>
                  <a:lnTo>
                    <a:pt x="113893" y="16123"/>
                  </a:lnTo>
                  <a:lnTo>
                    <a:pt x="113935" y="15949"/>
                  </a:lnTo>
                  <a:lnTo>
                    <a:pt x="114021" y="15891"/>
                  </a:lnTo>
                  <a:lnTo>
                    <a:pt x="114106" y="15833"/>
                  </a:lnTo>
                  <a:lnTo>
                    <a:pt x="114277" y="15833"/>
                  </a:lnTo>
                  <a:lnTo>
                    <a:pt x="114491" y="15891"/>
                  </a:lnTo>
                  <a:lnTo>
                    <a:pt x="114491" y="15891"/>
                  </a:lnTo>
                  <a:lnTo>
                    <a:pt x="114576" y="16297"/>
                  </a:lnTo>
                  <a:lnTo>
                    <a:pt x="114576" y="16761"/>
                  </a:lnTo>
                  <a:lnTo>
                    <a:pt x="114533" y="17167"/>
                  </a:lnTo>
                  <a:lnTo>
                    <a:pt x="114405" y="17631"/>
                  </a:lnTo>
                  <a:lnTo>
                    <a:pt x="114405" y="17631"/>
                  </a:lnTo>
                  <a:lnTo>
                    <a:pt x="114277" y="17631"/>
                  </a:lnTo>
                  <a:lnTo>
                    <a:pt x="114149" y="17515"/>
                  </a:lnTo>
                  <a:lnTo>
                    <a:pt x="114064" y="17341"/>
                  </a:lnTo>
                  <a:lnTo>
                    <a:pt x="113978" y="17109"/>
                  </a:lnTo>
                  <a:lnTo>
                    <a:pt x="113893" y="16645"/>
                  </a:lnTo>
                  <a:lnTo>
                    <a:pt x="113850" y="16413"/>
                  </a:lnTo>
                  <a:lnTo>
                    <a:pt x="113893" y="16297"/>
                  </a:lnTo>
                  <a:lnTo>
                    <a:pt x="113893" y="16297"/>
                  </a:lnTo>
                  <a:lnTo>
                    <a:pt x="113850" y="16413"/>
                  </a:lnTo>
                  <a:lnTo>
                    <a:pt x="113893" y="16297"/>
                  </a:lnTo>
                  <a:lnTo>
                    <a:pt x="113893" y="16297"/>
                  </a:lnTo>
                  <a:close/>
                  <a:moveTo>
                    <a:pt x="112996" y="12121"/>
                  </a:moveTo>
                  <a:lnTo>
                    <a:pt x="112996" y="12121"/>
                  </a:lnTo>
                  <a:lnTo>
                    <a:pt x="113209" y="12527"/>
                  </a:lnTo>
                  <a:lnTo>
                    <a:pt x="113252" y="12701"/>
                  </a:lnTo>
                  <a:lnTo>
                    <a:pt x="113295" y="12875"/>
                  </a:lnTo>
                  <a:lnTo>
                    <a:pt x="113295" y="13049"/>
                  </a:lnTo>
                  <a:lnTo>
                    <a:pt x="113252" y="13223"/>
                  </a:lnTo>
                  <a:lnTo>
                    <a:pt x="113209" y="13397"/>
                  </a:lnTo>
                  <a:lnTo>
                    <a:pt x="113124" y="13571"/>
                  </a:lnTo>
                  <a:lnTo>
                    <a:pt x="113124" y="13571"/>
                  </a:lnTo>
                  <a:lnTo>
                    <a:pt x="112911" y="13455"/>
                  </a:lnTo>
                  <a:lnTo>
                    <a:pt x="112825" y="13281"/>
                  </a:lnTo>
                  <a:lnTo>
                    <a:pt x="112782" y="13049"/>
                  </a:lnTo>
                  <a:lnTo>
                    <a:pt x="112825" y="12875"/>
                  </a:lnTo>
                  <a:lnTo>
                    <a:pt x="112996" y="12469"/>
                  </a:lnTo>
                  <a:lnTo>
                    <a:pt x="113039" y="12295"/>
                  </a:lnTo>
                  <a:lnTo>
                    <a:pt x="112996" y="12121"/>
                  </a:lnTo>
                  <a:lnTo>
                    <a:pt x="112996" y="12121"/>
                  </a:lnTo>
                  <a:lnTo>
                    <a:pt x="113124" y="12353"/>
                  </a:lnTo>
                  <a:lnTo>
                    <a:pt x="112996" y="12121"/>
                  </a:lnTo>
                  <a:lnTo>
                    <a:pt x="112996" y="12121"/>
                  </a:lnTo>
                  <a:close/>
                  <a:moveTo>
                    <a:pt x="113209" y="11599"/>
                  </a:moveTo>
                  <a:lnTo>
                    <a:pt x="113209" y="11599"/>
                  </a:lnTo>
                  <a:lnTo>
                    <a:pt x="113338" y="11773"/>
                  </a:lnTo>
                  <a:lnTo>
                    <a:pt x="113209" y="11599"/>
                  </a:lnTo>
                  <a:lnTo>
                    <a:pt x="113209" y="11599"/>
                  </a:lnTo>
                  <a:close/>
                  <a:moveTo>
                    <a:pt x="112185" y="19429"/>
                  </a:moveTo>
                  <a:lnTo>
                    <a:pt x="112185" y="19429"/>
                  </a:lnTo>
                  <a:lnTo>
                    <a:pt x="112227" y="19487"/>
                  </a:lnTo>
                  <a:lnTo>
                    <a:pt x="112398" y="19661"/>
                  </a:lnTo>
                  <a:lnTo>
                    <a:pt x="112441" y="19777"/>
                  </a:lnTo>
                  <a:lnTo>
                    <a:pt x="112483" y="19951"/>
                  </a:lnTo>
                  <a:lnTo>
                    <a:pt x="112483" y="20183"/>
                  </a:lnTo>
                  <a:lnTo>
                    <a:pt x="112441" y="20415"/>
                  </a:lnTo>
                  <a:lnTo>
                    <a:pt x="112441" y="20415"/>
                  </a:lnTo>
                  <a:lnTo>
                    <a:pt x="112313" y="20415"/>
                  </a:lnTo>
                  <a:lnTo>
                    <a:pt x="112227" y="20357"/>
                  </a:lnTo>
                  <a:lnTo>
                    <a:pt x="112185" y="20183"/>
                  </a:lnTo>
                  <a:lnTo>
                    <a:pt x="112185" y="20009"/>
                  </a:lnTo>
                  <a:lnTo>
                    <a:pt x="112185" y="19661"/>
                  </a:lnTo>
                  <a:lnTo>
                    <a:pt x="112185" y="19429"/>
                  </a:lnTo>
                  <a:lnTo>
                    <a:pt x="112185" y="19429"/>
                  </a:lnTo>
                  <a:lnTo>
                    <a:pt x="112142" y="19429"/>
                  </a:lnTo>
                  <a:lnTo>
                    <a:pt x="112185" y="19429"/>
                  </a:lnTo>
                  <a:lnTo>
                    <a:pt x="112185" y="19429"/>
                  </a:lnTo>
                  <a:close/>
                  <a:moveTo>
                    <a:pt x="112398" y="18791"/>
                  </a:moveTo>
                  <a:lnTo>
                    <a:pt x="112398" y="18791"/>
                  </a:lnTo>
                  <a:lnTo>
                    <a:pt x="112441" y="18675"/>
                  </a:lnTo>
                  <a:lnTo>
                    <a:pt x="112398" y="18791"/>
                  </a:lnTo>
                  <a:lnTo>
                    <a:pt x="112398" y="18791"/>
                  </a:lnTo>
                  <a:close/>
                  <a:moveTo>
                    <a:pt x="112313" y="17051"/>
                  </a:moveTo>
                  <a:lnTo>
                    <a:pt x="112313" y="17051"/>
                  </a:lnTo>
                  <a:lnTo>
                    <a:pt x="112227" y="16935"/>
                  </a:lnTo>
                  <a:lnTo>
                    <a:pt x="112227" y="17051"/>
                  </a:lnTo>
                  <a:lnTo>
                    <a:pt x="112313" y="17399"/>
                  </a:lnTo>
                  <a:lnTo>
                    <a:pt x="112355" y="17573"/>
                  </a:lnTo>
                  <a:lnTo>
                    <a:pt x="112398" y="17631"/>
                  </a:lnTo>
                  <a:lnTo>
                    <a:pt x="112398" y="17457"/>
                  </a:lnTo>
                  <a:lnTo>
                    <a:pt x="112313" y="17051"/>
                  </a:lnTo>
                  <a:lnTo>
                    <a:pt x="112313" y="17051"/>
                  </a:lnTo>
                  <a:lnTo>
                    <a:pt x="112313" y="17109"/>
                  </a:lnTo>
                  <a:lnTo>
                    <a:pt x="112313" y="17051"/>
                  </a:lnTo>
                  <a:lnTo>
                    <a:pt x="112313" y="17051"/>
                  </a:lnTo>
                  <a:close/>
                  <a:moveTo>
                    <a:pt x="111587" y="115186"/>
                  </a:moveTo>
                  <a:lnTo>
                    <a:pt x="111587" y="115186"/>
                  </a:lnTo>
                  <a:lnTo>
                    <a:pt x="111544" y="115128"/>
                  </a:lnTo>
                  <a:lnTo>
                    <a:pt x="111587" y="115186"/>
                  </a:lnTo>
                  <a:lnTo>
                    <a:pt x="111587" y="115186"/>
                  </a:lnTo>
                  <a:close/>
                  <a:moveTo>
                    <a:pt x="111971" y="20821"/>
                  </a:moveTo>
                  <a:lnTo>
                    <a:pt x="111971" y="20821"/>
                  </a:lnTo>
                  <a:lnTo>
                    <a:pt x="112099" y="20879"/>
                  </a:lnTo>
                  <a:lnTo>
                    <a:pt x="112185" y="21053"/>
                  </a:lnTo>
                  <a:lnTo>
                    <a:pt x="112227" y="21285"/>
                  </a:lnTo>
                  <a:lnTo>
                    <a:pt x="112270" y="21575"/>
                  </a:lnTo>
                  <a:lnTo>
                    <a:pt x="112270" y="21807"/>
                  </a:lnTo>
                  <a:lnTo>
                    <a:pt x="112270" y="21981"/>
                  </a:lnTo>
                  <a:lnTo>
                    <a:pt x="112227" y="22097"/>
                  </a:lnTo>
                  <a:lnTo>
                    <a:pt x="112142" y="22039"/>
                  </a:lnTo>
                  <a:lnTo>
                    <a:pt x="112142" y="22039"/>
                  </a:lnTo>
                  <a:lnTo>
                    <a:pt x="112014" y="21749"/>
                  </a:lnTo>
                  <a:lnTo>
                    <a:pt x="111928" y="21459"/>
                  </a:lnTo>
                  <a:lnTo>
                    <a:pt x="111928" y="21169"/>
                  </a:lnTo>
                  <a:lnTo>
                    <a:pt x="111971" y="20821"/>
                  </a:lnTo>
                  <a:lnTo>
                    <a:pt x="111971" y="20821"/>
                  </a:lnTo>
                  <a:lnTo>
                    <a:pt x="112014" y="20879"/>
                  </a:lnTo>
                  <a:lnTo>
                    <a:pt x="112014" y="20879"/>
                  </a:lnTo>
                  <a:lnTo>
                    <a:pt x="111971" y="20879"/>
                  </a:lnTo>
                  <a:lnTo>
                    <a:pt x="111971" y="20821"/>
                  </a:lnTo>
                  <a:lnTo>
                    <a:pt x="111971" y="20821"/>
                  </a:lnTo>
                  <a:close/>
                  <a:moveTo>
                    <a:pt x="112099" y="109386"/>
                  </a:moveTo>
                  <a:lnTo>
                    <a:pt x="112099" y="109386"/>
                  </a:lnTo>
                  <a:lnTo>
                    <a:pt x="112014" y="109154"/>
                  </a:lnTo>
                  <a:lnTo>
                    <a:pt x="112014" y="109096"/>
                  </a:lnTo>
                  <a:lnTo>
                    <a:pt x="112056" y="109038"/>
                  </a:lnTo>
                  <a:lnTo>
                    <a:pt x="112142" y="109096"/>
                  </a:lnTo>
                  <a:lnTo>
                    <a:pt x="112227" y="109154"/>
                  </a:lnTo>
                  <a:lnTo>
                    <a:pt x="112355" y="109328"/>
                  </a:lnTo>
                  <a:lnTo>
                    <a:pt x="112355" y="109386"/>
                  </a:lnTo>
                  <a:lnTo>
                    <a:pt x="112355" y="109444"/>
                  </a:lnTo>
                  <a:lnTo>
                    <a:pt x="112313" y="109444"/>
                  </a:lnTo>
                  <a:lnTo>
                    <a:pt x="112099" y="109386"/>
                  </a:lnTo>
                  <a:lnTo>
                    <a:pt x="112099" y="109386"/>
                  </a:lnTo>
                  <a:lnTo>
                    <a:pt x="112099" y="109328"/>
                  </a:lnTo>
                  <a:lnTo>
                    <a:pt x="112099" y="109328"/>
                  </a:lnTo>
                  <a:lnTo>
                    <a:pt x="112142" y="109386"/>
                  </a:lnTo>
                  <a:lnTo>
                    <a:pt x="112099" y="109386"/>
                  </a:lnTo>
                  <a:lnTo>
                    <a:pt x="112099" y="109386"/>
                  </a:lnTo>
                  <a:close/>
                  <a:moveTo>
                    <a:pt x="113338" y="110140"/>
                  </a:moveTo>
                  <a:lnTo>
                    <a:pt x="113338" y="110140"/>
                  </a:lnTo>
                  <a:lnTo>
                    <a:pt x="113380" y="110198"/>
                  </a:lnTo>
                  <a:lnTo>
                    <a:pt x="113338" y="110140"/>
                  </a:lnTo>
                  <a:lnTo>
                    <a:pt x="113338" y="110140"/>
                  </a:lnTo>
                  <a:lnTo>
                    <a:pt x="113338" y="110140"/>
                  </a:lnTo>
                  <a:lnTo>
                    <a:pt x="113338" y="110140"/>
                  </a:lnTo>
                  <a:lnTo>
                    <a:pt x="113338" y="110140"/>
                  </a:lnTo>
                  <a:close/>
                  <a:moveTo>
                    <a:pt x="113637" y="109618"/>
                  </a:moveTo>
                  <a:lnTo>
                    <a:pt x="113637" y="109618"/>
                  </a:lnTo>
                  <a:lnTo>
                    <a:pt x="113594" y="109386"/>
                  </a:lnTo>
                  <a:lnTo>
                    <a:pt x="113594" y="109328"/>
                  </a:lnTo>
                  <a:lnTo>
                    <a:pt x="113594" y="109328"/>
                  </a:lnTo>
                  <a:lnTo>
                    <a:pt x="113722" y="109560"/>
                  </a:lnTo>
                  <a:lnTo>
                    <a:pt x="113850" y="109792"/>
                  </a:lnTo>
                  <a:lnTo>
                    <a:pt x="113807" y="109850"/>
                  </a:lnTo>
                  <a:lnTo>
                    <a:pt x="113765" y="109792"/>
                  </a:lnTo>
                  <a:lnTo>
                    <a:pt x="113637" y="109618"/>
                  </a:lnTo>
                  <a:lnTo>
                    <a:pt x="113637" y="109618"/>
                  </a:lnTo>
                  <a:lnTo>
                    <a:pt x="113637" y="109618"/>
                  </a:lnTo>
                  <a:lnTo>
                    <a:pt x="113637" y="109618"/>
                  </a:lnTo>
                  <a:lnTo>
                    <a:pt x="113679" y="109618"/>
                  </a:lnTo>
                  <a:lnTo>
                    <a:pt x="113637" y="109618"/>
                  </a:lnTo>
                  <a:lnTo>
                    <a:pt x="113637" y="109618"/>
                  </a:lnTo>
                  <a:close/>
                  <a:moveTo>
                    <a:pt x="115516" y="118956"/>
                  </a:moveTo>
                  <a:lnTo>
                    <a:pt x="115601" y="118956"/>
                  </a:lnTo>
                  <a:lnTo>
                    <a:pt x="115601" y="118956"/>
                  </a:lnTo>
                  <a:lnTo>
                    <a:pt x="115558" y="118956"/>
                  </a:lnTo>
                  <a:lnTo>
                    <a:pt x="115516" y="118956"/>
                  </a:lnTo>
                  <a:lnTo>
                    <a:pt x="115516" y="118956"/>
                  </a:lnTo>
                  <a:close/>
                  <a:moveTo>
                    <a:pt x="115558" y="118492"/>
                  </a:moveTo>
                  <a:lnTo>
                    <a:pt x="115558" y="118492"/>
                  </a:lnTo>
                  <a:lnTo>
                    <a:pt x="115473" y="118492"/>
                  </a:lnTo>
                  <a:lnTo>
                    <a:pt x="115516" y="118492"/>
                  </a:lnTo>
                  <a:lnTo>
                    <a:pt x="115814" y="118608"/>
                  </a:lnTo>
                  <a:lnTo>
                    <a:pt x="115985" y="118608"/>
                  </a:lnTo>
                  <a:lnTo>
                    <a:pt x="115558" y="118492"/>
                  </a:lnTo>
                  <a:lnTo>
                    <a:pt x="115558" y="118492"/>
                  </a:lnTo>
                  <a:lnTo>
                    <a:pt x="115601" y="118492"/>
                  </a:lnTo>
                  <a:lnTo>
                    <a:pt x="115558" y="118492"/>
                  </a:lnTo>
                  <a:lnTo>
                    <a:pt x="115558" y="118492"/>
                  </a:lnTo>
                  <a:close/>
                  <a:moveTo>
                    <a:pt x="116241" y="117680"/>
                  </a:moveTo>
                  <a:lnTo>
                    <a:pt x="116241" y="117680"/>
                  </a:lnTo>
                  <a:lnTo>
                    <a:pt x="116028" y="117622"/>
                  </a:lnTo>
                  <a:lnTo>
                    <a:pt x="116028" y="117564"/>
                  </a:lnTo>
                  <a:lnTo>
                    <a:pt x="116028" y="117564"/>
                  </a:lnTo>
                  <a:lnTo>
                    <a:pt x="116327" y="117506"/>
                  </a:lnTo>
                  <a:lnTo>
                    <a:pt x="116455" y="117564"/>
                  </a:lnTo>
                  <a:lnTo>
                    <a:pt x="116540" y="117564"/>
                  </a:lnTo>
                  <a:lnTo>
                    <a:pt x="116498" y="117622"/>
                  </a:lnTo>
                  <a:lnTo>
                    <a:pt x="116241" y="117680"/>
                  </a:lnTo>
                  <a:lnTo>
                    <a:pt x="116241" y="117680"/>
                  </a:lnTo>
                  <a:lnTo>
                    <a:pt x="116199" y="117680"/>
                  </a:lnTo>
                  <a:lnTo>
                    <a:pt x="116241" y="117680"/>
                  </a:lnTo>
                  <a:lnTo>
                    <a:pt x="116241" y="117680"/>
                  </a:lnTo>
                  <a:lnTo>
                    <a:pt x="116241" y="117680"/>
                  </a:lnTo>
                  <a:lnTo>
                    <a:pt x="116241" y="117680"/>
                  </a:lnTo>
                  <a:close/>
                  <a:moveTo>
                    <a:pt x="117950" y="117796"/>
                  </a:moveTo>
                  <a:lnTo>
                    <a:pt x="117950" y="117796"/>
                  </a:lnTo>
                  <a:lnTo>
                    <a:pt x="118035" y="117796"/>
                  </a:lnTo>
                  <a:lnTo>
                    <a:pt x="117950" y="117796"/>
                  </a:lnTo>
                  <a:lnTo>
                    <a:pt x="117266" y="117912"/>
                  </a:lnTo>
                  <a:lnTo>
                    <a:pt x="117266" y="117912"/>
                  </a:lnTo>
                  <a:lnTo>
                    <a:pt x="117266" y="117796"/>
                  </a:lnTo>
                  <a:lnTo>
                    <a:pt x="117352" y="117738"/>
                  </a:lnTo>
                  <a:lnTo>
                    <a:pt x="117608" y="117738"/>
                  </a:lnTo>
                  <a:lnTo>
                    <a:pt x="117950" y="117796"/>
                  </a:lnTo>
                  <a:lnTo>
                    <a:pt x="117950" y="117796"/>
                  </a:lnTo>
                  <a:lnTo>
                    <a:pt x="117907" y="117796"/>
                  </a:lnTo>
                  <a:lnTo>
                    <a:pt x="117950" y="117796"/>
                  </a:lnTo>
                  <a:lnTo>
                    <a:pt x="117950" y="117796"/>
                  </a:lnTo>
                  <a:close/>
                  <a:moveTo>
                    <a:pt x="118035" y="94480"/>
                  </a:moveTo>
                  <a:lnTo>
                    <a:pt x="118035" y="94480"/>
                  </a:lnTo>
                  <a:lnTo>
                    <a:pt x="118078" y="94770"/>
                  </a:lnTo>
                  <a:lnTo>
                    <a:pt x="118120" y="95002"/>
                  </a:lnTo>
                  <a:lnTo>
                    <a:pt x="118120" y="95002"/>
                  </a:lnTo>
                  <a:lnTo>
                    <a:pt x="118078" y="95002"/>
                  </a:lnTo>
                  <a:lnTo>
                    <a:pt x="117864" y="94654"/>
                  </a:lnTo>
                  <a:lnTo>
                    <a:pt x="117864" y="94654"/>
                  </a:lnTo>
                  <a:lnTo>
                    <a:pt x="117651" y="94886"/>
                  </a:lnTo>
                  <a:lnTo>
                    <a:pt x="117480" y="95060"/>
                  </a:lnTo>
                  <a:lnTo>
                    <a:pt x="117266" y="95466"/>
                  </a:lnTo>
                  <a:lnTo>
                    <a:pt x="117181" y="95640"/>
                  </a:lnTo>
                  <a:lnTo>
                    <a:pt x="117053" y="95814"/>
                  </a:lnTo>
                  <a:lnTo>
                    <a:pt x="116839" y="95988"/>
                  </a:lnTo>
                  <a:lnTo>
                    <a:pt x="116583" y="96162"/>
                  </a:lnTo>
                  <a:lnTo>
                    <a:pt x="116583" y="96162"/>
                  </a:lnTo>
                  <a:lnTo>
                    <a:pt x="116113" y="96336"/>
                  </a:lnTo>
                  <a:lnTo>
                    <a:pt x="115686" y="96568"/>
                  </a:lnTo>
                  <a:lnTo>
                    <a:pt x="115217" y="96858"/>
                  </a:lnTo>
                  <a:lnTo>
                    <a:pt x="114747" y="97090"/>
                  </a:lnTo>
                  <a:lnTo>
                    <a:pt x="114747" y="97090"/>
                  </a:lnTo>
                  <a:lnTo>
                    <a:pt x="114491" y="96568"/>
                  </a:lnTo>
                  <a:lnTo>
                    <a:pt x="114405" y="96336"/>
                  </a:lnTo>
                  <a:lnTo>
                    <a:pt x="114277" y="96220"/>
                  </a:lnTo>
                  <a:lnTo>
                    <a:pt x="114192" y="96162"/>
                  </a:lnTo>
                  <a:lnTo>
                    <a:pt x="114021" y="96046"/>
                  </a:lnTo>
                  <a:lnTo>
                    <a:pt x="113551" y="95988"/>
                  </a:lnTo>
                  <a:lnTo>
                    <a:pt x="113551" y="95988"/>
                  </a:lnTo>
                  <a:lnTo>
                    <a:pt x="113466" y="95698"/>
                  </a:lnTo>
                  <a:lnTo>
                    <a:pt x="113295" y="95466"/>
                  </a:lnTo>
                  <a:lnTo>
                    <a:pt x="113081" y="95292"/>
                  </a:lnTo>
                  <a:lnTo>
                    <a:pt x="112782" y="95176"/>
                  </a:lnTo>
                  <a:lnTo>
                    <a:pt x="112782" y="95176"/>
                  </a:lnTo>
                  <a:lnTo>
                    <a:pt x="112911" y="94944"/>
                  </a:lnTo>
                  <a:lnTo>
                    <a:pt x="112911" y="94770"/>
                  </a:lnTo>
                  <a:lnTo>
                    <a:pt x="112868" y="94596"/>
                  </a:lnTo>
                  <a:lnTo>
                    <a:pt x="112782" y="94538"/>
                  </a:lnTo>
                  <a:lnTo>
                    <a:pt x="112526" y="94364"/>
                  </a:lnTo>
                  <a:lnTo>
                    <a:pt x="112355" y="94248"/>
                  </a:lnTo>
                  <a:lnTo>
                    <a:pt x="112270" y="94132"/>
                  </a:lnTo>
                  <a:lnTo>
                    <a:pt x="112270" y="94132"/>
                  </a:lnTo>
                  <a:lnTo>
                    <a:pt x="112441" y="94016"/>
                  </a:lnTo>
                  <a:lnTo>
                    <a:pt x="112569" y="93842"/>
                  </a:lnTo>
                  <a:lnTo>
                    <a:pt x="112654" y="93610"/>
                  </a:lnTo>
                  <a:lnTo>
                    <a:pt x="112697" y="93436"/>
                  </a:lnTo>
                  <a:lnTo>
                    <a:pt x="112654" y="93262"/>
                  </a:lnTo>
                  <a:lnTo>
                    <a:pt x="112569" y="93088"/>
                  </a:lnTo>
                  <a:lnTo>
                    <a:pt x="112483" y="92972"/>
                  </a:lnTo>
                  <a:lnTo>
                    <a:pt x="112313" y="92914"/>
                  </a:lnTo>
                  <a:lnTo>
                    <a:pt x="112313" y="92914"/>
                  </a:lnTo>
                  <a:lnTo>
                    <a:pt x="112612" y="92044"/>
                  </a:lnTo>
                  <a:lnTo>
                    <a:pt x="112996" y="91174"/>
                  </a:lnTo>
                  <a:lnTo>
                    <a:pt x="113423" y="90246"/>
                  </a:lnTo>
                  <a:lnTo>
                    <a:pt x="113637" y="89840"/>
                  </a:lnTo>
                  <a:lnTo>
                    <a:pt x="113893" y="89492"/>
                  </a:lnTo>
                  <a:lnTo>
                    <a:pt x="114149" y="89202"/>
                  </a:lnTo>
                  <a:lnTo>
                    <a:pt x="114362" y="89028"/>
                  </a:lnTo>
                  <a:lnTo>
                    <a:pt x="114576" y="88970"/>
                  </a:lnTo>
                  <a:lnTo>
                    <a:pt x="114704" y="88970"/>
                  </a:lnTo>
                  <a:lnTo>
                    <a:pt x="114790" y="89028"/>
                  </a:lnTo>
                  <a:lnTo>
                    <a:pt x="114918" y="89144"/>
                  </a:lnTo>
                  <a:lnTo>
                    <a:pt x="115003" y="89318"/>
                  </a:lnTo>
                  <a:lnTo>
                    <a:pt x="115174" y="89782"/>
                  </a:lnTo>
                  <a:lnTo>
                    <a:pt x="115174" y="89782"/>
                  </a:lnTo>
                  <a:lnTo>
                    <a:pt x="115217" y="89608"/>
                  </a:lnTo>
                  <a:lnTo>
                    <a:pt x="115259" y="89376"/>
                  </a:lnTo>
                  <a:lnTo>
                    <a:pt x="115302" y="89202"/>
                  </a:lnTo>
                  <a:lnTo>
                    <a:pt x="115259" y="88970"/>
                  </a:lnTo>
                  <a:lnTo>
                    <a:pt x="115259" y="88970"/>
                  </a:lnTo>
                  <a:lnTo>
                    <a:pt x="115985" y="89840"/>
                  </a:lnTo>
                  <a:lnTo>
                    <a:pt x="116925" y="90826"/>
                  </a:lnTo>
                  <a:lnTo>
                    <a:pt x="117864" y="91754"/>
                  </a:lnTo>
                  <a:lnTo>
                    <a:pt x="118548" y="92392"/>
                  </a:lnTo>
                  <a:lnTo>
                    <a:pt x="118548" y="92392"/>
                  </a:lnTo>
                  <a:lnTo>
                    <a:pt x="118462" y="92856"/>
                  </a:lnTo>
                  <a:lnTo>
                    <a:pt x="118291" y="93610"/>
                  </a:lnTo>
                  <a:lnTo>
                    <a:pt x="118035" y="94480"/>
                  </a:lnTo>
                  <a:lnTo>
                    <a:pt x="118035" y="94480"/>
                  </a:lnTo>
                  <a:lnTo>
                    <a:pt x="118035" y="94248"/>
                  </a:lnTo>
                  <a:lnTo>
                    <a:pt x="118035" y="94480"/>
                  </a:lnTo>
                  <a:lnTo>
                    <a:pt x="118035" y="94480"/>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Shape 54"/>
          <p:cNvGrpSpPr/>
          <p:nvPr/>
        </p:nvGrpSpPr>
        <p:grpSpPr>
          <a:xfrm>
            <a:off x="3175" y="457200"/>
            <a:ext cx="8302625" cy="2840924"/>
            <a:chOff x="3175" y="609600"/>
            <a:chExt cx="8302625" cy="3787900"/>
          </a:xfrm>
        </p:grpSpPr>
        <p:sp>
          <p:nvSpPr>
            <p:cNvPr id="55" name="Shape 55"/>
            <p:cNvSpPr/>
            <p:nvPr/>
          </p:nvSpPr>
          <p:spPr>
            <a:xfrm>
              <a:off x="5470525" y="609600"/>
              <a:ext cx="654000" cy="314400"/>
            </a:xfrm>
            <a:custGeom>
              <a:pathLst>
                <a:path extrusionOk="0" h="120000" w="120000">
                  <a:moveTo>
                    <a:pt x="27961" y="93333"/>
                  </a:moveTo>
                  <a:lnTo>
                    <a:pt x="27961" y="93333"/>
                  </a:lnTo>
                  <a:lnTo>
                    <a:pt x="38446" y="88484"/>
                  </a:lnTo>
                  <a:lnTo>
                    <a:pt x="48349" y="82424"/>
                  </a:lnTo>
                  <a:lnTo>
                    <a:pt x="48349" y="82424"/>
                  </a:lnTo>
                  <a:lnTo>
                    <a:pt x="57669" y="75151"/>
                  </a:lnTo>
                  <a:lnTo>
                    <a:pt x="66990" y="67878"/>
                  </a:lnTo>
                  <a:lnTo>
                    <a:pt x="84466" y="52121"/>
                  </a:lnTo>
                  <a:lnTo>
                    <a:pt x="102524" y="36363"/>
                  </a:lnTo>
                  <a:lnTo>
                    <a:pt x="120000" y="21818"/>
                  </a:lnTo>
                  <a:lnTo>
                    <a:pt x="117087" y="0"/>
                  </a:lnTo>
                  <a:lnTo>
                    <a:pt x="117087" y="0"/>
                  </a:lnTo>
                  <a:lnTo>
                    <a:pt x="86213" y="27878"/>
                  </a:lnTo>
                  <a:lnTo>
                    <a:pt x="56504" y="58181"/>
                  </a:lnTo>
                  <a:lnTo>
                    <a:pt x="27378" y="88484"/>
                  </a:lnTo>
                  <a:lnTo>
                    <a:pt x="13398" y="104242"/>
                  </a:lnTo>
                  <a:lnTo>
                    <a:pt x="0" y="119999"/>
                  </a:lnTo>
                  <a:lnTo>
                    <a:pt x="0" y="119999"/>
                  </a:lnTo>
                  <a:lnTo>
                    <a:pt x="33203" y="94545"/>
                  </a:lnTo>
                  <a:lnTo>
                    <a:pt x="27961" y="93333"/>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a:off x="5959475" y="717550"/>
              <a:ext cx="225300" cy="95400"/>
            </a:xfrm>
            <a:custGeom>
              <a:pathLst>
                <a:path extrusionOk="0" h="120000" w="120000">
                  <a:moveTo>
                    <a:pt x="120000" y="4000"/>
                  </a:moveTo>
                  <a:lnTo>
                    <a:pt x="103098" y="0"/>
                  </a:lnTo>
                  <a:lnTo>
                    <a:pt x="103098" y="0"/>
                  </a:lnTo>
                  <a:lnTo>
                    <a:pt x="0" y="120000"/>
                  </a:lnTo>
                  <a:lnTo>
                    <a:pt x="0" y="120000"/>
                  </a:lnTo>
                  <a:lnTo>
                    <a:pt x="120000" y="4000"/>
                  </a:lnTo>
                  <a:lnTo>
                    <a:pt x="120000" y="400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a:off x="4775200" y="2952750"/>
              <a:ext cx="60300" cy="15900"/>
            </a:xfrm>
            <a:custGeom>
              <a:pathLst>
                <a:path extrusionOk="0" h="120000" w="120000">
                  <a:moveTo>
                    <a:pt x="107368" y="96000"/>
                  </a:moveTo>
                  <a:lnTo>
                    <a:pt x="120000" y="0"/>
                  </a:lnTo>
                  <a:lnTo>
                    <a:pt x="0" y="120000"/>
                  </a:lnTo>
                  <a:lnTo>
                    <a:pt x="107368" y="9600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6705600" y="622300"/>
              <a:ext cx="1600200" cy="771600"/>
            </a:xfrm>
            <a:custGeom>
              <a:pathLst>
                <a:path extrusionOk="0" h="120000" w="120000">
                  <a:moveTo>
                    <a:pt x="117857" y="115061"/>
                  </a:moveTo>
                  <a:lnTo>
                    <a:pt x="117857" y="115061"/>
                  </a:lnTo>
                  <a:lnTo>
                    <a:pt x="115000" y="107160"/>
                  </a:lnTo>
                  <a:lnTo>
                    <a:pt x="111904" y="99753"/>
                  </a:lnTo>
                  <a:lnTo>
                    <a:pt x="111904" y="99753"/>
                  </a:lnTo>
                  <a:lnTo>
                    <a:pt x="108809" y="91851"/>
                  </a:lnTo>
                  <a:lnTo>
                    <a:pt x="108809" y="91851"/>
                  </a:lnTo>
                  <a:lnTo>
                    <a:pt x="105476" y="84938"/>
                  </a:lnTo>
                  <a:lnTo>
                    <a:pt x="105476" y="84938"/>
                  </a:lnTo>
                  <a:lnTo>
                    <a:pt x="98571" y="70617"/>
                  </a:lnTo>
                  <a:lnTo>
                    <a:pt x="95000" y="63703"/>
                  </a:lnTo>
                  <a:lnTo>
                    <a:pt x="91190" y="56790"/>
                  </a:lnTo>
                  <a:lnTo>
                    <a:pt x="91190" y="56790"/>
                  </a:lnTo>
                  <a:lnTo>
                    <a:pt x="86904" y="49876"/>
                  </a:lnTo>
                  <a:lnTo>
                    <a:pt x="82619" y="43456"/>
                  </a:lnTo>
                  <a:lnTo>
                    <a:pt x="78095" y="37037"/>
                  </a:lnTo>
                  <a:lnTo>
                    <a:pt x="73333" y="31604"/>
                  </a:lnTo>
                  <a:lnTo>
                    <a:pt x="72142" y="29629"/>
                  </a:lnTo>
                  <a:lnTo>
                    <a:pt x="72142" y="29629"/>
                  </a:lnTo>
                  <a:lnTo>
                    <a:pt x="68333" y="25679"/>
                  </a:lnTo>
                  <a:lnTo>
                    <a:pt x="64761" y="21728"/>
                  </a:lnTo>
                  <a:lnTo>
                    <a:pt x="60714" y="18271"/>
                  </a:lnTo>
                  <a:lnTo>
                    <a:pt x="56904" y="15308"/>
                  </a:lnTo>
                  <a:lnTo>
                    <a:pt x="52857" y="12345"/>
                  </a:lnTo>
                  <a:lnTo>
                    <a:pt x="48809" y="9876"/>
                  </a:lnTo>
                  <a:lnTo>
                    <a:pt x="44523" y="7407"/>
                  </a:lnTo>
                  <a:lnTo>
                    <a:pt x="40238" y="5432"/>
                  </a:lnTo>
                  <a:lnTo>
                    <a:pt x="40238" y="5432"/>
                  </a:lnTo>
                  <a:lnTo>
                    <a:pt x="35952" y="3456"/>
                  </a:lnTo>
                  <a:lnTo>
                    <a:pt x="31428" y="2469"/>
                  </a:lnTo>
                  <a:lnTo>
                    <a:pt x="26904" y="987"/>
                  </a:lnTo>
                  <a:lnTo>
                    <a:pt x="22142" y="493"/>
                  </a:lnTo>
                  <a:lnTo>
                    <a:pt x="17619" y="0"/>
                  </a:lnTo>
                  <a:lnTo>
                    <a:pt x="12857" y="0"/>
                  </a:lnTo>
                  <a:lnTo>
                    <a:pt x="8095" y="493"/>
                  </a:lnTo>
                  <a:lnTo>
                    <a:pt x="3333" y="987"/>
                  </a:lnTo>
                  <a:lnTo>
                    <a:pt x="3333" y="987"/>
                  </a:lnTo>
                  <a:lnTo>
                    <a:pt x="0" y="6913"/>
                  </a:lnTo>
                  <a:lnTo>
                    <a:pt x="0" y="6913"/>
                  </a:lnTo>
                  <a:lnTo>
                    <a:pt x="8571" y="4938"/>
                  </a:lnTo>
                  <a:lnTo>
                    <a:pt x="17142" y="3456"/>
                  </a:lnTo>
                  <a:lnTo>
                    <a:pt x="25476" y="2962"/>
                  </a:lnTo>
                  <a:lnTo>
                    <a:pt x="34047" y="3456"/>
                  </a:lnTo>
                  <a:lnTo>
                    <a:pt x="34047" y="3456"/>
                  </a:lnTo>
                  <a:lnTo>
                    <a:pt x="28809" y="4444"/>
                  </a:lnTo>
                  <a:lnTo>
                    <a:pt x="23809" y="5925"/>
                  </a:lnTo>
                  <a:lnTo>
                    <a:pt x="23809" y="5925"/>
                  </a:lnTo>
                  <a:lnTo>
                    <a:pt x="14761" y="9876"/>
                  </a:lnTo>
                  <a:lnTo>
                    <a:pt x="5714" y="15308"/>
                  </a:lnTo>
                  <a:lnTo>
                    <a:pt x="5714" y="15308"/>
                  </a:lnTo>
                  <a:lnTo>
                    <a:pt x="10952" y="12839"/>
                  </a:lnTo>
                  <a:lnTo>
                    <a:pt x="16428" y="10864"/>
                  </a:lnTo>
                  <a:lnTo>
                    <a:pt x="21666" y="8888"/>
                  </a:lnTo>
                  <a:lnTo>
                    <a:pt x="27142" y="7407"/>
                  </a:lnTo>
                  <a:lnTo>
                    <a:pt x="27142" y="7407"/>
                  </a:lnTo>
                  <a:lnTo>
                    <a:pt x="35476" y="9876"/>
                  </a:lnTo>
                  <a:lnTo>
                    <a:pt x="43571" y="13333"/>
                  </a:lnTo>
                  <a:lnTo>
                    <a:pt x="51666" y="17777"/>
                  </a:lnTo>
                  <a:lnTo>
                    <a:pt x="59523" y="22716"/>
                  </a:lnTo>
                  <a:lnTo>
                    <a:pt x="59523" y="22716"/>
                  </a:lnTo>
                  <a:lnTo>
                    <a:pt x="66190" y="30123"/>
                  </a:lnTo>
                  <a:lnTo>
                    <a:pt x="72619" y="38024"/>
                  </a:lnTo>
                  <a:lnTo>
                    <a:pt x="72619" y="38024"/>
                  </a:lnTo>
                  <a:lnTo>
                    <a:pt x="69285" y="37037"/>
                  </a:lnTo>
                  <a:lnTo>
                    <a:pt x="69285" y="37037"/>
                  </a:lnTo>
                  <a:lnTo>
                    <a:pt x="73571" y="41481"/>
                  </a:lnTo>
                  <a:lnTo>
                    <a:pt x="77857" y="45925"/>
                  </a:lnTo>
                  <a:lnTo>
                    <a:pt x="77857" y="45925"/>
                  </a:lnTo>
                  <a:lnTo>
                    <a:pt x="84761" y="55308"/>
                  </a:lnTo>
                  <a:lnTo>
                    <a:pt x="91190" y="65679"/>
                  </a:lnTo>
                  <a:lnTo>
                    <a:pt x="97142" y="76049"/>
                  </a:lnTo>
                  <a:lnTo>
                    <a:pt x="103095" y="87407"/>
                  </a:lnTo>
                  <a:lnTo>
                    <a:pt x="103095" y="87407"/>
                  </a:lnTo>
                  <a:lnTo>
                    <a:pt x="97142" y="76543"/>
                  </a:lnTo>
                  <a:lnTo>
                    <a:pt x="90952" y="66666"/>
                  </a:lnTo>
                  <a:lnTo>
                    <a:pt x="90952" y="66666"/>
                  </a:lnTo>
                  <a:lnTo>
                    <a:pt x="96428" y="79506"/>
                  </a:lnTo>
                  <a:lnTo>
                    <a:pt x="96428" y="79506"/>
                  </a:lnTo>
                  <a:lnTo>
                    <a:pt x="89047" y="67654"/>
                  </a:lnTo>
                  <a:lnTo>
                    <a:pt x="89047" y="67654"/>
                  </a:lnTo>
                  <a:lnTo>
                    <a:pt x="94523" y="77037"/>
                  </a:lnTo>
                  <a:lnTo>
                    <a:pt x="99761" y="86913"/>
                  </a:lnTo>
                  <a:lnTo>
                    <a:pt x="99761" y="86913"/>
                  </a:lnTo>
                  <a:lnTo>
                    <a:pt x="106904" y="96790"/>
                  </a:lnTo>
                  <a:lnTo>
                    <a:pt x="106904" y="96790"/>
                  </a:lnTo>
                  <a:lnTo>
                    <a:pt x="110000" y="102716"/>
                  </a:lnTo>
                  <a:lnTo>
                    <a:pt x="110000" y="102716"/>
                  </a:lnTo>
                  <a:lnTo>
                    <a:pt x="113571" y="108148"/>
                  </a:lnTo>
                  <a:lnTo>
                    <a:pt x="116428" y="114074"/>
                  </a:lnTo>
                  <a:lnTo>
                    <a:pt x="115476" y="111604"/>
                  </a:lnTo>
                  <a:lnTo>
                    <a:pt x="115476" y="111604"/>
                  </a:lnTo>
                  <a:lnTo>
                    <a:pt x="120000" y="120000"/>
                  </a:lnTo>
                  <a:lnTo>
                    <a:pt x="117857" y="115061"/>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6604000" y="2200275"/>
              <a:ext cx="200100" cy="15900"/>
            </a:xfrm>
            <a:custGeom>
              <a:pathLst>
                <a:path extrusionOk="0" h="120000" w="120000">
                  <a:moveTo>
                    <a:pt x="93333" y="24000"/>
                  </a:moveTo>
                  <a:lnTo>
                    <a:pt x="93333" y="24000"/>
                  </a:lnTo>
                  <a:lnTo>
                    <a:pt x="62857" y="0"/>
                  </a:lnTo>
                  <a:lnTo>
                    <a:pt x="62857" y="0"/>
                  </a:lnTo>
                  <a:lnTo>
                    <a:pt x="0" y="0"/>
                  </a:lnTo>
                  <a:lnTo>
                    <a:pt x="57142" y="48000"/>
                  </a:lnTo>
                  <a:lnTo>
                    <a:pt x="57142" y="48000"/>
                  </a:lnTo>
                  <a:lnTo>
                    <a:pt x="85714" y="72000"/>
                  </a:lnTo>
                  <a:lnTo>
                    <a:pt x="110476" y="120000"/>
                  </a:lnTo>
                  <a:lnTo>
                    <a:pt x="120000" y="48000"/>
                  </a:lnTo>
                  <a:lnTo>
                    <a:pt x="106666" y="24000"/>
                  </a:lnTo>
                  <a:lnTo>
                    <a:pt x="93333" y="2400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6530975" y="2206625"/>
              <a:ext cx="228600" cy="54000"/>
            </a:xfrm>
            <a:custGeom>
              <a:pathLst>
                <a:path extrusionOk="0" h="120000" w="120000">
                  <a:moveTo>
                    <a:pt x="98333" y="120000"/>
                  </a:moveTo>
                  <a:lnTo>
                    <a:pt x="120000" y="63529"/>
                  </a:lnTo>
                  <a:lnTo>
                    <a:pt x="120000" y="63529"/>
                  </a:lnTo>
                  <a:lnTo>
                    <a:pt x="60000" y="28235"/>
                  </a:lnTo>
                  <a:lnTo>
                    <a:pt x="0" y="0"/>
                  </a:lnTo>
                  <a:lnTo>
                    <a:pt x="0" y="0"/>
                  </a:lnTo>
                  <a:lnTo>
                    <a:pt x="98333" y="120000"/>
                  </a:lnTo>
                  <a:lnTo>
                    <a:pt x="98333" y="12000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6200775" y="2482850"/>
              <a:ext cx="444600" cy="66600"/>
            </a:xfrm>
            <a:custGeom>
              <a:pathLst>
                <a:path extrusionOk="0" h="120000" w="120000">
                  <a:moveTo>
                    <a:pt x="60000" y="40000"/>
                  </a:moveTo>
                  <a:lnTo>
                    <a:pt x="60000" y="40000"/>
                  </a:lnTo>
                  <a:lnTo>
                    <a:pt x="0" y="114285"/>
                  </a:lnTo>
                  <a:lnTo>
                    <a:pt x="0" y="114285"/>
                  </a:lnTo>
                  <a:lnTo>
                    <a:pt x="14571" y="120000"/>
                  </a:lnTo>
                  <a:lnTo>
                    <a:pt x="29142" y="120000"/>
                  </a:lnTo>
                  <a:lnTo>
                    <a:pt x="43714" y="108571"/>
                  </a:lnTo>
                  <a:lnTo>
                    <a:pt x="58285" y="91428"/>
                  </a:lnTo>
                  <a:lnTo>
                    <a:pt x="89142" y="51428"/>
                  </a:lnTo>
                  <a:lnTo>
                    <a:pt x="120000" y="0"/>
                  </a:lnTo>
                  <a:lnTo>
                    <a:pt x="120000" y="0"/>
                  </a:lnTo>
                  <a:lnTo>
                    <a:pt x="60000" y="40000"/>
                  </a:lnTo>
                  <a:lnTo>
                    <a:pt x="60000" y="4000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6610350" y="2260600"/>
              <a:ext cx="108000" cy="18900"/>
            </a:xfrm>
            <a:custGeom>
              <a:pathLst>
                <a:path extrusionOk="0" h="120000" w="120000">
                  <a:moveTo>
                    <a:pt x="70588" y="120000"/>
                  </a:moveTo>
                  <a:lnTo>
                    <a:pt x="120000" y="0"/>
                  </a:lnTo>
                  <a:lnTo>
                    <a:pt x="120000" y="0"/>
                  </a:lnTo>
                  <a:lnTo>
                    <a:pt x="0" y="20000"/>
                  </a:lnTo>
                  <a:lnTo>
                    <a:pt x="70588" y="12000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6880225" y="2025650"/>
              <a:ext cx="180900" cy="95400"/>
            </a:xfrm>
            <a:custGeom>
              <a:pathLst>
                <a:path extrusionOk="0" h="120000" w="120000">
                  <a:moveTo>
                    <a:pt x="113684" y="88000"/>
                  </a:moveTo>
                  <a:lnTo>
                    <a:pt x="113684" y="88000"/>
                  </a:lnTo>
                  <a:lnTo>
                    <a:pt x="103157" y="24000"/>
                  </a:lnTo>
                  <a:lnTo>
                    <a:pt x="103157" y="24000"/>
                  </a:lnTo>
                  <a:lnTo>
                    <a:pt x="52631" y="8000"/>
                  </a:lnTo>
                  <a:lnTo>
                    <a:pt x="0" y="0"/>
                  </a:lnTo>
                  <a:lnTo>
                    <a:pt x="0" y="0"/>
                  </a:lnTo>
                  <a:lnTo>
                    <a:pt x="42105" y="28000"/>
                  </a:lnTo>
                  <a:lnTo>
                    <a:pt x="82105" y="64000"/>
                  </a:lnTo>
                  <a:lnTo>
                    <a:pt x="82105" y="64000"/>
                  </a:lnTo>
                  <a:lnTo>
                    <a:pt x="31578" y="52000"/>
                  </a:lnTo>
                  <a:lnTo>
                    <a:pt x="31578" y="52000"/>
                  </a:lnTo>
                  <a:lnTo>
                    <a:pt x="75789" y="84000"/>
                  </a:lnTo>
                  <a:lnTo>
                    <a:pt x="119999" y="120000"/>
                  </a:lnTo>
                  <a:lnTo>
                    <a:pt x="113684" y="96000"/>
                  </a:lnTo>
                  <a:lnTo>
                    <a:pt x="113684" y="8800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6581775" y="1924050"/>
              <a:ext cx="533400" cy="104700"/>
            </a:xfrm>
            <a:custGeom>
              <a:pathLst>
                <a:path extrusionOk="0" h="120000" w="120000">
                  <a:moveTo>
                    <a:pt x="45000" y="40000"/>
                  </a:moveTo>
                  <a:lnTo>
                    <a:pt x="45000" y="40000"/>
                  </a:lnTo>
                  <a:lnTo>
                    <a:pt x="34285" y="54545"/>
                  </a:lnTo>
                  <a:lnTo>
                    <a:pt x="22857" y="72727"/>
                  </a:lnTo>
                  <a:lnTo>
                    <a:pt x="22857" y="72727"/>
                  </a:lnTo>
                  <a:lnTo>
                    <a:pt x="11428" y="94545"/>
                  </a:lnTo>
                  <a:lnTo>
                    <a:pt x="0" y="120000"/>
                  </a:lnTo>
                  <a:lnTo>
                    <a:pt x="0" y="120000"/>
                  </a:lnTo>
                  <a:lnTo>
                    <a:pt x="12142" y="116363"/>
                  </a:lnTo>
                  <a:lnTo>
                    <a:pt x="23571" y="109090"/>
                  </a:lnTo>
                  <a:lnTo>
                    <a:pt x="46428" y="98181"/>
                  </a:lnTo>
                  <a:lnTo>
                    <a:pt x="46428" y="98181"/>
                  </a:lnTo>
                  <a:lnTo>
                    <a:pt x="67857" y="87272"/>
                  </a:lnTo>
                  <a:lnTo>
                    <a:pt x="77857" y="83636"/>
                  </a:lnTo>
                  <a:lnTo>
                    <a:pt x="87857" y="80000"/>
                  </a:lnTo>
                  <a:lnTo>
                    <a:pt x="87857" y="80000"/>
                  </a:lnTo>
                  <a:lnTo>
                    <a:pt x="102142" y="101818"/>
                  </a:lnTo>
                  <a:lnTo>
                    <a:pt x="102142" y="87272"/>
                  </a:lnTo>
                  <a:lnTo>
                    <a:pt x="102142" y="72727"/>
                  </a:lnTo>
                  <a:lnTo>
                    <a:pt x="102142" y="72727"/>
                  </a:lnTo>
                  <a:lnTo>
                    <a:pt x="110714" y="36363"/>
                  </a:lnTo>
                  <a:lnTo>
                    <a:pt x="120000" y="0"/>
                  </a:lnTo>
                  <a:lnTo>
                    <a:pt x="120000" y="0"/>
                  </a:lnTo>
                  <a:lnTo>
                    <a:pt x="101428" y="0"/>
                  </a:lnTo>
                  <a:lnTo>
                    <a:pt x="82142" y="7272"/>
                  </a:lnTo>
                  <a:lnTo>
                    <a:pt x="63571" y="21818"/>
                  </a:lnTo>
                  <a:lnTo>
                    <a:pt x="45000" y="40000"/>
                  </a:lnTo>
                  <a:lnTo>
                    <a:pt x="45000" y="4000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6661150" y="1730375"/>
              <a:ext cx="816000" cy="257100"/>
            </a:xfrm>
            <a:custGeom>
              <a:pathLst>
                <a:path extrusionOk="0" h="120000" w="120000">
                  <a:moveTo>
                    <a:pt x="86848" y="37037"/>
                  </a:moveTo>
                  <a:lnTo>
                    <a:pt x="86848" y="37037"/>
                  </a:lnTo>
                  <a:lnTo>
                    <a:pt x="82178" y="29629"/>
                  </a:lnTo>
                  <a:lnTo>
                    <a:pt x="77042" y="23703"/>
                  </a:lnTo>
                  <a:lnTo>
                    <a:pt x="71906" y="17777"/>
                  </a:lnTo>
                  <a:lnTo>
                    <a:pt x="66770" y="13333"/>
                  </a:lnTo>
                  <a:lnTo>
                    <a:pt x="56031" y="5925"/>
                  </a:lnTo>
                  <a:lnTo>
                    <a:pt x="44824" y="0"/>
                  </a:lnTo>
                  <a:lnTo>
                    <a:pt x="44824" y="0"/>
                  </a:lnTo>
                  <a:lnTo>
                    <a:pt x="60700" y="13333"/>
                  </a:lnTo>
                  <a:lnTo>
                    <a:pt x="69105" y="22222"/>
                  </a:lnTo>
                  <a:lnTo>
                    <a:pt x="77509" y="32592"/>
                  </a:lnTo>
                  <a:lnTo>
                    <a:pt x="77509" y="32592"/>
                  </a:lnTo>
                  <a:lnTo>
                    <a:pt x="85447" y="44444"/>
                  </a:lnTo>
                  <a:lnTo>
                    <a:pt x="92918" y="57777"/>
                  </a:lnTo>
                  <a:lnTo>
                    <a:pt x="99922" y="74074"/>
                  </a:lnTo>
                  <a:lnTo>
                    <a:pt x="105525" y="90370"/>
                  </a:lnTo>
                  <a:lnTo>
                    <a:pt x="102723" y="87407"/>
                  </a:lnTo>
                  <a:lnTo>
                    <a:pt x="102723" y="87407"/>
                  </a:lnTo>
                  <a:lnTo>
                    <a:pt x="90583" y="74074"/>
                  </a:lnTo>
                  <a:lnTo>
                    <a:pt x="78910" y="62222"/>
                  </a:lnTo>
                  <a:lnTo>
                    <a:pt x="67237" y="53333"/>
                  </a:lnTo>
                  <a:lnTo>
                    <a:pt x="56031" y="45925"/>
                  </a:lnTo>
                  <a:lnTo>
                    <a:pt x="56031" y="45925"/>
                  </a:lnTo>
                  <a:lnTo>
                    <a:pt x="44357" y="40000"/>
                  </a:lnTo>
                  <a:lnTo>
                    <a:pt x="38287" y="40000"/>
                  </a:lnTo>
                  <a:lnTo>
                    <a:pt x="32217" y="38518"/>
                  </a:lnTo>
                  <a:lnTo>
                    <a:pt x="25680" y="40000"/>
                  </a:lnTo>
                  <a:lnTo>
                    <a:pt x="19610" y="41481"/>
                  </a:lnTo>
                  <a:lnTo>
                    <a:pt x="12607" y="45925"/>
                  </a:lnTo>
                  <a:lnTo>
                    <a:pt x="6070" y="50370"/>
                  </a:lnTo>
                  <a:lnTo>
                    <a:pt x="6070" y="50370"/>
                  </a:lnTo>
                  <a:lnTo>
                    <a:pt x="0" y="54814"/>
                  </a:lnTo>
                  <a:lnTo>
                    <a:pt x="0" y="54814"/>
                  </a:lnTo>
                  <a:lnTo>
                    <a:pt x="8871" y="62222"/>
                  </a:lnTo>
                  <a:lnTo>
                    <a:pt x="18210" y="66666"/>
                  </a:lnTo>
                  <a:lnTo>
                    <a:pt x="27548" y="68148"/>
                  </a:lnTo>
                  <a:lnTo>
                    <a:pt x="36887" y="69629"/>
                  </a:lnTo>
                  <a:lnTo>
                    <a:pt x="36887" y="69629"/>
                  </a:lnTo>
                  <a:lnTo>
                    <a:pt x="46692" y="71111"/>
                  </a:lnTo>
                  <a:lnTo>
                    <a:pt x="56498" y="74074"/>
                  </a:lnTo>
                  <a:lnTo>
                    <a:pt x="65836" y="78518"/>
                  </a:lnTo>
                  <a:lnTo>
                    <a:pt x="70505" y="81481"/>
                  </a:lnTo>
                  <a:lnTo>
                    <a:pt x="75175" y="85925"/>
                  </a:lnTo>
                  <a:lnTo>
                    <a:pt x="75175" y="85925"/>
                  </a:lnTo>
                  <a:lnTo>
                    <a:pt x="80778" y="85925"/>
                  </a:lnTo>
                  <a:lnTo>
                    <a:pt x="86848" y="87407"/>
                  </a:lnTo>
                  <a:lnTo>
                    <a:pt x="92451" y="91851"/>
                  </a:lnTo>
                  <a:lnTo>
                    <a:pt x="98054" y="94814"/>
                  </a:lnTo>
                  <a:lnTo>
                    <a:pt x="98054" y="94814"/>
                  </a:lnTo>
                  <a:lnTo>
                    <a:pt x="103657" y="100740"/>
                  </a:lnTo>
                  <a:lnTo>
                    <a:pt x="109260" y="106666"/>
                  </a:lnTo>
                  <a:lnTo>
                    <a:pt x="120000" y="120000"/>
                  </a:lnTo>
                  <a:lnTo>
                    <a:pt x="120000" y="120000"/>
                  </a:lnTo>
                  <a:lnTo>
                    <a:pt x="112529" y="96296"/>
                  </a:lnTo>
                  <a:lnTo>
                    <a:pt x="104591" y="74074"/>
                  </a:lnTo>
                  <a:lnTo>
                    <a:pt x="96186" y="54814"/>
                  </a:lnTo>
                  <a:lnTo>
                    <a:pt x="91517" y="45925"/>
                  </a:lnTo>
                  <a:lnTo>
                    <a:pt x="86848" y="37037"/>
                  </a:lnTo>
                  <a:lnTo>
                    <a:pt x="86848" y="37037"/>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3733800" y="3667125"/>
              <a:ext cx="139800" cy="31800"/>
            </a:xfrm>
            <a:custGeom>
              <a:pathLst>
                <a:path extrusionOk="0" h="120000" w="120000">
                  <a:moveTo>
                    <a:pt x="0" y="108000"/>
                  </a:moveTo>
                  <a:lnTo>
                    <a:pt x="0" y="108000"/>
                  </a:lnTo>
                  <a:lnTo>
                    <a:pt x="120000" y="120000"/>
                  </a:lnTo>
                  <a:lnTo>
                    <a:pt x="120000" y="120000"/>
                  </a:lnTo>
                  <a:lnTo>
                    <a:pt x="32727" y="0"/>
                  </a:lnTo>
                  <a:lnTo>
                    <a:pt x="0" y="10800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3175" y="812800"/>
              <a:ext cx="6886500" cy="3584700"/>
            </a:xfrm>
            <a:custGeom>
              <a:pathLst>
                <a:path extrusionOk="0" h="120000" w="120000">
                  <a:moveTo>
                    <a:pt x="114910" y="29548"/>
                  </a:moveTo>
                  <a:lnTo>
                    <a:pt x="114910" y="29548"/>
                  </a:lnTo>
                  <a:lnTo>
                    <a:pt x="117510" y="30398"/>
                  </a:lnTo>
                  <a:lnTo>
                    <a:pt x="117510" y="30398"/>
                  </a:lnTo>
                  <a:lnTo>
                    <a:pt x="118782" y="30823"/>
                  </a:lnTo>
                  <a:lnTo>
                    <a:pt x="120000" y="31355"/>
                  </a:lnTo>
                  <a:lnTo>
                    <a:pt x="120000" y="31355"/>
                  </a:lnTo>
                  <a:lnTo>
                    <a:pt x="118561" y="30292"/>
                  </a:lnTo>
                  <a:lnTo>
                    <a:pt x="117067" y="29335"/>
                  </a:lnTo>
                  <a:lnTo>
                    <a:pt x="117067" y="29335"/>
                  </a:lnTo>
                  <a:lnTo>
                    <a:pt x="115905" y="29016"/>
                  </a:lnTo>
                  <a:lnTo>
                    <a:pt x="114744" y="28804"/>
                  </a:lnTo>
                  <a:lnTo>
                    <a:pt x="114744" y="28804"/>
                  </a:lnTo>
                  <a:lnTo>
                    <a:pt x="112475" y="28272"/>
                  </a:lnTo>
                  <a:lnTo>
                    <a:pt x="112475" y="28272"/>
                  </a:lnTo>
                  <a:lnTo>
                    <a:pt x="110207" y="27741"/>
                  </a:lnTo>
                  <a:lnTo>
                    <a:pt x="109100" y="27422"/>
                  </a:lnTo>
                  <a:lnTo>
                    <a:pt x="108049" y="26997"/>
                  </a:lnTo>
                  <a:lnTo>
                    <a:pt x="106556" y="26359"/>
                  </a:lnTo>
                  <a:lnTo>
                    <a:pt x="104398" y="24977"/>
                  </a:lnTo>
                  <a:lnTo>
                    <a:pt x="104840" y="23383"/>
                  </a:lnTo>
                  <a:lnTo>
                    <a:pt x="104840" y="23383"/>
                  </a:lnTo>
                  <a:lnTo>
                    <a:pt x="107496" y="18919"/>
                  </a:lnTo>
                  <a:lnTo>
                    <a:pt x="106500" y="15730"/>
                  </a:lnTo>
                  <a:lnTo>
                    <a:pt x="106500" y="15730"/>
                  </a:lnTo>
                  <a:lnTo>
                    <a:pt x="105615" y="15199"/>
                  </a:lnTo>
                  <a:lnTo>
                    <a:pt x="104619" y="14880"/>
                  </a:lnTo>
                  <a:lnTo>
                    <a:pt x="103513" y="14774"/>
                  </a:lnTo>
                  <a:lnTo>
                    <a:pt x="102351" y="14774"/>
                  </a:lnTo>
                  <a:lnTo>
                    <a:pt x="101134" y="14986"/>
                  </a:lnTo>
                  <a:lnTo>
                    <a:pt x="99861" y="15411"/>
                  </a:lnTo>
                  <a:lnTo>
                    <a:pt x="98533" y="16049"/>
                  </a:lnTo>
                  <a:lnTo>
                    <a:pt x="97150" y="16899"/>
                  </a:lnTo>
                  <a:lnTo>
                    <a:pt x="97150" y="16899"/>
                  </a:lnTo>
                  <a:lnTo>
                    <a:pt x="96542" y="17325"/>
                  </a:lnTo>
                  <a:lnTo>
                    <a:pt x="97316" y="20194"/>
                  </a:lnTo>
                  <a:lnTo>
                    <a:pt x="95822" y="18919"/>
                  </a:lnTo>
                  <a:lnTo>
                    <a:pt x="95822" y="18919"/>
                  </a:lnTo>
                  <a:lnTo>
                    <a:pt x="94329" y="22533"/>
                  </a:lnTo>
                  <a:lnTo>
                    <a:pt x="92337" y="23489"/>
                  </a:lnTo>
                  <a:lnTo>
                    <a:pt x="92337" y="23489"/>
                  </a:lnTo>
                  <a:lnTo>
                    <a:pt x="92005" y="24340"/>
                  </a:lnTo>
                  <a:lnTo>
                    <a:pt x="91673" y="25190"/>
                  </a:lnTo>
                  <a:lnTo>
                    <a:pt x="91286" y="25934"/>
                  </a:lnTo>
                  <a:lnTo>
                    <a:pt x="90899" y="26572"/>
                  </a:lnTo>
                  <a:lnTo>
                    <a:pt x="90401" y="27209"/>
                  </a:lnTo>
                  <a:lnTo>
                    <a:pt x="89958" y="27741"/>
                  </a:lnTo>
                  <a:lnTo>
                    <a:pt x="88907" y="28697"/>
                  </a:lnTo>
                  <a:lnTo>
                    <a:pt x="88907" y="28697"/>
                  </a:lnTo>
                  <a:lnTo>
                    <a:pt x="87745" y="29441"/>
                  </a:lnTo>
                  <a:lnTo>
                    <a:pt x="86583" y="30079"/>
                  </a:lnTo>
                  <a:lnTo>
                    <a:pt x="85421" y="30717"/>
                  </a:lnTo>
                  <a:lnTo>
                    <a:pt x="84260" y="31461"/>
                  </a:lnTo>
                  <a:lnTo>
                    <a:pt x="85698" y="31461"/>
                  </a:lnTo>
                  <a:lnTo>
                    <a:pt x="85698" y="31461"/>
                  </a:lnTo>
                  <a:lnTo>
                    <a:pt x="85532" y="32099"/>
                  </a:lnTo>
                  <a:lnTo>
                    <a:pt x="85366" y="32630"/>
                  </a:lnTo>
                  <a:lnTo>
                    <a:pt x="85145" y="33162"/>
                  </a:lnTo>
                  <a:lnTo>
                    <a:pt x="84923" y="33587"/>
                  </a:lnTo>
                  <a:lnTo>
                    <a:pt x="84370" y="34331"/>
                  </a:lnTo>
                  <a:lnTo>
                    <a:pt x="83817" y="34968"/>
                  </a:lnTo>
                  <a:lnTo>
                    <a:pt x="83817" y="34968"/>
                  </a:lnTo>
                  <a:lnTo>
                    <a:pt x="83319" y="35287"/>
                  </a:lnTo>
                  <a:lnTo>
                    <a:pt x="82821" y="35500"/>
                  </a:lnTo>
                  <a:lnTo>
                    <a:pt x="81825" y="35925"/>
                  </a:lnTo>
                  <a:lnTo>
                    <a:pt x="80774" y="36244"/>
                  </a:lnTo>
                  <a:lnTo>
                    <a:pt x="79834" y="36563"/>
                  </a:lnTo>
                  <a:lnTo>
                    <a:pt x="79114" y="36669"/>
                  </a:lnTo>
                  <a:lnTo>
                    <a:pt x="78395" y="36775"/>
                  </a:lnTo>
                  <a:lnTo>
                    <a:pt x="76957" y="36882"/>
                  </a:lnTo>
                  <a:lnTo>
                    <a:pt x="76957" y="36882"/>
                  </a:lnTo>
                  <a:lnTo>
                    <a:pt x="77952" y="35925"/>
                  </a:lnTo>
                  <a:lnTo>
                    <a:pt x="77952" y="35925"/>
                  </a:lnTo>
                  <a:lnTo>
                    <a:pt x="79004" y="34862"/>
                  </a:lnTo>
                  <a:lnTo>
                    <a:pt x="79004" y="34862"/>
                  </a:lnTo>
                  <a:lnTo>
                    <a:pt x="80885" y="32630"/>
                  </a:lnTo>
                  <a:lnTo>
                    <a:pt x="80885" y="32630"/>
                  </a:lnTo>
                  <a:lnTo>
                    <a:pt x="82710" y="30292"/>
                  </a:lnTo>
                  <a:lnTo>
                    <a:pt x="84591" y="27847"/>
                  </a:lnTo>
                  <a:lnTo>
                    <a:pt x="84591" y="27847"/>
                  </a:lnTo>
                  <a:lnTo>
                    <a:pt x="86473" y="25509"/>
                  </a:lnTo>
                  <a:lnTo>
                    <a:pt x="88520" y="23170"/>
                  </a:lnTo>
                  <a:lnTo>
                    <a:pt x="89571" y="22108"/>
                  </a:lnTo>
                  <a:lnTo>
                    <a:pt x="90622" y="21045"/>
                  </a:lnTo>
                  <a:lnTo>
                    <a:pt x="91784" y="20088"/>
                  </a:lnTo>
                  <a:lnTo>
                    <a:pt x="92946" y="19131"/>
                  </a:lnTo>
                  <a:lnTo>
                    <a:pt x="93388" y="18813"/>
                  </a:lnTo>
                  <a:lnTo>
                    <a:pt x="93388" y="18813"/>
                  </a:lnTo>
                  <a:lnTo>
                    <a:pt x="95380" y="15624"/>
                  </a:lnTo>
                  <a:lnTo>
                    <a:pt x="97372" y="12542"/>
                  </a:lnTo>
                  <a:lnTo>
                    <a:pt x="97372" y="12542"/>
                  </a:lnTo>
                  <a:lnTo>
                    <a:pt x="96210" y="13179"/>
                  </a:lnTo>
                  <a:lnTo>
                    <a:pt x="95048" y="13923"/>
                  </a:lnTo>
                  <a:lnTo>
                    <a:pt x="95048" y="13923"/>
                  </a:lnTo>
                  <a:lnTo>
                    <a:pt x="93665" y="14986"/>
                  </a:lnTo>
                  <a:lnTo>
                    <a:pt x="92282" y="16049"/>
                  </a:lnTo>
                  <a:lnTo>
                    <a:pt x="90954" y="17218"/>
                  </a:lnTo>
                  <a:lnTo>
                    <a:pt x="89681" y="18494"/>
                  </a:lnTo>
                  <a:lnTo>
                    <a:pt x="88464" y="19875"/>
                  </a:lnTo>
                  <a:lnTo>
                    <a:pt x="87247" y="21257"/>
                  </a:lnTo>
                  <a:lnTo>
                    <a:pt x="86085" y="22745"/>
                  </a:lnTo>
                  <a:lnTo>
                    <a:pt x="84923" y="24233"/>
                  </a:lnTo>
                  <a:lnTo>
                    <a:pt x="84923" y="24233"/>
                  </a:lnTo>
                  <a:lnTo>
                    <a:pt x="83098" y="27103"/>
                  </a:lnTo>
                  <a:lnTo>
                    <a:pt x="81217" y="29867"/>
                  </a:lnTo>
                  <a:lnTo>
                    <a:pt x="81217" y="29867"/>
                  </a:lnTo>
                  <a:lnTo>
                    <a:pt x="79336" y="32524"/>
                  </a:lnTo>
                  <a:lnTo>
                    <a:pt x="77289" y="35287"/>
                  </a:lnTo>
                  <a:lnTo>
                    <a:pt x="76791" y="36988"/>
                  </a:lnTo>
                  <a:lnTo>
                    <a:pt x="76680" y="36988"/>
                  </a:lnTo>
                  <a:lnTo>
                    <a:pt x="73029" y="39433"/>
                  </a:lnTo>
                  <a:lnTo>
                    <a:pt x="70982" y="39751"/>
                  </a:lnTo>
                  <a:lnTo>
                    <a:pt x="72309" y="39326"/>
                  </a:lnTo>
                  <a:lnTo>
                    <a:pt x="71037" y="39007"/>
                  </a:lnTo>
                  <a:lnTo>
                    <a:pt x="73250" y="38263"/>
                  </a:lnTo>
                  <a:lnTo>
                    <a:pt x="73250" y="38263"/>
                  </a:lnTo>
                  <a:lnTo>
                    <a:pt x="68713" y="39220"/>
                  </a:lnTo>
                  <a:lnTo>
                    <a:pt x="67275" y="39751"/>
                  </a:lnTo>
                  <a:lnTo>
                    <a:pt x="67607" y="39220"/>
                  </a:lnTo>
                  <a:lnTo>
                    <a:pt x="67607" y="39220"/>
                  </a:lnTo>
                  <a:lnTo>
                    <a:pt x="65560" y="39220"/>
                  </a:lnTo>
                  <a:lnTo>
                    <a:pt x="65560" y="39220"/>
                  </a:lnTo>
                  <a:lnTo>
                    <a:pt x="63568" y="39539"/>
                  </a:lnTo>
                  <a:lnTo>
                    <a:pt x="61632" y="39858"/>
                  </a:lnTo>
                  <a:lnTo>
                    <a:pt x="61632" y="39858"/>
                  </a:lnTo>
                  <a:lnTo>
                    <a:pt x="59529" y="42196"/>
                  </a:lnTo>
                  <a:lnTo>
                    <a:pt x="59529" y="42196"/>
                  </a:lnTo>
                  <a:lnTo>
                    <a:pt x="61244" y="39964"/>
                  </a:lnTo>
                  <a:lnTo>
                    <a:pt x="62185" y="38689"/>
                  </a:lnTo>
                  <a:lnTo>
                    <a:pt x="62185" y="38689"/>
                  </a:lnTo>
                  <a:lnTo>
                    <a:pt x="60414" y="39858"/>
                  </a:lnTo>
                  <a:lnTo>
                    <a:pt x="58644" y="40814"/>
                  </a:lnTo>
                  <a:lnTo>
                    <a:pt x="58644" y="39645"/>
                  </a:lnTo>
                  <a:lnTo>
                    <a:pt x="58644" y="39645"/>
                  </a:lnTo>
                  <a:lnTo>
                    <a:pt x="57482" y="40070"/>
                  </a:lnTo>
                  <a:lnTo>
                    <a:pt x="56320" y="40496"/>
                  </a:lnTo>
                  <a:lnTo>
                    <a:pt x="53997" y="41452"/>
                  </a:lnTo>
                  <a:lnTo>
                    <a:pt x="53886" y="41452"/>
                  </a:lnTo>
                  <a:lnTo>
                    <a:pt x="53886" y="41452"/>
                  </a:lnTo>
                  <a:lnTo>
                    <a:pt x="51562" y="43578"/>
                  </a:lnTo>
                  <a:lnTo>
                    <a:pt x="51562" y="43578"/>
                  </a:lnTo>
                  <a:lnTo>
                    <a:pt x="53499" y="41240"/>
                  </a:lnTo>
                  <a:lnTo>
                    <a:pt x="53112" y="39539"/>
                  </a:lnTo>
                  <a:lnTo>
                    <a:pt x="53112" y="39539"/>
                  </a:lnTo>
                  <a:lnTo>
                    <a:pt x="52116" y="40283"/>
                  </a:lnTo>
                  <a:lnTo>
                    <a:pt x="51120" y="41240"/>
                  </a:lnTo>
                  <a:lnTo>
                    <a:pt x="50179" y="41984"/>
                  </a:lnTo>
                  <a:lnTo>
                    <a:pt x="49681" y="42302"/>
                  </a:lnTo>
                  <a:lnTo>
                    <a:pt x="49239" y="42515"/>
                  </a:lnTo>
                  <a:lnTo>
                    <a:pt x="49239" y="42515"/>
                  </a:lnTo>
                  <a:lnTo>
                    <a:pt x="48741" y="42621"/>
                  </a:lnTo>
                  <a:lnTo>
                    <a:pt x="48243" y="42515"/>
                  </a:lnTo>
                  <a:lnTo>
                    <a:pt x="48243" y="42515"/>
                  </a:lnTo>
                  <a:lnTo>
                    <a:pt x="48520" y="42940"/>
                  </a:lnTo>
                  <a:lnTo>
                    <a:pt x="48520" y="42940"/>
                  </a:lnTo>
                  <a:lnTo>
                    <a:pt x="47634" y="43153"/>
                  </a:lnTo>
                  <a:lnTo>
                    <a:pt x="46804" y="43472"/>
                  </a:lnTo>
                  <a:lnTo>
                    <a:pt x="46804" y="43472"/>
                  </a:lnTo>
                  <a:lnTo>
                    <a:pt x="45255" y="44853"/>
                  </a:lnTo>
                  <a:lnTo>
                    <a:pt x="43651" y="46129"/>
                  </a:lnTo>
                  <a:lnTo>
                    <a:pt x="43651" y="46129"/>
                  </a:lnTo>
                  <a:lnTo>
                    <a:pt x="42157" y="47192"/>
                  </a:lnTo>
                  <a:lnTo>
                    <a:pt x="40663" y="48255"/>
                  </a:lnTo>
                  <a:lnTo>
                    <a:pt x="37565" y="50380"/>
                  </a:lnTo>
                  <a:lnTo>
                    <a:pt x="37565" y="50380"/>
                  </a:lnTo>
                  <a:lnTo>
                    <a:pt x="34412" y="52294"/>
                  </a:lnTo>
                  <a:lnTo>
                    <a:pt x="32863" y="53356"/>
                  </a:lnTo>
                  <a:lnTo>
                    <a:pt x="31313" y="54419"/>
                  </a:lnTo>
                  <a:lnTo>
                    <a:pt x="31313" y="54419"/>
                  </a:lnTo>
                  <a:lnTo>
                    <a:pt x="33139" y="54844"/>
                  </a:lnTo>
                  <a:lnTo>
                    <a:pt x="34024" y="54844"/>
                  </a:lnTo>
                  <a:lnTo>
                    <a:pt x="34910" y="54844"/>
                  </a:lnTo>
                  <a:lnTo>
                    <a:pt x="35795" y="54844"/>
                  </a:lnTo>
                  <a:lnTo>
                    <a:pt x="36625" y="54632"/>
                  </a:lnTo>
                  <a:lnTo>
                    <a:pt x="37455" y="54419"/>
                  </a:lnTo>
                  <a:lnTo>
                    <a:pt x="38229" y="54100"/>
                  </a:lnTo>
                  <a:lnTo>
                    <a:pt x="38229" y="54100"/>
                  </a:lnTo>
                  <a:lnTo>
                    <a:pt x="40387" y="53569"/>
                  </a:lnTo>
                  <a:lnTo>
                    <a:pt x="42489" y="53250"/>
                  </a:lnTo>
                  <a:lnTo>
                    <a:pt x="44536" y="52931"/>
                  </a:lnTo>
                  <a:lnTo>
                    <a:pt x="46583" y="52825"/>
                  </a:lnTo>
                  <a:lnTo>
                    <a:pt x="47468" y="52719"/>
                  </a:lnTo>
                  <a:lnTo>
                    <a:pt x="47468" y="52719"/>
                  </a:lnTo>
                  <a:lnTo>
                    <a:pt x="46749" y="53675"/>
                  </a:lnTo>
                  <a:lnTo>
                    <a:pt x="46749" y="53675"/>
                  </a:lnTo>
                  <a:lnTo>
                    <a:pt x="45975" y="54526"/>
                  </a:lnTo>
                  <a:lnTo>
                    <a:pt x="45975" y="54526"/>
                  </a:lnTo>
                  <a:lnTo>
                    <a:pt x="44370" y="56226"/>
                  </a:lnTo>
                  <a:lnTo>
                    <a:pt x="44481" y="56226"/>
                  </a:lnTo>
                  <a:lnTo>
                    <a:pt x="44481" y="56226"/>
                  </a:lnTo>
                  <a:lnTo>
                    <a:pt x="43706" y="57395"/>
                  </a:lnTo>
                  <a:lnTo>
                    <a:pt x="43706" y="57395"/>
                  </a:lnTo>
                  <a:lnTo>
                    <a:pt x="44370" y="56226"/>
                  </a:lnTo>
                  <a:lnTo>
                    <a:pt x="44370" y="56226"/>
                  </a:lnTo>
                  <a:lnTo>
                    <a:pt x="42544" y="56226"/>
                  </a:lnTo>
                  <a:lnTo>
                    <a:pt x="40774" y="56333"/>
                  </a:lnTo>
                  <a:lnTo>
                    <a:pt x="40774" y="56333"/>
                  </a:lnTo>
                  <a:lnTo>
                    <a:pt x="39059" y="56545"/>
                  </a:lnTo>
                  <a:lnTo>
                    <a:pt x="37289" y="56758"/>
                  </a:lnTo>
                  <a:lnTo>
                    <a:pt x="37289" y="56758"/>
                  </a:lnTo>
                  <a:lnTo>
                    <a:pt x="35573" y="56758"/>
                  </a:lnTo>
                  <a:lnTo>
                    <a:pt x="34688" y="56651"/>
                  </a:lnTo>
                  <a:lnTo>
                    <a:pt x="33803" y="56545"/>
                  </a:lnTo>
                  <a:lnTo>
                    <a:pt x="32918" y="56226"/>
                  </a:lnTo>
                  <a:lnTo>
                    <a:pt x="32033" y="55907"/>
                  </a:lnTo>
                  <a:lnTo>
                    <a:pt x="31147" y="55376"/>
                  </a:lnTo>
                  <a:lnTo>
                    <a:pt x="30318" y="54738"/>
                  </a:lnTo>
                  <a:lnTo>
                    <a:pt x="30318" y="54738"/>
                  </a:lnTo>
                  <a:lnTo>
                    <a:pt x="31313" y="54419"/>
                  </a:lnTo>
                  <a:lnTo>
                    <a:pt x="31313" y="54419"/>
                  </a:lnTo>
                  <a:lnTo>
                    <a:pt x="29100" y="53569"/>
                  </a:lnTo>
                  <a:lnTo>
                    <a:pt x="26887" y="52400"/>
                  </a:lnTo>
                  <a:lnTo>
                    <a:pt x="24674" y="51018"/>
                  </a:lnTo>
                  <a:lnTo>
                    <a:pt x="22517" y="49424"/>
                  </a:lnTo>
                  <a:lnTo>
                    <a:pt x="22517" y="49424"/>
                  </a:lnTo>
                  <a:lnTo>
                    <a:pt x="20193" y="47936"/>
                  </a:lnTo>
                  <a:lnTo>
                    <a:pt x="20193" y="47936"/>
                  </a:lnTo>
                  <a:lnTo>
                    <a:pt x="19087" y="47085"/>
                  </a:lnTo>
                  <a:lnTo>
                    <a:pt x="17980" y="46235"/>
                  </a:lnTo>
                  <a:lnTo>
                    <a:pt x="17980" y="46235"/>
                  </a:lnTo>
                  <a:lnTo>
                    <a:pt x="17648" y="45916"/>
                  </a:lnTo>
                  <a:lnTo>
                    <a:pt x="17648" y="45916"/>
                  </a:lnTo>
                  <a:lnTo>
                    <a:pt x="16099" y="44641"/>
                  </a:lnTo>
                  <a:lnTo>
                    <a:pt x="16099" y="44641"/>
                  </a:lnTo>
                  <a:lnTo>
                    <a:pt x="17316" y="45066"/>
                  </a:lnTo>
                  <a:lnTo>
                    <a:pt x="17704" y="43790"/>
                  </a:lnTo>
                  <a:lnTo>
                    <a:pt x="17704" y="43790"/>
                  </a:lnTo>
                  <a:lnTo>
                    <a:pt x="17372" y="40708"/>
                  </a:lnTo>
                  <a:lnTo>
                    <a:pt x="17372" y="40708"/>
                  </a:lnTo>
                  <a:lnTo>
                    <a:pt x="17206" y="39114"/>
                  </a:lnTo>
                  <a:lnTo>
                    <a:pt x="16984" y="37519"/>
                  </a:lnTo>
                  <a:lnTo>
                    <a:pt x="16431" y="34224"/>
                  </a:lnTo>
                  <a:lnTo>
                    <a:pt x="16431" y="34224"/>
                  </a:lnTo>
                  <a:lnTo>
                    <a:pt x="15767" y="30611"/>
                  </a:lnTo>
                  <a:lnTo>
                    <a:pt x="14882" y="26678"/>
                  </a:lnTo>
                  <a:lnTo>
                    <a:pt x="14882" y="26678"/>
                  </a:lnTo>
                  <a:lnTo>
                    <a:pt x="13775" y="22320"/>
                  </a:lnTo>
                  <a:lnTo>
                    <a:pt x="12392" y="17537"/>
                  </a:lnTo>
                  <a:lnTo>
                    <a:pt x="12392" y="17537"/>
                  </a:lnTo>
                  <a:lnTo>
                    <a:pt x="11673" y="15093"/>
                  </a:lnTo>
                  <a:lnTo>
                    <a:pt x="10843" y="12542"/>
                  </a:lnTo>
                  <a:lnTo>
                    <a:pt x="9183" y="7652"/>
                  </a:lnTo>
                  <a:lnTo>
                    <a:pt x="9183" y="7652"/>
                  </a:lnTo>
                  <a:lnTo>
                    <a:pt x="8962" y="7227"/>
                  </a:lnTo>
                  <a:lnTo>
                    <a:pt x="8630" y="6696"/>
                  </a:lnTo>
                  <a:lnTo>
                    <a:pt x="8132" y="6271"/>
                  </a:lnTo>
                  <a:lnTo>
                    <a:pt x="7579" y="5739"/>
                  </a:lnTo>
                  <a:lnTo>
                    <a:pt x="6196" y="4782"/>
                  </a:lnTo>
                  <a:lnTo>
                    <a:pt x="4647" y="3826"/>
                  </a:lnTo>
                  <a:lnTo>
                    <a:pt x="3098" y="2869"/>
                  </a:lnTo>
                  <a:lnTo>
                    <a:pt x="1715" y="1913"/>
                  </a:lnTo>
                  <a:lnTo>
                    <a:pt x="1106" y="1488"/>
                  </a:lnTo>
                  <a:lnTo>
                    <a:pt x="663" y="956"/>
                  </a:lnTo>
                  <a:lnTo>
                    <a:pt x="276" y="531"/>
                  </a:lnTo>
                  <a:lnTo>
                    <a:pt x="0" y="0"/>
                  </a:lnTo>
                  <a:lnTo>
                    <a:pt x="0" y="0"/>
                  </a:lnTo>
                  <a:lnTo>
                    <a:pt x="110" y="1381"/>
                  </a:lnTo>
                  <a:lnTo>
                    <a:pt x="165" y="2657"/>
                  </a:lnTo>
                  <a:lnTo>
                    <a:pt x="221" y="4038"/>
                  </a:lnTo>
                  <a:lnTo>
                    <a:pt x="276" y="5314"/>
                  </a:lnTo>
                  <a:lnTo>
                    <a:pt x="276" y="5314"/>
                  </a:lnTo>
                  <a:lnTo>
                    <a:pt x="276" y="18813"/>
                  </a:lnTo>
                  <a:lnTo>
                    <a:pt x="276" y="18813"/>
                  </a:lnTo>
                  <a:lnTo>
                    <a:pt x="276" y="23914"/>
                  </a:lnTo>
                  <a:lnTo>
                    <a:pt x="221" y="28379"/>
                  </a:lnTo>
                  <a:lnTo>
                    <a:pt x="276" y="35819"/>
                  </a:lnTo>
                  <a:lnTo>
                    <a:pt x="276" y="35819"/>
                  </a:lnTo>
                  <a:lnTo>
                    <a:pt x="331" y="36138"/>
                  </a:lnTo>
                  <a:lnTo>
                    <a:pt x="387" y="36775"/>
                  </a:lnTo>
                  <a:lnTo>
                    <a:pt x="276" y="38263"/>
                  </a:lnTo>
                  <a:lnTo>
                    <a:pt x="165" y="39751"/>
                  </a:lnTo>
                  <a:lnTo>
                    <a:pt x="165" y="40389"/>
                  </a:lnTo>
                  <a:lnTo>
                    <a:pt x="221" y="40814"/>
                  </a:lnTo>
                  <a:lnTo>
                    <a:pt x="221" y="40814"/>
                  </a:lnTo>
                  <a:lnTo>
                    <a:pt x="221" y="43259"/>
                  </a:lnTo>
                  <a:lnTo>
                    <a:pt x="221" y="45704"/>
                  </a:lnTo>
                  <a:lnTo>
                    <a:pt x="276" y="50168"/>
                  </a:lnTo>
                  <a:lnTo>
                    <a:pt x="276" y="50168"/>
                  </a:lnTo>
                  <a:lnTo>
                    <a:pt x="276" y="67812"/>
                  </a:lnTo>
                  <a:lnTo>
                    <a:pt x="276" y="67812"/>
                  </a:lnTo>
                  <a:lnTo>
                    <a:pt x="1881" y="70150"/>
                  </a:lnTo>
                  <a:lnTo>
                    <a:pt x="2655" y="71319"/>
                  </a:lnTo>
                  <a:lnTo>
                    <a:pt x="3762" y="72701"/>
                  </a:lnTo>
                  <a:lnTo>
                    <a:pt x="5089" y="74295"/>
                  </a:lnTo>
                  <a:lnTo>
                    <a:pt x="5421" y="74720"/>
                  </a:lnTo>
                  <a:lnTo>
                    <a:pt x="5753" y="75146"/>
                  </a:lnTo>
                  <a:lnTo>
                    <a:pt x="6417" y="75890"/>
                  </a:lnTo>
                  <a:lnTo>
                    <a:pt x="6417" y="75890"/>
                  </a:lnTo>
                  <a:lnTo>
                    <a:pt x="8907" y="78866"/>
                  </a:lnTo>
                  <a:lnTo>
                    <a:pt x="8907" y="78866"/>
                  </a:lnTo>
                  <a:lnTo>
                    <a:pt x="10733" y="81204"/>
                  </a:lnTo>
                  <a:lnTo>
                    <a:pt x="10733" y="81204"/>
                  </a:lnTo>
                  <a:lnTo>
                    <a:pt x="11618" y="82373"/>
                  </a:lnTo>
                  <a:lnTo>
                    <a:pt x="12448" y="83649"/>
                  </a:lnTo>
                  <a:lnTo>
                    <a:pt x="13278" y="84924"/>
                  </a:lnTo>
                  <a:lnTo>
                    <a:pt x="13997" y="86306"/>
                  </a:lnTo>
                  <a:lnTo>
                    <a:pt x="14716" y="87688"/>
                  </a:lnTo>
                  <a:lnTo>
                    <a:pt x="15380" y="89176"/>
                  </a:lnTo>
                  <a:lnTo>
                    <a:pt x="15933" y="90664"/>
                  </a:lnTo>
                  <a:lnTo>
                    <a:pt x="16431" y="92364"/>
                  </a:lnTo>
                  <a:lnTo>
                    <a:pt x="16431" y="92364"/>
                  </a:lnTo>
                  <a:lnTo>
                    <a:pt x="16708" y="91408"/>
                  </a:lnTo>
                  <a:lnTo>
                    <a:pt x="16818" y="90451"/>
                  </a:lnTo>
                  <a:lnTo>
                    <a:pt x="16818" y="89495"/>
                  </a:lnTo>
                  <a:lnTo>
                    <a:pt x="16763" y="88325"/>
                  </a:lnTo>
                  <a:lnTo>
                    <a:pt x="16597" y="87156"/>
                  </a:lnTo>
                  <a:lnTo>
                    <a:pt x="16376" y="85987"/>
                  </a:lnTo>
                  <a:lnTo>
                    <a:pt x="16099" y="84818"/>
                  </a:lnTo>
                  <a:lnTo>
                    <a:pt x="15767" y="83542"/>
                  </a:lnTo>
                  <a:lnTo>
                    <a:pt x="15767" y="83542"/>
                  </a:lnTo>
                  <a:lnTo>
                    <a:pt x="14937" y="80779"/>
                  </a:lnTo>
                  <a:lnTo>
                    <a:pt x="14052" y="78015"/>
                  </a:lnTo>
                  <a:lnTo>
                    <a:pt x="13056" y="75146"/>
                  </a:lnTo>
                  <a:lnTo>
                    <a:pt x="12116" y="72276"/>
                  </a:lnTo>
                  <a:lnTo>
                    <a:pt x="12116" y="72276"/>
                  </a:lnTo>
                  <a:lnTo>
                    <a:pt x="13886" y="72701"/>
                  </a:lnTo>
                  <a:lnTo>
                    <a:pt x="15601" y="73126"/>
                  </a:lnTo>
                  <a:lnTo>
                    <a:pt x="15601" y="73126"/>
                  </a:lnTo>
                  <a:lnTo>
                    <a:pt x="16652" y="75039"/>
                  </a:lnTo>
                  <a:lnTo>
                    <a:pt x="17759" y="76953"/>
                  </a:lnTo>
                  <a:lnTo>
                    <a:pt x="18865" y="78759"/>
                  </a:lnTo>
                  <a:lnTo>
                    <a:pt x="20027" y="80566"/>
                  </a:lnTo>
                  <a:lnTo>
                    <a:pt x="20027" y="80566"/>
                  </a:lnTo>
                  <a:lnTo>
                    <a:pt x="19917" y="80779"/>
                  </a:lnTo>
                  <a:lnTo>
                    <a:pt x="19861" y="80992"/>
                  </a:lnTo>
                  <a:lnTo>
                    <a:pt x="19861" y="81523"/>
                  </a:lnTo>
                  <a:lnTo>
                    <a:pt x="19972" y="82054"/>
                  </a:lnTo>
                  <a:lnTo>
                    <a:pt x="20138" y="82586"/>
                  </a:lnTo>
                  <a:lnTo>
                    <a:pt x="20414" y="83117"/>
                  </a:lnTo>
                  <a:lnTo>
                    <a:pt x="20746" y="83755"/>
                  </a:lnTo>
                  <a:lnTo>
                    <a:pt x="21466" y="84924"/>
                  </a:lnTo>
                  <a:lnTo>
                    <a:pt x="21466" y="84924"/>
                  </a:lnTo>
                  <a:lnTo>
                    <a:pt x="22130" y="85987"/>
                  </a:lnTo>
                  <a:lnTo>
                    <a:pt x="22406" y="86519"/>
                  </a:lnTo>
                  <a:lnTo>
                    <a:pt x="22572" y="87050"/>
                  </a:lnTo>
                  <a:lnTo>
                    <a:pt x="22683" y="87581"/>
                  </a:lnTo>
                  <a:lnTo>
                    <a:pt x="22683" y="87794"/>
                  </a:lnTo>
                  <a:lnTo>
                    <a:pt x="22627" y="88007"/>
                  </a:lnTo>
                  <a:lnTo>
                    <a:pt x="22572" y="88219"/>
                  </a:lnTo>
                  <a:lnTo>
                    <a:pt x="22461" y="88325"/>
                  </a:lnTo>
                  <a:lnTo>
                    <a:pt x="22130" y="88751"/>
                  </a:lnTo>
                  <a:lnTo>
                    <a:pt x="22130" y="88751"/>
                  </a:lnTo>
                  <a:lnTo>
                    <a:pt x="23513" y="91089"/>
                  </a:lnTo>
                  <a:lnTo>
                    <a:pt x="25006" y="93321"/>
                  </a:lnTo>
                  <a:lnTo>
                    <a:pt x="25006" y="93321"/>
                  </a:lnTo>
                  <a:lnTo>
                    <a:pt x="25560" y="96510"/>
                  </a:lnTo>
                  <a:lnTo>
                    <a:pt x="25560" y="97785"/>
                  </a:lnTo>
                  <a:lnTo>
                    <a:pt x="25560" y="97785"/>
                  </a:lnTo>
                  <a:lnTo>
                    <a:pt x="25449" y="99167"/>
                  </a:lnTo>
                  <a:lnTo>
                    <a:pt x="25172" y="100442"/>
                  </a:lnTo>
                  <a:lnTo>
                    <a:pt x="24840" y="101612"/>
                  </a:lnTo>
                  <a:lnTo>
                    <a:pt x="24453" y="102887"/>
                  </a:lnTo>
                  <a:lnTo>
                    <a:pt x="24453" y="102887"/>
                  </a:lnTo>
                  <a:lnTo>
                    <a:pt x="23568" y="105225"/>
                  </a:lnTo>
                  <a:lnTo>
                    <a:pt x="23181" y="106395"/>
                  </a:lnTo>
                  <a:lnTo>
                    <a:pt x="22793" y="107564"/>
                  </a:lnTo>
                  <a:lnTo>
                    <a:pt x="22793" y="107564"/>
                  </a:lnTo>
                  <a:lnTo>
                    <a:pt x="22461" y="108839"/>
                  </a:lnTo>
                  <a:lnTo>
                    <a:pt x="22295" y="110221"/>
                  </a:lnTo>
                  <a:lnTo>
                    <a:pt x="22240" y="110859"/>
                  </a:lnTo>
                  <a:lnTo>
                    <a:pt x="22240" y="111603"/>
                  </a:lnTo>
                  <a:lnTo>
                    <a:pt x="22240" y="112240"/>
                  </a:lnTo>
                  <a:lnTo>
                    <a:pt x="22351" y="113091"/>
                  </a:lnTo>
                  <a:lnTo>
                    <a:pt x="22351" y="113091"/>
                  </a:lnTo>
                  <a:lnTo>
                    <a:pt x="22461" y="113835"/>
                  </a:lnTo>
                  <a:lnTo>
                    <a:pt x="22683" y="114579"/>
                  </a:lnTo>
                  <a:lnTo>
                    <a:pt x="22904" y="115429"/>
                  </a:lnTo>
                  <a:lnTo>
                    <a:pt x="23236" y="116279"/>
                  </a:lnTo>
                  <a:lnTo>
                    <a:pt x="23623" y="117130"/>
                  </a:lnTo>
                  <a:lnTo>
                    <a:pt x="24066" y="118086"/>
                  </a:lnTo>
                  <a:lnTo>
                    <a:pt x="24619" y="119043"/>
                  </a:lnTo>
                  <a:lnTo>
                    <a:pt x="25228" y="120000"/>
                  </a:lnTo>
                  <a:lnTo>
                    <a:pt x="25228" y="120000"/>
                  </a:lnTo>
                  <a:lnTo>
                    <a:pt x="25394" y="119681"/>
                  </a:lnTo>
                  <a:lnTo>
                    <a:pt x="25504" y="119362"/>
                  </a:lnTo>
                  <a:lnTo>
                    <a:pt x="25560" y="118937"/>
                  </a:lnTo>
                  <a:lnTo>
                    <a:pt x="25560" y="118511"/>
                  </a:lnTo>
                  <a:lnTo>
                    <a:pt x="25504" y="117555"/>
                  </a:lnTo>
                  <a:lnTo>
                    <a:pt x="25394" y="116598"/>
                  </a:lnTo>
                  <a:lnTo>
                    <a:pt x="25394" y="116598"/>
                  </a:lnTo>
                  <a:lnTo>
                    <a:pt x="25394" y="116173"/>
                  </a:lnTo>
                  <a:lnTo>
                    <a:pt x="25449" y="115748"/>
                  </a:lnTo>
                  <a:lnTo>
                    <a:pt x="25560" y="115429"/>
                  </a:lnTo>
                  <a:lnTo>
                    <a:pt x="25726" y="115110"/>
                  </a:lnTo>
                  <a:lnTo>
                    <a:pt x="25947" y="114898"/>
                  </a:lnTo>
                  <a:lnTo>
                    <a:pt x="26279" y="114791"/>
                  </a:lnTo>
                  <a:lnTo>
                    <a:pt x="26721" y="114685"/>
                  </a:lnTo>
                  <a:lnTo>
                    <a:pt x="27330" y="114791"/>
                  </a:lnTo>
                  <a:lnTo>
                    <a:pt x="27330" y="114791"/>
                  </a:lnTo>
                  <a:lnTo>
                    <a:pt x="28990" y="116705"/>
                  </a:lnTo>
                  <a:lnTo>
                    <a:pt x="28990" y="116705"/>
                  </a:lnTo>
                  <a:lnTo>
                    <a:pt x="28437" y="115217"/>
                  </a:lnTo>
                  <a:lnTo>
                    <a:pt x="28049" y="113835"/>
                  </a:lnTo>
                  <a:lnTo>
                    <a:pt x="27717" y="112453"/>
                  </a:lnTo>
                  <a:lnTo>
                    <a:pt x="27551" y="111178"/>
                  </a:lnTo>
                  <a:lnTo>
                    <a:pt x="27496" y="109902"/>
                  </a:lnTo>
                  <a:lnTo>
                    <a:pt x="27551" y="108733"/>
                  </a:lnTo>
                  <a:lnTo>
                    <a:pt x="27662" y="108201"/>
                  </a:lnTo>
                  <a:lnTo>
                    <a:pt x="27773" y="107670"/>
                  </a:lnTo>
                  <a:lnTo>
                    <a:pt x="27883" y="107245"/>
                  </a:lnTo>
                  <a:lnTo>
                    <a:pt x="28049" y="106820"/>
                  </a:lnTo>
                  <a:lnTo>
                    <a:pt x="28049" y="106820"/>
                  </a:lnTo>
                  <a:lnTo>
                    <a:pt x="28271" y="106395"/>
                  </a:lnTo>
                  <a:lnTo>
                    <a:pt x="28492" y="105969"/>
                  </a:lnTo>
                  <a:lnTo>
                    <a:pt x="28769" y="105651"/>
                  </a:lnTo>
                  <a:lnTo>
                    <a:pt x="29100" y="105332"/>
                  </a:lnTo>
                  <a:lnTo>
                    <a:pt x="29764" y="104906"/>
                  </a:lnTo>
                  <a:lnTo>
                    <a:pt x="30650" y="104588"/>
                  </a:lnTo>
                  <a:lnTo>
                    <a:pt x="30650" y="104588"/>
                  </a:lnTo>
                  <a:lnTo>
                    <a:pt x="31645" y="104481"/>
                  </a:lnTo>
                  <a:lnTo>
                    <a:pt x="32807" y="104588"/>
                  </a:lnTo>
                  <a:lnTo>
                    <a:pt x="34080" y="104800"/>
                  </a:lnTo>
                  <a:lnTo>
                    <a:pt x="35629" y="105225"/>
                  </a:lnTo>
                  <a:lnTo>
                    <a:pt x="35961" y="105332"/>
                  </a:lnTo>
                  <a:lnTo>
                    <a:pt x="36182" y="105438"/>
                  </a:lnTo>
                  <a:lnTo>
                    <a:pt x="36182" y="105438"/>
                  </a:lnTo>
                  <a:lnTo>
                    <a:pt x="37012" y="105757"/>
                  </a:lnTo>
                  <a:lnTo>
                    <a:pt x="37731" y="106182"/>
                  </a:lnTo>
                  <a:lnTo>
                    <a:pt x="38450" y="106713"/>
                  </a:lnTo>
                  <a:lnTo>
                    <a:pt x="39004" y="107351"/>
                  </a:lnTo>
                  <a:lnTo>
                    <a:pt x="39557" y="107989"/>
                  </a:lnTo>
                  <a:lnTo>
                    <a:pt x="40110" y="108733"/>
                  </a:lnTo>
                  <a:lnTo>
                    <a:pt x="41051" y="110434"/>
                  </a:lnTo>
                  <a:lnTo>
                    <a:pt x="41051" y="110434"/>
                  </a:lnTo>
                  <a:lnTo>
                    <a:pt x="41991" y="112240"/>
                  </a:lnTo>
                  <a:lnTo>
                    <a:pt x="42489" y="113091"/>
                  </a:lnTo>
                  <a:lnTo>
                    <a:pt x="43042" y="113941"/>
                  </a:lnTo>
                  <a:lnTo>
                    <a:pt x="43596" y="114791"/>
                  </a:lnTo>
                  <a:lnTo>
                    <a:pt x="44260" y="115535"/>
                  </a:lnTo>
                  <a:lnTo>
                    <a:pt x="44979" y="116279"/>
                  </a:lnTo>
                  <a:lnTo>
                    <a:pt x="45809" y="116811"/>
                  </a:lnTo>
                  <a:lnTo>
                    <a:pt x="45809" y="116811"/>
                  </a:lnTo>
                  <a:lnTo>
                    <a:pt x="45366" y="116173"/>
                  </a:lnTo>
                  <a:lnTo>
                    <a:pt x="44813" y="115429"/>
                  </a:lnTo>
                  <a:lnTo>
                    <a:pt x="43596" y="113941"/>
                  </a:lnTo>
                  <a:lnTo>
                    <a:pt x="43596" y="113941"/>
                  </a:lnTo>
                  <a:lnTo>
                    <a:pt x="42987" y="113197"/>
                  </a:lnTo>
                  <a:lnTo>
                    <a:pt x="42544" y="112453"/>
                  </a:lnTo>
                  <a:lnTo>
                    <a:pt x="42323" y="112028"/>
                  </a:lnTo>
                  <a:lnTo>
                    <a:pt x="42157" y="111603"/>
                  </a:lnTo>
                  <a:lnTo>
                    <a:pt x="42047" y="111178"/>
                  </a:lnTo>
                  <a:lnTo>
                    <a:pt x="41991" y="110752"/>
                  </a:lnTo>
                  <a:lnTo>
                    <a:pt x="41991" y="110752"/>
                  </a:lnTo>
                  <a:lnTo>
                    <a:pt x="43264" y="111709"/>
                  </a:lnTo>
                  <a:lnTo>
                    <a:pt x="44591" y="112559"/>
                  </a:lnTo>
                  <a:lnTo>
                    <a:pt x="45919" y="113410"/>
                  </a:lnTo>
                  <a:lnTo>
                    <a:pt x="47302" y="114260"/>
                  </a:lnTo>
                  <a:lnTo>
                    <a:pt x="47302" y="114260"/>
                  </a:lnTo>
                  <a:lnTo>
                    <a:pt x="46915" y="113622"/>
                  </a:lnTo>
                  <a:lnTo>
                    <a:pt x="46473" y="112984"/>
                  </a:lnTo>
                  <a:lnTo>
                    <a:pt x="45477" y="111922"/>
                  </a:lnTo>
                  <a:lnTo>
                    <a:pt x="44426" y="110859"/>
                  </a:lnTo>
                  <a:lnTo>
                    <a:pt x="43264" y="109796"/>
                  </a:lnTo>
                  <a:lnTo>
                    <a:pt x="43264" y="109796"/>
                  </a:lnTo>
                  <a:lnTo>
                    <a:pt x="42102" y="108627"/>
                  </a:lnTo>
                  <a:lnTo>
                    <a:pt x="41051" y="107457"/>
                  </a:lnTo>
                  <a:lnTo>
                    <a:pt x="40553" y="106820"/>
                  </a:lnTo>
                  <a:lnTo>
                    <a:pt x="40110" y="106182"/>
                  </a:lnTo>
                  <a:lnTo>
                    <a:pt x="39723" y="105438"/>
                  </a:lnTo>
                  <a:lnTo>
                    <a:pt x="39336" y="104800"/>
                  </a:lnTo>
                  <a:lnTo>
                    <a:pt x="39336" y="104800"/>
                  </a:lnTo>
                  <a:lnTo>
                    <a:pt x="40995" y="106288"/>
                  </a:lnTo>
                  <a:lnTo>
                    <a:pt x="41604" y="104481"/>
                  </a:lnTo>
                  <a:lnTo>
                    <a:pt x="41604" y="104481"/>
                  </a:lnTo>
                  <a:lnTo>
                    <a:pt x="44426" y="105332"/>
                  </a:lnTo>
                  <a:lnTo>
                    <a:pt x="47026" y="106288"/>
                  </a:lnTo>
                  <a:lnTo>
                    <a:pt x="47026" y="106288"/>
                  </a:lnTo>
                  <a:lnTo>
                    <a:pt x="51839" y="108201"/>
                  </a:lnTo>
                  <a:lnTo>
                    <a:pt x="51839" y="108201"/>
                  </a:lnTo>
                  <a:lnTo>
                    <a:pt x="54107" y="109158"/>
                  </a:lnTo>
                  <a:lnTo>
                    <a:pt x="56320" y="110008"/>
                  </a:lnTo>
                  <a:lnTo>
                    <a:pt x="58589" y="110646"/>
                  </a:lnTo>
                  <a:lnTo>
                    <a:pt x="59695" y="110859"/>
                  </a:lnTo>
                  <a:lnTo>
                    <a:pt x="60857" y="110965"/>
                  </a:lnTo>
                  <a:lnTo>
                    <a:pt x="60857" y="110965"/>
                  </a:lnTo>
                  <a:lnTo>
                    <a:pt x="59972" y="110752"/>
                  </a:lnTo>
                  <a:lnTo>
                    <a:pt x="59142" y="110540"/>
                  </a:lnTo>
                  <a:lnTo>
                    <a:pt x="58312" y="110221"/>
                  </a:lnTo>
                  <a:lnTo>
                    <a:pt x="57538" y="109902"/>
                  </a:lnTo>
                  <a:lnTo>
                    <a:pt x="56044" y="109052"/>
                  </a:lnTo>
                  <a:lnTo>
                    <a:pt x="54716" y="107989"/>
                  </a:lnTo>
                  <a:lnTo>
                    <a:pt x="54716" y="107989"/>
                  </a:lnTo>
                  <a:lnTo>
                    <a:pt x="53499" y="106820"/>
                  </a:lnTo>
                  <a:lnTo>
                    <a:pt x="52392" y="105651"/>
                  </a:lnTo>
                  <a:lnTo>
                    <a:pt x="51341" y="104481"/>
                  </a:lnTo>
                  <a:lnTo>
                    <a:pt x="50401" y="103206"/>
                  </a:lnTo>
                  <a:lnTo>
                    <a:pt x="50401" y="103206"/>
                  </a:lnTo>
                  <a:lnTo>
                    <a:pt x="51452" y="101930"/>
                  </a:lnTo>
                  <a:lnTo>
                    <a:pt x="52448" y="100655"/>
                  </a:lnTo>
                  <a:lnTo>
                    <a:pt x="52448" y="100655"/>
                  </a:lnTo>
                  <a:lnTo>
                    <a:pt x="54052" y="100974"/>
                  </a:lnTo>
                  <a:lnTo>
                    <a:pt x="55656" y="101186"/>
                  </a:lnTo>
                  <a:lnTo>
                    <a:pt x="57206" y="101293"/>
                  </a:lnTo>
                  <a:lnTo>
                    <a:pt x="58810" y="101399"/>
                  </a:lnTo>
                  <a:lnTo>
                    <a:pt x="58810" y="101399"/>
                  </a:lnTo>
                  <a:lnTo>
                    <a:pt x="57040" y="100017"/>
                  </a:lnTo>
                  <a:lnTo>
                    <a:pt x="55269" y="98529"/>
                  </a:lnTo>
                  <a:lnTo>
                    <a:pt x="55269" y="98529"/>
                  </a:lnTo>
                  <a:lnTo>
                    <a:pt x="55933" y="97147"/>
                  </a:lnTo>
                  <a:lnTo>
                    <a:pt x="55933" y="97147"/>
                  </a:lnTo>
                  <a:lnTo>
                    <a:pt x="58035" y="96403"/>
                  </a:lnTo>
                  <a:lnTo>
                    <a:pt x="60138" y="95553"/>
                  </a:lnTo>
                  <a:lnTo>
                    <a:pt x="60138" y="95553"/>
                  </a:lnTo>
                  <a:lnTo>
                    <a:pt x="58312" y="95128"/>
                  </a:lnTo>
                  <a:lnTo>
                    <a:pt x="56431" y="94596"/>
                  </a:lnTo>
                  <a:lnTo>
                    <a:pt x="56431" y="94596"/>
                  </a:lnTo>
                  <a:lnTo>
                    <a:pt x="54882" y="94065"/>
                  </a:lnTo>
                  <a:lnTo>
                    <a:pt x="53388" y="93427"/>
                  </a:lnTo>
                  <a:lnTo>
                    <a:pt x="51894" y="92683"/>
                  </a:lnTo>
                  <a:lnTo>
                    <a:pt x="50401" y="91939"/>
                  </a:lnTo>
                  <a:lnTo>
                    <a:pt x="50788" y="89920"/>
                  </a:lnTo>
                  <a:lnTo>
                    <a:pt x="50788" y="89920"/>
                  </a:lnTo>
                  <a:lnTo>
                    <a:pt x="52835" y="89601"/>
                  </a:lnTo>
                  <a:lnTo>
                    <a:pt x="54827" y="89176"/>
                  </a:lnTo>
                  <a:lnTo>
                    <a:pt x="55325" y="88963"/>
                  </a:lnTo>
                  <a:lnTo>
                    <a:pt x="55325" y="88963"/>
                  </a:lnTo>
                  <a:lnTo>
                    <a:pt x="53831" y="88432"/>
                  </a:lnTo>
                  <a:lnTo>
                    <a:pt x="53831" y="88432"/>
                  </a:lnTo>
                  <a:lnTo>
                    <a:pt x="55988" y="88432"/>
                  </a:lnTo>
                  <a:lnTo>
                    <a:pt x="55988" y="88432"/>
                  </a:lnTo>
                  <a:lnTo>
                    <a:pt x="54218" y="87475"/>
                  </a:lnTo>
                  <a:lnTo>
                    <a:pt x="52448" y="86306"/>
                  </a:lnTo>
                  <a:lnTo>
                    <a:pt x="52448" y="86306"/>
                  </a:lnTo>
                  <a:lnTo>
                    <a:pt x="54661" y="87050"/>
                  </a:lnTo>
                  <a:lnTo>
                    <a:pt x="56874" y="87688"/>
                  </a:lnTo>
                  <a:lnTo>
                    <a:pt x="57538" y="86944"/>
                  </a:lnTo>
                  <a:lnTo>
                    <a:pt x="57538" y="86944"/>
                  </a:lnTo>
                  <a:lnTo>
                    <a:pt x="55656" y="86625"/>
                  </a:lnTo>
                  <a:lnTo>
                    <a:pt x="53831" y="86306"/>
                  </a:lnTo>
                  <a:lnTo>
                    <a:pt x="53831" y="86306"/>
                  </a:lnTo>
                  <a:lnTo>
                    <a:pt x="55878" y="86412"/>
                  </a:lnTo>
                  <a:lnTo>
                    <a:pt x="57925" y="86519"/>
                  </a:lnTo>
                  <a:lnTo>
                    <a:pt x="57925" y="86519"/>
                  </a:lnTo>
                  <a:lnTo>
                    <a:pt x="58755" y="85243"/>
                  </a:lnTo>
                  <a:lnTo>
                    <a:pt x="58755" y="85243"/>
                  </a:lnTo>
                  <a:lnTo>
                    <a:pt x="60636" y="85775"/>
                  </a:lnTo>
                  <a:lnTo>
                    <a:pt x="62517" y="86200"/>
                  </a:lnTo>
                  <a:lnTo>
                    <a:pt x="63347" y="85243"/>
                  </a:lnTo>
                  <a:lnTo>
                    <a:pt x="63347" y="85243"/>
                  </a:lnTo>
                  <a:lnTo>
                    <a:pt x="64232" y="83330"/>
                  </a:lnTo>
                  <a:lnTo>
                    <a:pt x="64121" y="81523"/>
                  </a:lnTo>
                  <a:lnTo>
                    <a:pt x="64121" y="81523"/>
                  </a:lnTo>
                  <a:lnTo>
                    <a:pt x="62461" y="81417"/>
                  </a:lnTo>
                  <a:lnTo>
                    <a:pt x="60746" y="81204"/>
                  </a:lnTo>
                  <a:lnTo>
                    <a:pt x="60746" y="81204"/>
                  </a:lnTo>
                  <a:lnTo>
                    <a:pt x="62572" y="80779"/>
                  </a:lnTo>
                  <a:lnTo>
                    <a:pt x="62572" y="80779"/>
                  </a:lnTo>
                  <a:lnTo>
                    <a:pt x="59640" y="80141"/>
                  </a:lnTo>
                  <a:lnTo>
                    <a:pt x="59640" y="80141"/>
                  </a:lnTo>
                  <a:lnTo>
                    <a:pt x="61355" y="79929"/>
                  </a:lnTo>
                  <a:lnTo>
                    <a:pt x="63070" y="79610"/>
                  </a:lnTo>
                  <a:lnTo>
                    <a:pt x="62849" y="78547"/>
                  </a:lnTo>
                  <a:lnTo>
                    <a:pt x="61687" y="78441"/>
                  </a:lnTo>
                  <a:lnTo>
                    <a:pt x="61687" y="78441"/>
                  </a:lnTo>
                  <a:lnTo>
                    <a:pt x="59695" y="79078"/>
                  </a:lnTo>
                  <a:lnTo>
                    <a:pt x="57648" y="79822"/>
                  </a:lnTo>
                  <a:lnTo>
                    <a:pt x="57648" y="79822"/>
                  </a:lnTo>
                  <a:lnTo>
                    <a:pt x="56652" y="80035"/>
                  </a:lnTo>
                  <a:lnTo>
                    <a:pt x="55656" y="80248"/>
                  </a:lnTo>
                  <a:lnTo>
                    <a:pt x="54661" y="80354"/>
                  </a:lnTo>
                  <a:lnTo>
                    <a:pt x="53720" y="80248"/>
                  </a:lnTo>
                  <a:lnTo>
                    <a:pt x="53720" y="80248"/>
                  </a:lnTo>
                  <a:lnTo>
                    <a:pt x="55325" y="79291"/>
                  </a:lnTo>
                  <a:lnTo>
                    <a:pt x="56984" y="78441"/>
                  </a:lnTo>
                  <a:lnTo>
                    <a:pt x="56984" y="78441"/>
                  </a:lnTo>
                  <a:lnTo>
                    <a:pt x="60470" y="76846"/>
                  </a:lnTo>
                  <a:lnTo>
                    <a:pt x="62240" y="75890"/>
                  </a:lnTo>
                  <a:lnTo>
                    <a:pt x="64066" y="74827"/>
                  </a:lnTo>
                  <a:lnTo>
                    <a:pt x="64785" y="73870"/>
                  </a:lnTo>
                  <a:lnTo>
                    <a:pt x="64785" y="73870"/>
                  </a:lnTo>
                  <a:lnTo>
                    <a:pt x="62295" y="74614"/>
                  </a:lnTo>
                  <a:lnTo>
                    <a:pt x="61023" y="75039"/>
                  </a:lnTo>
                  <a:lnTo>
                    <a:pt x="59806" y="75252"/>
                  </a:lnTo>
                  <a:lnTo>
                    <a:pt x="59806" y="75252"/>
                  </a:lnTo>
                  <a:lnTo>
                    <a:pt x="58589" y="75465"/>
                  </a:lnTo>
                  <a:lnTo>
                    <a:pt x="57427" y="75358"/>
                  </a:lnTo>
                  <a:lnTo>
                    <a:pt x="56320" y="75146"/>
                  </a:lnTo>
                  <a:lnTo>
                    <a:pt x="55767" y="74933"/>
                  </a:lnTo>
                  <a:lnTo>
                    <a:pt x="55325" y="74614"/>
                  </a:lnTo>
                  <a:lnTo>
                    <a:pt x="55325" y="74614"/>
                  </a:lnTo>
                  <a:lnTo>
                    <a:pt x="55933" y="74295"/>
                  </a:lnTo>
                  <a:lnTo>
                    <a:pt x="55933" y="74295"/>
                  </a:lnTo>
                  <a:lnTo>
                    <a:pt x="57482" y="73658"/>
                  </a:lnTo>
                  <a:lnTo>
                    <a:pt x="58976" y="73339"/>
                  </a:lnTo>
                  <a:lnTo>
                    <a:pt x="60414" y="73020"/>
                  </a:lnTo>
                  <a:lnTo>
                    <a:pt x="61853" y="72807"/>
                  </a:lnTo>
                  <a:lnTo>
                    <a:pt x="61853" y="72807"/>
                  </a:lnTo>
                  <a:lnTo>
                    <a:pt x="63347" y="72488"/>
                  </a:lnTo>
                  <a:lnTo>
                    <a:pt x="64840" y="72063"/>
                  </a:lnTo>
                  <a:lnTo>
                    <a:pt x="65560" y="71744"/>
                  </a:lnTo>
                  <a:lnTo>
                    <a:pt x="66334" y="71426"/>
                  </a:lnTo>
                  <a:lnTo>
                    <a:pt x="67109" y="70894"/>
                  </a:lnTo>
                  <a:lnTo>
                    <a:pt x="67883" y="70363"/>
                  </a:lnTo>
                  <a:lnTo>
                    <a:pt x="68215" y="70044"/>
                  </a:lnTo>
                  <a:lnTo>
                    <a:pt x="68215" y="70044"/>
                  </a:lnTo>
                  <a:lnTo>
                    <a:pt x="67275" y="70044"/>
                  </a:lnTo>
                  <a:lnTo>
                    <a:pt x="66279" y="70150"/>
                  </a:lnTo>
                  <a:lnTo>
                    <a:pt x="64121" y="70363"/>
                  </a:lnTo>
                  <a:lnTo>
                    <a:pt x="64121" y="70363"/>
                  </a:lnTo>
                  <a:lnTo>
                    <a:pt x="61964" y="70469"/>
                  </a:lnTo>
                  <a:lnTo>
                    <a:pt x="60968" y="70469"/>
                  </a:lnTo>
                  <a:lnTo>
                    <a:pt x="60082" y="70256"/>
                  </a:lnTo>
                  <a:lnTo>
                    <a:pt x="60082" y="70256"/>
                  </a:lnTo>
                  <a:lnTo>
                    <a:pt x="65228" y="69725"/>
                  </a:lnTo>
                  <a:lnTo>
                    <a:pt x="70318" y="68981"/>
                  </a:lnTo>
                  <a:lnTo>
                    <a:pt x="70705" y="68662"/>
                  </a:lnTo>
                  <a:lnTo>
                    <a:pt x="70705" y="68662"/>
                  </a:lnTo>
                  <a:lnTo>
                    <a:pt x="82378" y="61647"/>
                  </a:lnTo>
                  <a:lnTo>
                    <a:pt x="82378" y="61647"/>
                  </a:lnTo>
                  <a:lnTo>
                    <a:pt x="84591" y="60478"/>
                  </a:lnTo>
                  <a:lnTo>
                    <a:pt x="86860" y="59309"/>
                  </a:lnTo>
                  <a:lnTo>
                    <a:pt x="86860" y="59309"/>
                  </a:lnTo>
                  <a:lnTo>
                    <a:pt x="91286" y="57289"/>
                  </a:lnTo>
                  <a:lnTo>
                    <a:pt x="91286" y="57289"/>
                  </a:lnTo>
                  <a:lnTo>
                    <a:pt x="93499" y="56333"/>
                  </a:lnTo>
                  <a:lnTo>
                    <a:pt x="95712" y="55482"/>
                  </a:lnTo>
                  <a:lnTo>
                    <a:pt x="97925" y="54632"/>
                  </a:lnTo>
                  <a:lnTo>
                    <a:pt x="100138" y="53888"/>
                  </a:lnTo>
                  <a:lnTo>
                    <a:pt x="100138" y="53888"/>
                  </a:lnTo>
                  <a:lnTo>
                    <a:pt x="94993" y="53356"/>
                  </a:lnTo>
                  <a:lnTo>
                    <a:pt x="94993" y="53356"/>
                  </a:lnTo>
                  <a:lnTo>
                    <a:pt x="95491" y="52612"/>
                  </a:lnTo>
                  <a:lnTo>
                    <a:pt x="95933" y="51975"/>
                  </a:lnTo>
                  <a:lnTo>
                    <a:pt x="96984" y="50699"/>
                  </a:lnTo>
                  <a:lnTo>
                    <a:pt x="98035" y="49636"/>
                  </a:lnTo>
                  <a:lnTo>
                    <a:pt x="99087" y="48573"/>
                  </a:lnTo>
                  <a:lnTo>
                    <a:pt x="101244" y="46873"/>
                  </a:lnTo>
                  <a:lnTo>
                    <a:pt x="102295" y="45916"/>
                  </a:lnTo>
                  <a:lnTo>
                    <a:pt x="103236" y="45066"/>
                  </a:lnTo>
                  <a:lnTo>
                    <a:pt x="104011" y="44322"/>
                  </a:lnTo>
                  <a:lnTo>
                    <a:pt x="104011" y="44322"/>
                  </a:lnTo>
                  <a:lnTo>
                    <a:pt x="103236" y="44109"/>
                  </a:lnTo>
                  <a:lnTo>
                    <a:pt x="102461" y="44109"/>
                  </a:lnTo>
                  <a:lnTo>
                    <a:pt x="100912" y="44109"/>
                  </a:lnTo>
                  <a:lnTo>
                    <a:pt x="99253" y="44216"/>
                  </a:lnTo>
                  <a:lnTo>
                    <a:pt x="97648" y="44534"/>
                  </a:lnTo>
                  <a:lnTo>
                    <a:pt x="94384" y="45172"/>
                  </a:lnTo>
                  <a:lnTo>
                    <a:pt x="92835" y="45491"/>
                  </a:lnTo>
                  <a:lnTo>
                    <a:pt x="91341" y="45704"/>
                  </a:lnTo>
                  <a:lnTo>
                    <a:pt x="91341" y="45704"/>
                  </a:lnTo>
                  <a:lnTo>
                    <a:pt x="92282" y="45279"/>
                  </a:lnTo>
                  <a:lnTo>
                    <a:pt x="93222" y="44960"/>
                  </a:lnTo>
                  <a:lnTo>
                    <a:pt x="95103" y="44428"/>
                  </a:lnTo>
                  <a:lnTo>
                    <a:pt x="96099" y="44216"/>
                  </a:lnTo>
                  <a:lnTo>
                    <a:pt x="97095" y="43897"/>
                  </a:lnTo>
                  <a:lnTo>
                    <a:pt x="98091" y="43472"/>
                  </a:lnTo>
                  <a:lnTo>
                    <a:pt x="99142" y="42834"/>
                  </a:lnTo>
                  <a:lnTo>
                    <a:pt x="98201" y="42621"/>
                  </a:lnTo>
                  <a:lnTo>
                    <a:pt x="98201" y="42621"/>
                  </a:lnTo>
                  <a:lnTo>
                    <a:pt x="99197" y="42090"/>
                  </a:lnTo>
                  <a:lnTo>
                    <a:pt x="100193" y="41771"/>
                  </a:lnTo>
                  <a:lnTo>
                    <a:pt x="101189" y="41346"/>
                  </a:lnTo>
                  <a:lnTo>
                    <a:pt x="102130" y="41133"/>
                  </a:lnTo>
                  <a:lnTo>
                    <a:pt x="104011" y="40814"/>
                  </a:lnTo>
                  <a:lnTo>
                    <a:pt x="105892" y="40602"/>
                  </a:lnTo>
                  <a:lnTo>
                    <a:pt x="105892" y="40602"/>
                  </a:lnTo>
                  <a:lnTo>
                    <a:pt x="106666" y="39007"/>
                  </a:lnTo>
                  <a:lnTo>
                    <a:pt x="107496" y="37519"/>
                  </a:lnTo>
                  <a:lnTo>
                    <a:pt x="108381" y="35925"/>
                  </a:lnTo>
                  <a:lnTo>
                    <a:pt x="109266" y="34543"/>
                  </a:lnTo>
                  <a:lnTo>
                    <a:pt x="110262" y="33268"/>
                  </a:lnTo>
                  <a:lnTo>
                    <a:pt x="111258" y="32099"/>
                  </a:lnTo>
                  <a:lnTo>
                    <a:pt x="112309" y="31036"/>
                  </a:lnTo>
                  <a:lnTo>
                    <a:pt x="113416" y="30292"/>
                  </a:lnTo>
                  <a:lnTo>
                    <a:pt x="114910" y="29548"/>
                  </a:lnTo>
                  <a:close/>
                  <a:moveTo>
                    <a:pt x="26058" y="58777"/>
                  </a:moveTo>
                  <a:lnTo>
                    <a:pt x="26058" y="58777"/>
                  </a:lnTo>
                  <a:lnTo>
                    <a:pt x="26445" y="58990"/>
                  </a:lnTo>
                  <a:lnTo>
                    <a:pt x="26445" y="58990"/>
                  </a:lnTo>
                  <a:lnTo>
                    <a:pt x="26058" y="58777"/>
                  </a:lnTo>
                  <a:lnTo>
                    <a:pt x="26058" y="58777"/>
                  </a:lnTo>
                  <a:close/>
                  <a:moveTo>
                    <a:pt x="43319" y="93852"/>
                  </a:moveTo>
                  <a:lnTo>
                    <a:pt x="43319" y="93852"/>
                  </a:lnTo>
                  <a:lnTo>
                    <a:pt x="44204" y="94065"/>
                  </a:lnTo>
                  <a:lnTo>
                    <a:pt x="44204" y="94065"/>
                  </a:lnTo>
                  <a:lnTo>
                    <a:pt x="43319" y="93852"/>
                  </a:lnTo>
                  <a:lnTo>
                    <a:pt x="43319" y="93852"/>
                  </a:lnTo>
                  <a:close/>
                  <a:moveTo>
                    <a:pt x="44426" y="94703"/>
                  </a:moveTo>
                  <a:lnTo>
                    <a:pt x="44426" y="94703"/>
                  </a:lnTo>
                  <a:lnTo>
                    <a:pt x="46749" y="95128"/>
                  </a:lnTo>
                  <a:lnTo>
                    <a:pt x="49017" y="95341"/>
                  </a:lnTo>
                  <a:lnTo>
                    <a:pt x="49017" y="95341"/>
                  </a:lnTo>
                  <a:lnTo>
                    <a:pt x="51507" y="95766"/>
                  </a:lnTo>
                  <a:lnTo>
                    <a:pt x="53941" y="95978"/>
                  </a:lnTo>
                  <a:lnTo>
                    <a:pt x="53941" y="95978"/>
                  </a:lnTo>
                  <a:lnTo>
                    <a:pt x="52724" y="96191"/>
                  </a:lnTo>
                  <a:lnTo>
                    <a:pt x="51452" y="96403"/>
                  </a:lnTo>
                  <a:lnTo>
                    <a:pt x="50179" y="96510"/>
                  </a:lnTo>
                  <a:lnTo>
                    <a:pt x="48907" y="96510"/>
                  </a:lnTo>
                  <a:lnTo>
                    <a:pt x="48907" y="96510"/>
                  </a:lnTo>
                  <a:lnTo>
                    <a:pt x="47690" y="96297"/>
                  </a:lnTo>
                  <a:lnTo>
                    <a:pt x="46528" y="95978"/>
                  </a:lnTo>
                  <a:lnTo>
                    <a:pt x="45421" y="95447"/>
                  </a:lnTo>
                  <a:lnTo>
                    <a:pt x="44923" y="95128"/>
                  </a:lnTo>
                  <a:lnTo>
                    <a:pt x="44426" y="94703"/>
                  </a:lnTo>
                  <a:lnTo>
                    <a:pt x="44426" y="94703"/>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68" name="Shape 68"/>
          <p:cNvSpPr txBox="1"/>
          <p:nvPr>
            <p:ph type="title"/>
          </p:nvPr>
        </p:nvSpPr>
        <p:spPr>
          <a:xfrm>
            <a:off x="457200" y="155628"/>
            <a:ext cx="8229600" cy="10446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Georgia"/>
              <a:buNone/>
              <a:defRPr b="0" i="0" sz="4800" u="none" cap="none" strike="noStrike">
                <a:solidFill>
                  <a:schemeClr val="dk2"/>
                </a:solidFill>
                <a:latin typeface="Georgia"/>
                <a:ea typeface="Georgia"/>
                <a:cs typeface="Georgia"/>
                <a:sym typeface="Georgia"/>
              </a:defRPr>
            </a:lvl1pPr>
            <a:lvl2pPr indent="0" lvl="1" marL="0" marR="0" rtl="0" algn="l">
              <a:lnSpc>
                <a:spcPct val="100000"/>
              </a:lnSpc>
              <a:spcBef>
                <a:spcPts val="0"/>
              </a:spcBef>
              <a:spcAft>
                <a:spcPts val="0"/>
              </a:spcAft>
              <a:buClr>
                <a:schemeClr val="dk2"/>
              </a:buClr>
              <a:buFont typeface="Georgia"/>
              <a:buNone/>
              <a:defRPr b="0" i="0" sz="4800" u="none" cap="none" strike="noStrike">
                <a:solidFill>
                  <a:schemeClr val="dk2"/>
                </a:solidFill>
                <a:latin typeface="Georgia"/>
                <a:ea typeface="Georgia"/>
                <a:cs typeface="Georgia"/>
                <a:sym typeface="Georgia"/>
              </a:defRPr>
            </a:lvl2pPr>
            <a:lvl3pPr indent="0" lvl="2" marL="0" marR="0" rtl="0" algn="l">
              <a:spcBef>
                <a:spcPts val="0"/>
              </a:spcBef>
              <a:buClr>
                <a:schemeClr val="dk2"/>
              </a:buClr>
              <a:buFont typeface="Georgia"/>
              <a:buNone/>
              <a:defRPr b="0" i="0" sz="4800" u="none" cap="none" strike="noStrike">
                <a:solidFill>
                  <a:schemeClr val="dk2"/>
                </a:solidFill>
                <a:latin typeface="Georgia"/>
                <a:ea typeface="Georgia"/>
                <a:cs typeface="Georgia"/>
                <a:sym typeface="Georgia"/>
              </a:defRPr>
            </a:lvl3pPr>
            <a:lvl4pPr indent="0" lvl="3" marL="0" marR="0" rtl="0" algn="l">
              <a:spcBef>
                <a:spcPts val="0"/>
              </a:spcBef>
              <a:buClr>
                <a:schemeClr val="dk2"/>
              </a:buClr>
              <a:buFont typeface="Georgia"/>
              <a:buNone/>
              <a:defRPr b="0" i="0" sz="4800" u="none" cap="none" strike="noStrike">
                <a:solidFill>
                  <a:schemeClr val="dk2"/>
                </a:solidFill>
                <a:latin typeface="Georgia"/>
                <a:ea typeface="Georgia"/>
                <a:cs typeface="Georgia"/>
                <a:sym typeface="Georgia"/>
              </a:defRPr>
            </a:lvl4pPr>
            <a:lvl5pPr indent="0" lvl="4" marL="0" marR="0" rtl="0" algn="l">
              <a:spcBef>
                <a:spcPts val="0"/>
              </a:spcBef>
              <a:buClr>
                <a:schemeClr val="dk2"/>
              </a:buClr>
              <a:buFont typeface="Georgia"/>
              <a:buNone/>
              <a:defRPr b="0" i="0" sz="4800" u="none" cap="none" strike="noStrike">
                <a:solidFill>
                  <a:schemeClr val="dk2"/>
                </a:solidFill>
                <a:latin typeface="Georgia"/>
                <a:ea typeface="Georgia"/>
                <a:cs typeface="Georgia"/>
                <a:sym typeface="Georgia"/>
              </a:defRPr>
            </a:lvl5pPr>
            <a:lvl6pPr indent="0" lvl="5" marL="0" marR="0" rtl="0" algn="l">
              <a:spcBef>
                <a:spcPts val="0"/>
              </a:spcBef>
              <a:buClr>
                <a:schemeClr val="dk2"/>
              </a:buClr>
              <a:buFont typeface="Georgia"/>
              <a:buNone/>
              <a:defRPr b="0" i="0" sz="4800" u="none" cap="none" strike="noStrike">
                <a:solidFill>
                  <a:schemeClr val="dk2"/>
                </a:solidFill>
                <a:latin typeface="Georgia"/>
                <a:ea typeface="Georgia"/>
                <a:cs typeface="Georgia"/>
                <a:sym typeface="Georgia"/>
              </a:defRPr>
            </a:lvl6pPr>
            <a:lvl7pPr indent="0" lvl="6" marL="0" marR="0" rtl="0" algn="l">
              <a:spcBef>
                <a:spcPts val="0"/>
              </a:spcBef>
              <a:buClr>
                <a:schemeClr val="dk2"/>
              </a:buClr>
              <a:buFont typeface="Georgia"/>
              <a:buNone/>
              <a:defRPr b="0" i="0" sz="4800" u="none" cap="none" strike="noStrike">
                <a:solidFill>
                  <a:schemeClr val="dk2"/>
                </a:solidFill>
                <a:latin typeface="Georgia"/>
                <a:ea typeface="Georgia"/>
                <a:cs typeface="Georgia"/>
                <a:sym typeface="Georgia"/>
              </a:defRPr>
            </a:lvl7pPr>
            <a:lvl8pPr indent="0" lvl="7" marL="0" marR="0" rtl="0" algn="l">
              <a:spcBef>
                <a:spcPts val="0"/>
              </a:spcBef>
              <a:buClr>
                <a:schemeClr val="dk2"/>
              </a:buClr>
              <a:buFont typeface="Georgia"/>
              <a:buNone/>
              <a:defRPr b="0" i="0" sz="4800" u="none" cap="none" strike="noStrike">
                <a:solidFill>
                  <a:schemeClr val="dk2"/>
                </a:solidFill>
                <a:latin typeface="Georgia"/>
                <a:ea typeface="Georgia"/>
                <a:cs typeface="Georgia"/>
                <a:sym typeface="Georgia"/>
              </a:defRPr>
            </a:lvl8pPr>
            <a:lvl9pPr indent="0" lvl="8" marL="0" marR="0" rtl="0" algn="l">
              <a:spcBef>
                <a:spcPts val="0"/>
              </a:spcBef>
              <a:buClr>
                <a:schemeClr val="dk2"/>
              </a:buClr>
              <a:buFont typeface="Georgia"/>
              <a:buNone/>
              <a:defRPr b="0" i="0" sz="4800" u="none" cap="none" strike="noStrike">
                <a:solidFill>
                  <a:schemeClr val="dk2"/>
                </a:solidFill>
                <a:latin typeface="Georgia"/>
                <a:ea typeface="Georgia"/>
                <a:cs typeface="Georgia"/>
                <a:sym typeface="Georgia"/>
              </a:defRPr>
            </a:lvl9pPr>
          </a:lstStyle>
          <a:p/>
        </p:txBody>
      </p:sp>
      <p:sp>
        <p:nvSpPr>
          <p:cNvPr id="69" name="Shape 69"/>
          <p:cNvSpPr txBox="1"/>
          <p:nvPr>
            <p:ph idx="1" type="body"/>
          </p:nvPr>
        </p:nvSpPr>
        <p:spPr>
          <a:xfrm>
            <a:off x="457200" y="1297779"/>
            <a:ext cx="8229600" cy="3627900"/>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dk2"/>
              </a:buClr>
              <a:buFont typeface="Georgia"/>
              <a:buNone/>
              <a:defRPr b="0" i="0" sz="3000" u="none" cap="none" strike="noStrike">
                <a:solidFill>
                  <a:schemeClr val="dk2"/>
                </a:solidFill>
                <a:latin typeface="Georgia"/>
                <a:ea typeface="Georgia"/>
                <a:cs typeface="Georgia"/>
                <a:sym typeface="Georgia"/>
              </a:defRPr>
            </a:lvl1pPr>
            <a:lvl2pPr indent="0" lvl="1" marL="0" marR="0" rtl="0" algn="l">
              <a:lnSpc>
                <a:spcPct val="100000"/>
              </a:lnSpc>
              <a:spcBef>
                <a:spcPts val="480"/>
              </a:spcBef>
              <a:spcAft>
                <a:spcPts val="0"/>
              </a:spcAft>
              <a:buClr>
                <a:schemeClr val="dk2"/>
              </a:buClr>
              <a:buFont typeface="Georgia"/>
              <a:buNone/>
              <a:defRPr b="0" i="0" sz="2400" u="none" cap="none" strike="noStrike">
                <a:solidFill>
                  <a:schemeClr val="dk2"/>
                </a:solidFill>
                <a:latin typeface="Georgia"/>
                <a:ea typeface="Georgia"/>
                <a:cs typeface="Georgia"/>
                <a:sym typeface="Georgia"/>
              </a:defRPr>
            </a:lvl2pPr>
            <a:lvl3pPr indent="0" lvl="2" marL="0" marR="0" rtl="0" algn="l">
              <a:lnSpc>
                <a:spcPct val="100000"/>
              </a:lnSpc>
              <a:spcBef>
                <a:spcPts val="480"/>
              </a:spcBef>
              <a:spcAft>
                <a:spcPts val="0"/>
              </a:spcAft>
              <a:buClr>
                <a:schemeClr val="dk2"/>
              </a:buClr>
              <a:buFont typeface="Georgia"/>
              <a:buNone/>
              <a:defRPr b="0" i="0" sz="2400" u="none" cap="none" strike="noStrike">
                <a:solidFill>
                  <a:schemeClr val="dk2"/>
                </a:solidFill>
                <a:latin typeface="Georgia"/>
                <a:ea typeface="Georgia"/>
                <a:cs typeface="Georgia"/>
                <a:sym typeface="Georgia"/>
              </a:defRPr>
            </a:lvl3pPr>
            <a:lvl4pPr indent="0" lvl="3" marL="0" marR="0" rtl="0" algn="l">
              <a:lnSpc>
                <a:spcPct val="100000"/>
              </a:lnSpc>
              <a:spcBef>
                <a:spcPts val="360"/>
              </a:spcBef>
              <a:spcAft>
                <a:spcPts val="0"/>
              </a:spcAft>
              <a:buClr>
                <a:schemeClr val="dk2"/>
              </a:buClr>
              <a:buFont typeface="Georgia"/>
              <a:buNone/>
              <a:defRPr b="0" i="0" sz="1800" u="none" cap="none" strike="noStrike">
                <a:solidFill>
                  <a:schemeClr val="dk2"/>
                </a:solidFill>
                <a:latin typeface="Georgia"/>
                <a:ea typeface="Georgia"/>
                <a:cs typeface="Georgia"/>
                <a:sym typeface="Georgia"/>
              </a:defRPr>
            </a:lvl4pPr>
            <a:lvl5pPr indent="0" lvl="4" marL="0" marR="0" rtl="0" algn="l">
              <a:lnSpc>
                <a:spcPct val="100000"/>
              </a:lnSpc>
              <a:spcBef>
                <a:spcPts val="360"/>
              </a:spcBef>
              <a:spcAft>
                <a:spcPts val="0"/>
              </a:spcAft>
              <a:buClr>
                <a:schemeClr val="dk2"/>
              </a:buClr>
              <a:buFont typeface="Georgia"/>
              <a:buNone/>
              <a:defRPr b="0" i="0" sz="1800" u="none" cap="none" strike="noStrike">
                <a:solidFill>
                  <a:schemeClr val="dk2"/>
                </a:solidFill>
                <a:latin typeface="Georgia"/>
                <a:ea typeface="Georgia"/>
                <a:cs typeface="Georgia"/>
                <a:sym typeface="Georgia"/>
              </a:defRPr>
            </a:lvl5pPr>
            <a:lvl6pPr indent="0" lvl="5" marL="0" marR="0" rtl="0" algn="l">
              <a:lnSpc>
                <a:spcPct val="100000"/>
              </a:lnSpc>
              <a:spcBef>
                <a:spcPts val="360"/>
              </a:spcBef>
              <a:spcAft>
                <a:spcPts val="0"/>
              </a:spcAft>
              <a:buClr>
                <a:schemeClr val="dk2"/>
              </a:buClr>
              <a:buFont typeface="Georgia"/>
              <a:buNone/>
              <a:defRPr b="0" i="0" sz="1800" u="none" cap="none" strike="noStrike">
                <a:solidFill>
                  <a:schemeClr val="dk2"/>
                </a:solidFill>
                <a:latin typeface="Georgia"/>
                <a:ea typeface="Georgia"/>
                <a:cs typeface="Georgia"/>
                <a:sym typeface="Georgia"/>
              </a:defRPr>
            </a:lvl6pPr>
            <a:lvl7pPr indent="0" lvl="6" marL="0" marR="0" rtl="0" algn="l">
              <a:lnSpc>
                <a:spcPct val="100000"/>
              </a:lnSpc>
              <a:spcBef>
                <a:spcPts val="360"/>
              </a:spcBef>
              <a:spcAft>
                <a:spcPts val="0"/>
              </a:spcAft>
              <a:buClr>
                <a:schemeClr val="dk2"/>
              </a:buClr>
              <a:buFont typeface="Georgia"/>
              <a:buNone/>
              <a:defRPr b="0" i="0" sz="1800" u="none" cap="none" strike="noStrike">
                <a:solidFill>
                  <a:schemeClr val="dk2"/>
                </a:solidFill>
                <a:latin typeface="Georgia"/>
                <a:ea typeface="Georgia"/>
                <a:cs typeface="Georgia"/>
                <a:sym typeface="Georgia"/>
              </a:defRPr>
            </a:lvl7pPr>
            <a:lvl8pPr indent="0" lvl="7" marL="0" marR="0" rtl="0" algn="l">
              <a:lnSpc>
                <a:spcPct val="100000"/>
              </a:lnSpc>
              <a:spcBef>
                <a:spcPts val="360"/>
              </a:spcBef>
              <a:spcAft>
                <a:spcPts val="0"/>
              </a:spcAft>
              <a:buClr>
                <a:schemeClr val="dk2"/>
              </a:buClr>
              <a:buFont typeface="Georgia"/>
              <a:buNone/>
              <a:defRPr b="0" i="0" sz="1800" u="none" cap="none" strike="noStrike">
                <a:solidFill>
                  <a:schemeClr val="dk2"/>
                </a:solidFill>
                <a:latin typeface="Georgia"/>
                <a:ea typeface="Georgia"/>
                <a:cs typeface="Georgia"/>
                <a:sym typeface="Georgia"/>
              </a:defRPr>
            </a:lvl8pPr>
            <a:lvl9pPr indent="0" lvl="8" marL="0" marR="0" rtl="0" algn="l">
              <a:lnSpc>
                <a:spcPct val="100000"/>
              </a:lnSpc>
              <a:spcBef>
                <a:spcPts val="360"/>
              </a:spcBef>
              <a:spcAft>
                <a:spcPts val="0"/>
              </a:spcAft>
              <a:buClr>
                <a:schemeClr val="dk2"/>
              </a:buClr>
              <a:buFont typeface="Georgia"/>
              <a:buNone/>
              <a:defRPr b="0" i="0" sz="1800" u="none" cap="none" strike="noStrike">
                <a:solidFill>
                  <a:schemeClr val="dk2"/>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ctrTitle"/>
          </p:nvPr>
        </p:nvSpPr>
        <p:spPr>
          <a:xfrm>
            <a:off x="685800" y="1868991"/>
            <a:ext cx="7772400" cy="1238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2"/>
              </a:buClr>
              <a:buSzPct val="25000"/>
              <a:buFont typeface="Georgia"/>
              <a:buNone/>
            </a:pPr>
            <a:r>
              <a:rPr b="0" i="0" lang="en" sz="4800" u="none" cap="none" strike="noStrike">
                <a:solidFill>
                  <a:schemeClr val="lt2"/>
                </a:solidFill>
                <a:latin typeface="Georgia"/>
                <a:ea typeface="Georgia"/>
                <a:cs typeface="Georgia"/>
                <a:sym typeface="Georgia"/>
              </a:rPr>
              <a:t>Robot Design</a:t>
            </a:r>
            <a:br>
              <a:rPr b="0" i="0" lang="en" sz="4800" u="none" cap="none" strike="noStrike">
                <a:solidFill>
                  <a:schemeClr val="lt2"/>
                </a:solidFill>
                <a:latin typeface="Georgia"/>
                <a:ea typeface="Georgia"/>
                <a:cs typeface="Georgia"/>
                <a:sym typeface="Georgia"/>
              </a:rPr>
            </a:br>
            <a:r>
              <a:rPr lang="en"/>
              <a:t>Animal Allies</a:t>
            </a:r>
          </a:p>
        </p:txBody>
      </p:sp>
      <p:sp>
        <p:nvSpPr>
          <p:cNvPr id="154" name="Shape 154"/>
          <p:cNvSpPr txBox="1"/>
          <p:nvPr>
            <p:ph idx="1" type="subTitle"/>
          </p:nvPr>
        </p:nvSpPr>
        <p:spPr>
          <a:xfrm>
            <a:off x="685800" y="3086100"/>
            <a:ext cx="7772400" cy="6615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1" lang="en" sz="2400" u="none" cap="none" strike="noStrike">
                <a:solidFill>
                  <a:schemeClr val="dk2"/>
                </a:solidFill>
                <a:latin typeface="Georgia"/>
                <a:ea typeface="Georgia"/>
                <a:cs typeface="Georgia"/>
                <a:sym typeface="Georgia"/>
              </a:rPr>
              <a:t>Machines Inc., Team #5041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155628"/>
            <a:ext cx="8229600" cy="5658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Georgia"/>
                <a:ea typeface="Georgia"/>
                <a:cs typeface="Georgia"/>
                <a:sym typeface="Georgia"/>
              </a:rPr>
              <a:t>gLineBlock Block</a:t>
            </a:r>
          </a:p>
        </p:txBody>
      </p:sp>
      <p:pic>
        <p:nvPicPr>
          <p:cNvPr id="208" name="Shape 208"/>
          <p:cNvPicPr preferRelativeResize="0"/>
          <p:nvPr/>
        </p:nvPicPr>
        <p:blipFill>
          <a:blip r:embed="rId3">
            <a:alphaModFix/>
          </a:blip>
          <a:stretch>
            <a:fillRect/>
          </a:stretch>
        </p:blipFill>
        <p:spPr>
          <a:xfrm>
            <a:off x="152400" y="873828"/>
            <a:ext cx="8839194" cy="24586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155628"/>
            <a:ext cx="8229600" cy="1044600"/>
          </a:xfrm>
          <a:prstGeom prst="rect">
            <a:avLst/>
          </a:prstGeom>
        </p:spPr>
        <p:txBody>
          <a:bodyPr anchorCtr="0" anchor="ctr" bIns="91425" lIns="91425" rIns="91425" tIns="91425">
            <a:noAutofit/>
          </a:bodyPr>
          <a:lstStyle/>
          <a:p>
            <a:pPr lvl="0" algn="ctr">
              <a:spcBef>
                <a:spcPts val="0"/>
              </a:spcBef>
              <a:buNone/>
            </a:pPr>
            <a:r>
              <a:rPr lang="en" sz="3200"/>
              <a:t>Proportional Line Follower</a:t>
            </a:r>
          </a:p>
        </p:txBody>
      </p:sp>
      <p:pic>
        <p:nvPicPr>
          <p:cNvPr id="214" name="Shape 214"/>
          <p:cNvPicPr preferRelativeResize="0"/>
          <p:nvPr/>
        </p:nvPicPr>
        <p:blipFill>
          <a:blip r:embed="rId3">
            <a:alphaModFix/>
          </a:blip>
          <a:stretch>
            <a:fillRect/>
          </a:stretch>
        </p:blipFill>
        <p:spPr>
          <a:xfrm>
            <a:off x="152400" y="1352628"/>
            <a:ext cx="8839197" cy="29056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155628"/>
            <a:ext cx="8229600" cy="5658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Georgia"/>
                <a:ea typeface="Georgia"/>
                <a:cs typeface="Georgia"/>
                <a:sym typeface="Georgia"/>
              </a:rPr>
              <a:t>LineAlign Block</a:t>
            </a:r>
          </a:p>
        </p:txBody>
      </p:sp>
      <p:pic>
        <p:nvPicPr>
          <p:cNvPr id="220" name="Shape 220"/>
          <p:cNvPicPr preferRelativeResize="0"/>
          <p:nvPr/>
        </p:nvPicPr>
        <p:blipFill rotWithShape="1">
          <a:blip r:embed="rId3">
            <a:alphaModFix/>
          </a:blip>
          <a:srcRect b="0" l="0" r="0" t="0"/>
          <a:stretch/>
        </p:blipFill>
        <p:spPr>
          <a:xfrm>
            <a:off x="0" y="1600200"/>
            <a:ext cx="9144000" cy="193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50225"/>
            <a:ext cx="2464500" cy="10371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Georgia"/>
                <a:ea typeface="Georgia"/>
                <a:cs typeface="Georgia"/>
                <a:sym typeface="Georgia"/>
              </a:rPr>
              <a:t>LineCounter </a:t>
            </a:r>
            <a:br>
              <a:rPr b="0" i="0" lang="en" sz="3200" u="none" cap="none" strike="noStrike">
                <a:solidFill>
                  <a:schemeClr val="dk2"/>
                </a:solidFill>
                <a:latin typeface="Georgia"/>
                <a:ea typeface="Georgia"/>
                <a:cs typeface="Georgia"/>
                <a:sym typeface="Georgia"/>
              </a:rPr>
            </a:br>
            <a:r>
              <a:rPr b="0" i="0" lang="en" sz="3200" u="none" cap="none" strike="noStrike">
                <a:solidFill>
                  <a:schemeClr val="dk2"/>
                </a:solidFill>
                <a:latin typeface="Georgia"/>
                <a:ea typeface="Georgia"/>
                <a:cs typeface="Georgia"/>
                <a:sym typeface="Georgia"/>
              </a:rPr>
              <a:t>Block</a:t>
            </a:r>
          </a:p>
        </p:txBody>
      </p:sp>
      <p:pic>
        <p:nvPicPr>
          <p:cNvPr id="226" name="Shape 226"/>
          <p:cNvPicPr preferRelativeResize="0"/>
          <p:nvPr/>
        </p:nvPicPr>
        <p:blipFill rotWithShape="1">
          <a:blip r:embed="rId3">
            <a:alphaModFix/>
          </a:blip>
          <a:srcRect b="0" l="0" r="0" t="0"/>
          <a:stretch/>
        </p:blipFill>
        <p:spPr>
          <a:xfrm>
            <a:off x="2921806" y="0"/>
            <a:ext cx="59808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155628"/>
            <a:ext cx="8229600" cy="5658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Georgia"/>
                <a:ea typeface="Georgia"/>
                <a:cs typeface="Georgia"/>
                <a:sym typeface="Georgia"/>
              </a:rPr>
              <a:t>WallAlign Block</a:t>
            </a:r>
          </a:p>
        </p:txBody>
      </p:sp>
      <p:pic>
        <p:nvPicPr>
          <p:cNvPr id="232" name="Shape 232"/>
          <p:cNvPicPr preferRelativeResize="0"/>
          <p:nvPr/>
        </p:nvPicPr>
        <p:blipFill>
          <a:blip r:embed="rId3">
            <a:alphaModFix/>
          </a:blip>
          <a:stretch>
            <a:fillRect/>
          </a:stretch>
        </p:blipFill>
        <p:spPr>
          <a:xfrm>
            <a:off x="381000" y="797628"/>
            <a:ext cx="8338660" cy="41172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155628"/>
            <a:ext cx="8229600" cy="5658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Georgia"/>
                <a:ea typeface="Georgia"/>
                <a:cs typeface="Georgia"/>
                <a:sym typeface="Georgia"/>
              </a:rPr>
              <a:t>ArmLockBlock</a:t>
            </a:r>
          </a:p>
        </p:txBody>
      </p:sp>
      <p:pic>
        <p:nvPicPr>
          <p:cNvPr id="238" name="Shape 238"/>
          <p:cNvPicPr preferRelativeResize="0"/>
          <p:nvPr/>
        </p:nvPicPr>
        <p:blipFill rotWithShape="1">
          <a:blip r:embed="rId3">
            <a:alphaModFix/>
          </a:blip>
          <a:srcRect b="0" l="0" r="0" t="0"/>
          <a:stretch/>
        </p:blipFill>
        <p:spPr>
          <a:xfrm>
            <a:off x="0" y="625350"/>
            <a:ext cx="9144000" cy="451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155628"/>
            <a:ext cx="8229600" cy="5658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Georgia"/>
                <a:ea typeface="Georgia"/>
                <a:cs typeface="Georgia"/>
                <a:sym typeface="Georgia"/>
              </a:rPr>
              <a:t>Gyro Display Block</a:t>
            </a:r>
          </a:p>
        </p:txBody>
      </p:sp>
      <p:pic>
        <p:nvPicPr>
          <p:cNvPr id="244" name="Shape 244"/>
          <p:cNvPicPr preferRelativeResize="0"/>
          <p:nvPr/>
        </p:nvPicPr>
        <p:blipFill rotWithShape="1">
          <a:blip r:embed="rId3">
            <a:alphaModFix/>
          </a:blip>
          <a:srcRect b="0" l="0" r="0" t="0"/>
          <a:stretch/>
        </p:blipFill>
        <p:spPr>
          <a:xfrm>
            <a:off x="19245" y="1358900"/>
            <a:ext cx="9144000" cy="2405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155628"/>
            <a:ext cx="8229600" cy="1044600"/>
          </a:xfrm>
          <a:prstGeom prst="rect">
            <a:avLst/>
          </a:prstGeom>
        </p:spPr>
        <p:txBody>
          <a:bodyPr anchorCtr="0" anchor="b" bIns="91425" lIns="91425" rIns="91425" tIns="91425">
            <a:noAutofit/>
          </a:bodyPr>
          <a:lstStyle/>
          <a:p>
            <a:pPr lvl="0" rtl="0" algn="ctr">
              <a:spcBef>
                <a:spcPts val="0"/>
              </a:spcBef>
              <a:buNone/>
            </a:pPr>
            <a:r>
              <a:rPr lang="en"/>
              <a:t>Sequencer</a:t>
            </a:r>
          </a:p>
        </p:txBody>
      </p:sp>
      <p:pic>
        <p:nvPicPr>
          <p:cNvPr id="250" name="Shape 250"/>
          <p:cNvPicPr preferRelativeResize="0"/>
          <p:nvPr/>
        </p:nvPicPr>
        <p:blipFill>
          <a:blip r:embed="rId3">
            <a:alphaModFix/>
          </a:blip>
          <a:stretch>
            <a:fillRect/>
          </a:stretch>
        </p:blipFill>
        <p:spPr>
          <a:xfrm>
            <a:off x="0" y="1260656"/>
            <a:ext cx="9144000" cy="35056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292551" y="146918"/>
            <a:ext cx="8607600" cy="10446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2800" u="none" cap="none" strike="noStrike">
                <a:solidFill>
                  <a:schemeClr val="dk2"/>
                </a:solidFill>
                <a:latin typeface="Georgia"/>
                <a:ea typeface="Georgia"/>
                <a:cs typeface="Georgia"/>
                <a:sym typeface="Georgia"/>
              </a:rPr>
              <a:t>Mission </a:t>
            </a:r>
            <a:r>
              <a:rPr lang="en" sz="2800"/>
              <a:t>1</a:t>
            </a:r>
            <a:r>
              <a:rPr b="0" i="0" lang="en" sz="2800" u="none" cap="none" strike="noStrike">
                <a:solidFill>
                  <a:schemeClr val="dk2"/>
                </a:solidFill>
                <a:latin typeface="Georgia"/>
                <a:ea typeface="Georgia"/>
                <a:cs typeface="Georgia"/>
                <a:sym typeface="Georgia"/>
              </a:rPr>
              <a:t>:  </a:t>
            </a:r>
            <a:r>
              <a:rPr lang="en" sz="2800"/>
              <a:t>Refrigerator</a:t>
            </a:r>
          </a:p>
        </p:txBody>
      </p:sp>
      <p:pic>
        <p:nvPicPr>
          <p:cNvPr id="256" name="Shape 256"/>
          <p:cNvPicPr preferRelativeResize="0"/>
          <p:nvPr/>
        </p:nvPicPr>
        <p:blipFill>
          <a:blip r:embed="rId3">
            <a:alphaModFix/>
          </a:blip>
          <a:stretch>
            <a:fillRect/>
          </a:stretch>
        </p:blipFill>
        <p:spPr>
          <a:xfrm>
            <a:off x="2239275" y="1191518"/>
            <a:ext cx="4714140" cy="36471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155628"/>
            <a:ext cx="8229600" cy="1044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2800" u="none" cap="none" strike="noStrike">
                <a:solidFill>
                  <a:schemeClr val="dk2"/>
                </a:solidFill>
                <a:latin typeface="Georgia"/>
                <a:ea typeface="Georgia"/>
                <a:cs typeface="Georgia"/>
                <a:sym typeface="Georgia"/>
              </a:rPr>
              <a:t>Mission 2:  </a:t>
            </a:r>
            <a:r>
              <a:rPr lang="en" sz="2800"/>
              <a:t>Shark + Cow</a:t>
            </a:r>
          </a:p>
        </p:txBody>
      </p:sp>
      <p:pic>
        <p:nvPicPr>
          <p:cNvPr id="262" name="Shape 262"/>
          <p:cNvPicPr preferRelativeResize="0"/>
          <p:nvPr/>
        </p:nvPicPr>
        <p:blipFill>
          <a:blip r:embed="rId3">
            <a:alphaModFix/>
          </a:blip>
          <a:stretch>
            <a:fillRect/>
          </a:stretch>
        </p:blipFill>
        <p:spPr>
          <a:xfrm>
            <a:off x="546775" y="750675"/>
            <a:ext cx="7682826" cy="4088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155628"/>
            <a:ext cx="8229600" cy="10446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4800" u="none" cap="none" strike="noStrike">
                <a:solidFill>
                  <a:schemeClr val="dk2"/>
                </a:solidFill>
                <a:latin typeface="Comic Sans MS"/>
                <a:ea typeface="Comic Sans MS"/>
                <a:cs typeface="Comic Sans MS"/>
                <a:sym typeface="Comic Sans MS"/>
              </a:rPr>
              <a:t>Team Members</a:t>
            </a:r>
          </a:p>
        </p:txBody>
      </p:sp>
      <p:sp>
        <p:nvSpPr>
          <p:cNvPr id="160" name="Shape 160"/>
          <p:cNvSpPr txBox="1"/>
          <p:nvPr>
            <p:ph idx="1" type="body"/>
          </p:nvPr>
        </p:nvSpPr>
        <p:spPr>
          <a:xfrm>
            <a:off x="457200" y="1297779"/>
            <a:ext cx="8229600" cy="36279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chemeClr val="dk2"/>
              </a:buClr>
              <a:buSzPct val="100000"/>
              <a:buFont typeface="Comic Sans MS"/>
              <a:buChar char="•"/>
            </a:pPr>
            <a:r>
              <a:rPr b="0" i="0" lang="en" sz="1200" u="none" cap="none" strike="noStrike">
                <a:solidFill>
                  <a:schemeClr val="dk2"/>
                </a:solidFill>
                <a:latin typeface="Comic Sans MS"/>
                <a:ea typeface="Comic Sans MS"/>
                <a:cs typeface="Comic Sans MS"/>
                <a:sym typeface="Comic Sans MS"/>
              </a:rPr>
              <a:t>Rohan Bommaraju aka Mr. Awesome, grade </a:t>
            </a:r>
            <a:r>
              <a:rPr lang="en" sz="1200">
                <a:latin typeface="Comic Sans MS"/>
                <a:ea typeface="Comic Sans MS"/>
                <a:cs typeface="Comic Sans MS"/>
                <a:sym typeface="Comic Sans MS"/>
              </a:rPr>
              <a:t>7</a:t>
            </a:r>
            <a:r>
              <a:rPr b="0" i="0" lang="en" sz="1200" u="none" cap="none" strike="noStrike">
                <a:solidFill>
                  <a:schemeClr val="dk2"/>
                </a:solidFill>
                <a:latin typeface="Comic Sans MS"/>
                <a:ea typeface="Comic Sans MS"/>
                <a:cs typeface="Comic Sans MS"/>
                <a:sym typeface="Comic Sans MS"/>
              </a:rPr>
              <a:t>, likes football, karate, basketball, chess, friends, LEGO. Favorite phrase: “Touchdown”</a:t>
            </a:r>
          </a:p>
          <a:p>
            <a:pPr indent="-457200" lvl="0" marL="457200" marR="0" rtl="0" algn="l">
              <a:lnSpc>
                <a:spcPct val="100000"/>
              </a:lnSpc>
              <a:spcBef>
                <a:spcPts val="0"/>
              </a:spcBef>
              <a:spcAft>
                <a:spcPts val="0"/>
              </a:spcAft>
              <a:buClr>
                <a:schemeClr val="dk2"/>
              </a:buClr>
              <a:buSzPct val="150000"/>
              <a:buFont typeface="Arial"/>
              <a:buNone/>
            </a:pPr>
            <a:r>
              <a:t/>
            </a:r>
            <a:endParaRPr b="0" i="0" sz="1200" u="none" cap="none" strike="noStrike">
              <a:solidFill>
                <a:schemeClr val="dk2"/>
              </a:solidFill>
              <a:latin typeface="Comic Sans MS"/>
              <a:ea typeface="Comic Sans MS"/>
              <a:cs typeface="Comic Sans MS"/>
              <a:sym typeface="Comic Sans MS"/>
            </a:endParaRPr>
          </a:p>
          <a:p>
            <a:pPr indent="-419100" lvl="0" marL="457200" marR="0" rtl="0" algn="l">
              <a:lnSpc>
                <a:spcPct val="100000"/>
              </a:lnSpc>
              <a:spcBef>
                <a:spcPts val="0"/>
              </a:spcBef>
              <a:spcAft>
                <a:spcPts val="0"/>
              </a:spcAft>
              <a:buClr>
                <a:schemeClr val="dk2"/>
              </a:buClr>
              <a:buSzPct val="100000"/>
              <a:buFont typeface="Comic Sans MS"/>
              <a:buChar char="•"/>
            </a:pPr>
            <a:r>
              <a:rPr b="0" i="0" lang="en" sz="1200" u="none" cap="none" strike="noStrike">
                <a:solidFill>
                  <a:schemeClr val="dk2"/>
                </a:solidFill>
                <a:latin typeface="Comic Sans MS"/>
                <a:ea typeface="Comic Sans MS"/>
                <a:cs typeface="Comic Sans MS"/>
                <a:sym typeface="Comic Sans MS"/>
              </a:rPr>
              <a:t>Amrik Eadara aka </a:t>
            </a:r>
            <a:r>
              <a:rPr lang="en" sz="1200">
                <a:latin typeface="Comic Sans MS"/>
                <a:ea typeface="Comic Sans MS"/>
                <a:cs typeface="Comic Sans MS"/>
                <a:sym typeface="Comic Sans MS"/>
              </a:rPr>
              <a:t>Cam!</a:t>
            </a:r>
            <a:r>
              <a:rPr b="0" i="0" lang="en" sz="1200" u="none" cap="none" strike="noStrike">
                <a:solidFill>
                  <a:schemeClr val="dk2"/>
                </a:solidFill>
                <a:latin typeface="Comic Sans MS"/>
                <a:ea typeface="Comic Sans MS"/>
                <a:cs typeface="Comic Sans MS"/>
                <a:sym typeface="Comic Sans MS"/>
              </a:rPr>
              <a:t>, grade </a:t>
            </a:r>
            <a:r>
              <a:rPr lang="en" sz="1200">
                <a:latin typeface="Comic Sans MS"/>
                <a:ea typeface="Comic Sans MS"/>
                <a:cs typeface="Comic Sans MS"/>
                <a:sym typeface="Comic Sans MS"/>
              </a:rPr>
              <a:t>7</a:t>
            </a:r>
            <a:r>
              <a:rPr b="0" i="0" lang="en" sz="1200" u="none" cap="none" strike="noStrike">
                <a:solidFill>
                  <a:schemeClr val="dk2"/>
                </a:solidFill>
                <a:latin typeface="Comic Sans MS"/>
                <a:ea typeface="Comic Sans MS"/>
                <a:cs typeface="Comic Sans MS"/>
                <a:sym typeface="Comic Sans MS"/>
              </a:rPr>
              <a:t>, likes math, writing, technology, robotics, basketball, football, baseball, karate, chess, legos. Favorite phrase: “Rush threw, redo” </a:t>
            </a:r>
          </a:p>
          <a:p>
            <a:pPr indent="-457200" lvl="0" marL="457200" marR="0" rtl="0" algn="l">
              <a:lnSpc>
                <a:spcPct val="100000"/>
              </a:lnSpc>
              <a:spcBef>
                <a:spcPts val="0"/>
              </a:spcBef>
              <a:spcAft>
                <a:spcPts val="0"/>
              </a:spcAft>
              <a:buClr>
                <a:schemeClr val="dk2"/>
              </a:buClr>
              <a:buSzPct val="150000"/>
              <a:buFont typeface="Arial"/>
              <a:buNone/>
            </a:pPr>
            <a:r>
              <a:t/>
            </a:r>
            <a:endParaRPr b="0" i="0" sz="1200" u="none" cap="none" strike="noStrike">
              <a:solidFill>
                <a:schemeClr val="dk2"/>
              </a:solidFill>
              <a:latin typeface="Comic Sans MS"/>
              <a:ea typeface="Comic Sans MS"/>
              <a:cs typeface="Comic Sans MS"/>
              <a:sym typeface="Comic Sans MS"/>
            </a:endParaRPr>
          </a:p>
          <a:p>
            <a:pPr indent="-419100" lvl="0" marL="457200" marR="0" rtl="0" algn="l">
              <a:lnSpc>
                <a:spcPct val="100000"/>
              </a:lnSpc>
              <a:spcBef>
                <a:spcPts val="0"/>
              </a:spcBef>
              <a:spcAft>
                <a:spcPts val="0"/>
              </a:spcAft>
              <a:buClr>
                <a:schemeClr val="dk2"/>
              </a:buClr>
              <a:buSzPct val="100000"/>
              <a:buFont typeface="Comic Sans MS"/>
              <a:buChar char="•"/>
            </a:pPr>
            <a:r>
              <a:rPr b="0" i="0" lang="en" sz="1200" u="none" cap="none" strike="noStrike">
                <a:solidFill>
                  <a:schemeClr val="dk2"/>
                </a:solidFill>
                <a:latin typeface="Comic Sans MS"/>
                <a:ea typeface="Comic Sans MS"/>
                <a:cs typeface="Comic Sans MS"/>
                <a:sym typeface="Comic Sans MS"/>
              </a:rPr>
              <a:t>Anish Patel aka </a:t>
            </a:r>
            <a:r>
              <a:rPr lang="en" sz="1200">
                <a:latin typeface="Comic Sans MS"/>
                <a:ea typeface="Comic Sans MS"/>
                <a:cs typeface="Comic Sans MS"/>
                <a:sym typeface="Comic Sans MS"/>
              </a:rPr>
              <a:t>Stud Muffin</a:t>
            </a:r>
            <a:r>
              <a:rPr b="0" i="0" lang="en" sz="1200" u="none" cap="none" strike="noStrike">
                <a:solidFill>
                  <a:schemeClr val="dk2"/>
                </a:solidFill>
                <a:latin typeface="Comic Sans MS"/>
                <a:ea typeface="Comic Sans MS"/>
                <a:cs typeface="Comic Sans MS"/>
                <a:sym typeface="Comic Sans MS"/>
              </a:rPr>
              <a:t>, grade </a:t>
            </a:r>
            <a:r>
              <a:rPr lang="en" sz="1200">
                <a:latin typeface="Comic Sans MS"/>
                <a:ea typeface="Comic Sans MS"/>
                <a:cs typeface="Comic Sans MS"/>
                <a:sym typeface="Comic Sans MS"/>
              </a:rPr>
              <a:t>7</a:t>
            </a:r>
            <a:r>
              <a:rPr b="0" i="0" lang="en" sz="1200" u="none" cap="none" strike="noStrike">
                <a:solidFill>
                  <a:schemeClr val="dk2"/>
                </a:solidFill>
                <a:latin typeface="Comic Sans MS"/>
                <a:ea typeface="Comic Sans MS"/>
                <a:cs typeface="Comic Sans MS"/>
                <a:sym typeface="Comic Sans MS"/>
              </a:rPr>
              <a:t>, likes math, science, technology, programming, robotics, video games, baseball, karate. Favorite phrase:  “In a minute!”</a:t>
            </a:r>
          </a:p>
          <a:p>
            <a:pPr indent="-457200" lvl="0" marL="457200" marR="0" rtl="0" algn="l">
              <a:lnSpc>
                <a:spcPct val="100000"/>
              </a:lnSpc>
              <a:spcBef>
                <a:spcPts val="0"/>
              </a:spcBef>
              <a:spcAft>
                <a:spcPts val="0"/>
              </a:spcAft>
              <a:buClr>
                <a:schemeClr val="dk2"/>
              </a:buClr>
              <a:buSzPct val="150000"/>
              <a:buFont typeface="Arial"/>
              <a:buNone/>
            </a:pPr>
            <a:r>
              <a:t/>
            </a:r>
            <a:endParaRPr b="0" i="0" sz="1200" u="none" cap="none" strike="noStrike">
              <a:solidFill>
                <a:schemeClr val="dk2"/>
              </a:solidFill>
              <a:latin typeface="Comic Sans MS"/>
              <a:ea typeface="Comic Sans MS"/>
              <a:cs typeface="Comic Sans MS"/>
              <a:sym typeface="Comic Sans MS"/>
            </a:endParaRPr>
          </a:p>
          <a:p>
            <a:pPr indent="-419100" lvl="0" marL="457200" marR="0" rtl="0" algn="l">
              <a:lnSpc>
                <a:spcPct val="100000"/>
              </a:lnSpc>
              <a:spcBef>
                <a:spcPts val="0"/>
              </a:spcBef>
              <a:spcAft>
                <a:spcPts val="0"/>
              </a:spcAft>
              <a:buClr>
                <a:schemeClr val="dk2"/>
              </a:buClr>
              <a:buSzPct val="100000"/>
              <a:buFont typeface="Comic Sans MS"/>
              <a:buChar char="•"/>
            </a:pPr>
            <a:r>
              <a:rPr lang="en" sz="1200">
                <a:latin typeface="Comic Sans MS"/>
                <a:ea typeface="Comic Sans MS"/>
                <a:cs typeface="Comic Sans MS"/>
                <a:sym typeface="Comic Sans MS"/>
              </a:rPr>
              <a:t>Vidhur </a:t>
            </a:r>
            <a:r>
              <a:rPr b="0" i="0" lang="en" sz="1200" u="none" cap="none" strike="noStrike">
                <a:solidFill>
                  <a:schemeClr val="dk2"/>
                </a:solidFill>
                <a:latin typeface="Comic Sans MS"/>
                <a:ea typeface="Comic Sans MS"/>
                <a:cs typeface="Comic Sans MS"/>
                <a:sym typeface="Comic Sans MS"/>
              </a:rPr>
              <a:t>aka </a:t>
            </a:r>
            <a:r>
              <a:rPr lang="en" sz="1200">
                <a:latin typeface="Comic Sans MS"/>
                <a:ea typeface="Comic Sans MS"/>
                <a:cs typeface="Comic Sans MS"/>
                <a:sym typeface="Comic Sans MS"/>
              </a:rPr>
              <a:t>Kid Genius</a:t>
            </a:r>
            <a:r>
              <a:rPr b="0" i="0" lang="en" sz="1200" u="none" cap="none" strike="noStrike">
                <a:solidFill>
                  <a:schemeClr val="dk2"/>
                </a:solidFill>
                <a:latin typeface="Comic Sans MS"/>
                <a:ea typeface="Comic Sans MS"/>
                <a:cs typeface="Comic Sans MS"/>
                <a:sym typeface="Comic Sans MS"/>
              </a:rPr>
              <a:t>, grade 6, likes</a:t>
            </a:r>
            <a:r>
              <a:rPr lang="en" sz="1200">
                <a:latin typeface="Comic Sans MS"/>
                <a:ea typeface="Comic Sans MS"/>
                <a:cs typeface="Comic Sans MS"/>
                <a:sym typeface="Comic Sans MS"/>
              </a:rPr>
              <a:t> hockey, soccer, football, EV3</a:t>
            </a:r>
            <a:r>
              <a:rPr b="0" i="0" lang="en" sz="1200" u="none" cap="none" strike="noStrike">
                <a:solidFill>
                  <a:schemeClr val="dk2"/>
                </a:solidFill>
                <a:latin typeface="Comic Sans MS"/>
                <a:ea typeface="Comic Sans MS"/>
                <a:cs typeface="Comic Sans MS"/>
                <a:sym typeface="Comic Sans MS"/>
              </a:rPr>
              <a:t>.  Favorite phrase:  </a:t>
            </a:r>
            <a:r>
              <a:rPr lang="en" sz="1200">
                <a:latin typeface="Comic Sans MS"/>
                <a:ea typeface="Comic Sans MS"/>
                <a:cs typeface="Comic Sans MS"/>
                <a:sym typeface="Comic Sans MS"/>
              </a:rPr>
              <a:t>“um uh um uh…”</a:t>
            </a:r>
          </a:p>
          <a:p>
            <a:pPr lvl="0" marR="0" rtl="0" algn="l">
              <a:lnSpc>
                <a:spcPct val="100000"/>
              </a:lnSpc>
              <a:spcBef>
                <a:spcPts val="0"/>
              </a:spcBef>
              <a:spcAft>
                <a:spcPts val="0"/>
              </a:spcAft>
              <a:buNone/>
            </a:pPr>
            <a:r>
              <a:t/>
            </a:r>
            <a:endParaRPr sz="1200">
              <a:latin typeface="Comic Sans MS"/>
              <a:ea typeface="Comic Sans MS"/>
              <a:cs typeface="Comic Sans MS"/>
              <a:sym typeface="Comic Sans MS"/>
            </a:endParaRPr>
          </a:p>
          <a:p>
            <a:pPr indent="-419100" lvl="0" marL="457200" marR="0" rtl="0" algn="l">
              <a:lnSpc>
                <a:spcPct val="100000"/>
              </a:lnSpc>
              <a:spcBef>
                <a:spcPts val="0"/>
              </a:spcBef>
              <a:spcAft>
                <a:spcPts val="0"/>
              </a:spcAft>
              <a:buClr>
                <a:schemeClr val="dk2"/>
              </a:buClr>
              <a:buSzPct val="100000"/>
              <a:buFont typeface="Comic Sans MS"/>
              <a:buChar char="•"/>
            </a:pPr>
            <a:r>
              <a:rPr lang="en" sz="1200">
                <a:latin typeface="Comic Sans MS"/>
                <a:ea typeface="Comic Sans MS"/>
                <a:cs typeface="Comic Sans MS"/>
                <a:sym typeface="Comic Sans MS"/>
              </a:rPr>
              <a:t>Noah aka Dr. EZ, grade 7, likes </a:t>
            </a:r>
          </a:p>
          <a:p>
            <a:pPr lvl="0" marR="0" rtl="0" algn="l">
              <a:lnSpc>
                <a:spcPct val="100000"/>
              </a:lnSpc>
              <a:spcBef>
                <a:spcPts val="0"/>
              </a:spcBef>
              <a:spcAft>
                <a:spcPts val="0"/>
              </a:spcAft>
              <a:buNone/>
            </a:pPr>
            <a:r>
              <a:t/>
            </a:r>
            <a:endParaRPr sz="12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155628"/>
            <a:ext cx="8229600" cy="1044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2800" u="none" cap="none" strike="noStrike">
                <a:solidFill>
                  <a:schemeClr val="dk2"/>
                </a:solidFill>
                <a:latin typeface="Georgia"/>
                <a:ea typeface="Georgia"/>
                <a:cs typeface="Georgia"/>
                <a:sym typeface="Georgia"/>
              </a:rPr>
              <a:t>Mission 3:  </a:t>
            </a:r>
            <a:r>
              <a:rPr lang="en" sz="2800"/>
              <a:t>Food Drop</a:t>
            </a:r>
          </a:p>
        </p:txBody>
      </p:sp>
      <p:pic>
        <p:nvPicPr>
          <p:cNvPr id="268" name="Shape 268"/>
          <p:cNvPicPr preferRelativeResize="0"/>
          <p:nvPr/>
        </p:nvPicPr>
        <p:blipFill>
          <a:blip r:embed="rId3">
            <a:alphaModFix/>
          </a:blip>
          <a:stretch>
            <a:fillRect/>
          </a:stretch>
        </p:blipFill>
        <p:spPr>
          <a:xfrm>
            <a:off x="152400" y="815549"/>
            <a:ext cx="8753723" cy="41755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155628"/>
            <a:ext cx="8229600" cy="1044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lang="en" sz="2800"/>
              <a:t>Final </a:t>
            </a:r>
            <a:r>
              <a:rPr b="0" i="0" lang="en" sz="2800" u="none" cap="none" strike="noStrike">
                <a:solidFill>
                  <a:schemeClr val="dk2"/>
                </a:solidFill>
                <a:latin typeface="Georgia"/>
                <a:ea typeface="Georgia"/>
                <a:cs typeface="Georgia"/>
                <a:sym typeface="Georgia"/>
              </a:rPr>
              <a:t>Mission </a:t>
            </a:r>
            <a:r>
              <a:rPr lang="en" sz="2800"/>
              <a:t>4</a:t>
            </a:r>
            <a:r>
              <a:rPr b="0" i="0" lang="en" sz="2800" u="none" cap="none" strike="noStrike">
                <a:solidFill>
                  <a:schemeClr val="dk2"/>
                </a:solidFill>
                <a:latin typeface="Georgia"/>
                <a:ea typeface="Georgia"/>
                <a:cs typeface="Georgia"/>
                <a:sym typeface="Georgia"/>
              </a:rPr>
              <a:t>:  </a:t>
            </a:r>
            <a:r>
              <a:rPr lang="en" sz="2800"/>
              <a:t>Milking Automation</a:t>
            </a:r>
          </a:p>
        </p:txBody>
      </p:sp>
      <p:pic>
        <p:nvPicPr>
          <p:cNvPr id="274" name="Shape 274"/>
          <p:cNvPicPr preferRelativeResize="0"/>
          <p:nvPr/>
        </p:nvPicPr>
        <p:blipFill>
          <a:blip r:embed="rId3">
            <a:alphaModFix/>
          </a:blip>
          <a:stretch>
            <a:fillRect/>
          </a:stretch>
        </p:blipFill>
        <p:spPr>
          <a:xfrm>
            <a:off x="1905162" y="1200228"/>
            <a:ext cx="5333668" cy="363847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56861"/>
            <a:ext cx="8229600" cy="7866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Georgia"/>
                <a:ea typeface="Georgia"/>
                <a:cs typeface="Georgia"/>
                <a:sym typeface="Georgia"/>
              </a:rPr>
              <a:t>Score Sheets:  </a:t>
            </a:r>
            <a:r>
              <a:rPr lang="en" sz="3200"/>
              <a:t>Refrigerator</a:t>
            </a:r>
          </a:p>
        </p:txBody>
      </p:sp>
      <p:graphicFrame>
        <p:nvGraphicFramePr>
          <p:cNvPr id="280" name="Shape 280"/>
          <p:cNvGraphicFramePr/>
          <p:nvPr/>
        </p:nvGraphicFramePr>
        <p:xfrm>
          <a:off x="588354" y="792207"/>
          <a:ext cx="3000000" cy="3000000"/>
        </p:xfrm>
        <a:graphic>
          <a:graphicData uri="http://schemas.openxmlformats.org/drawingml/2006/table">
            <a:tbl>
              <a:tblPr bandRow="1" firstRow="1">
                <a:noFill/>
                <a:tableStyleId>{62648977-7233-4D05-98C9-03D37F4D0BB4}</a:tableStyleId>
              </a:tblPr>
              <a:tblGrid>
                <a:gridCol w="1020025"/>
                <a:gridCol w="1115775"/>
                <a:gridCol w="1078300"/>
                <a:gridCol w="1823300"/>
                <a:gridCol w="1519650"/>
                <a:gridCol w="1519650"/>
              </a:tblGrid>
              <a:tr h="4181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Run Number</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Time</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Pass  / Fail</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Failure Point</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Fix</a:t>
                      </a: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1200"/>
                        <a:t>Points</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1</a:t>
                      </a:r>
                    </a:p>
                  </a:txBody>
                  <a:tcPr marT="45725" marB="45725" marR="91450" marL="91450" anchor="ctr"/>
                </a:tc>
                <a:tc>
                  <a:txBody>
                    <a:bodyPr>
                      <a:noAutofit/>
                    </a:bodyPr>
                    <a:lstStyle/>
                    <a:p>
                      <a:pPr lvl="0" rtl="0" algn="ctr">
                        <a:lnSpc>
                          <a:spcPct val="115000"/>
                        </a:lnSpc>
                        <a:spcBef>
                          <a:spcPts val="0"/>
                        </a:spcBef>
                        <a:buNone/>
                      </a:pPr>
                      <a:r>
                        <a:rPr lang="en" sz="1200"/>
                        <a:t>19.58</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0</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2</a:t>
                      </a:r>
                    </a:p>
                  </a:txBody>
                  <a:tcPr marT="45725" marB="45725" marR="91450" marL="91450" anchor="ctr"/>
                </a:tc>
                <a:tc>
                  <a:txBody>
                    <a:bodyPr>
                      <a:noAutofit/>
                    </a:bodyPr>
                    <a:lstStyle/>
                    <a:p>
                      <a:pPr lvl="0" rtl="0" algn="ctr">
                        <a:lnSpc>
                          <a:spcPct val="115000"/>
                        </a:lnSpc>
                        <a:spcBef>
                          <a:spcPts val="0"/>
                        </a:spcBef>
                        <a:buNone/>
                      </a:pPr>
                      <a:r>
                        <a:rPr lang="en" sz="1200"/>
                        <a:t>19.51</a:t>
                      </a:r>
                    </a:p>
                  </a:txBody>
                  <a:tcPr marT="19050" marB="19050" marR="28575" marL="28575" anchor="b"/>
                </a:tc>
                <a:tc>
                  <a:txBody>
                    <a:bodyPr>
                      <a:noAutofit/>
                    </a:bodyPr>
                    <a:lstStyle/>
                    <a:p>
                      <a:pPr lvl="0" rtl="0">
                        <a:spcBef>
                          <a:spcPts val="0"/>
                        </a:spcBef>
                        <a:buClr>
                          <a:schemeClr val="dk1"/>
                        </a:buClr>
                        <a:buSzPct val="25000"/>
                        <a:buFont typeface="Arial"/>
                        <a:buNone/>
                      </a:pPr>
                      <a:r>
                        <a:rPr lang="en" sz="1200">
                          <a:solidFill>
                            <a:schemeClr val="dk1"/>
                          </a:solidFill>
                        </a:rPr>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Clr>
                          <a:schemeClr val="dk1"/>
                        </a:buClr>
                        <a:buSzPct val="91666"/>
                        <a:buFont typeface="Arial"/>
                        <a:buNone/>
                      </a:pPr>
                      <a:r>
                        <a:rPr lang="en" sz="1200">
                          <a:solidFill>
                            <a:schemeClr val="dk1"/>
                          </a:solidFill>
                        </a:rPr>
                        <a:t>0</a:t>
                      </a:r>
                    </a:p>
                  </a:txBody>
                  <a:tcPr marT="45725" marB="45725" marR="91450" marL="91450" anchor="ctr"/>
                </a:tc>
              </a:tr>
              <a:tr h="4181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3</a:t>
                      </a:r>
                    </a:p>
                  </a:txBody>
                  <a:tcPr marT="45725" marB="45725" marR="91450" marL="91450" anchor="ctr"/>
                </a:tc>
                <a:tc>
                  <a:txBody>
                    <a:bodyPr>
                      <a:noAutofit/>
                    </a:bodyPr>
                    <a:lstStyle/>
                    <a:p>
                      <a:pPr lvl="0" rtl="0" algn="ctr">
                        <a:lnSpc>
                          <a:spcPct val="115000"/>
                        </a:lnSpc>
                        <a:spcBef>
                          <a:spcPts val="0"/>
                        </a:spcBef>
                        <a:buNone/>
                      </a:pPr>
                      <a:r>
                        <a:rPr lang="en" sz="1200"/>
                        <a:t>19.94</a:t>
                      </a:r>
                    </a:p>
                  </a:txBody>
                  <a:tcPr marT="19050" marB="19050" marR="28575" marL="28575" anchor="b"/>
                </a:tc>
                <a:tc>
                  <a:txBody>
                    <a:bodyPr>
                      <a:noAutofit/>
                    </a:bodyPr>
                    <a:lstStyle/>
                    <a:p>
                      <a:pPr lvl="0" rtl="0">
                        <a:spcBef>
                          <a:spcPts val="0"/>
                        </a:spcBef>
                        <a:buClr>
                          <a:schemeClr val="dk1"/>
                        </a:buClr>
                        <a:buSzPct val="25000"/>
                        <a:buFont typeface="Arial"/>
                        <a:buNone/>
                      </a:pPr>
                      <a:r>
                        <a:rPr lang="en" sz="1200">
                          <a:solidFill>
                            <a:schemeClr val="dk1"/>
                          </a:solidFill>
                        </a:rPr>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Clr>
                          <a:schemeClr val="dk1"/>
                        </a:buClr>
                        <a:buSzPct val="91666"/>
                        <a:buFont typeface="Arial"/>
                        <a:buNone/>
                      </a:pPr>
                      <a:r>
                        <a:rPr lang="en" sz="1200">
                          <a:solidFill>
                            <a:schemeClr val="dk1"/>
                          </a:solidFill>
                        </a:rPr>
                        <a:t>0</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4</a:t>
                      </a:r>
                    </a:p>
                  </a:txBody>
                  <a:tcPr marT="45725" marB="45725" marR="91450" marL="91450" anchor="ctr"/>
                </a:tc>
                <a:tc>
                  <a:txBody>
                    <a:bodyPr>
                      <a:noAutofit/>
                    </a:bodyPr>
                    <a:lstStyle/>
                    <a:p>
                      <a:pPr lvl="0" rtl="0" algn="ctr">
                        <a:lnSpc>
                          <a:spcPct val="115000"/>
                        </a:lnSpc>
                        <a:spcBef>
                          <a:spcPts val="0"/>
                        </a:spcBef>
                        <a:buNone/>
                      </a:pPr>
                      <a:r>
                        <a:rPr lang="en" sz="1200"/>
                        <a:t>19.11</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Clr>
                          <a:schemeClr val="dk1"/>
                        </a:buClr>
                        <a:buSzPct val="91666"/>
                        <a:buFont typeface="Arial"/>
                        <a:buNone/>
                      </a:pPr>
                      <a:r>
                        <a:rPr lang="en" sz="1200">
                          <a:solidFill>
                            <a:schemeClr val="dk1"/>
                          </a:solidFill>
                        </a:rPr>
                        <a:t>0</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5</a:t>
                      </a:r>
                    </a:p>
                  </a:txBody>
                  <a:tcPr marT="45725" marB="45725" marR="91450" marL="91450" anchor="ctr"/>
                </a:tc>
                <a:tc>
                  <a:txBody>
                    <a:bodyPr>
                      <a:noAutofit/>
                    </a:bodyPr>
                    <a:lstStyle/>
                    <a:p>
                      <a:pPr lvl="0" rtl="0" algn="ctr">
                        <a:lnSpc>
                          <a:spcPct val="115000"/>
                        </a:lnSpc>
                        <a:spcBef>
                          <a:spcPts val="0"/>
                        </a:spcBef>
                        <a:buNone/>
                      </a:pPr>
                      <a:r>
                        <a:rPr lang="en" sz="1200"/>
                        <a:t>18.89</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0</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6</a:t>
                      </a:r>
                    </a:p>
                  </a:txBody>
                  <a:tcPr marT="45725" marB="45725" marR="91450" marL="91450" anchor="ctr"/>
                </a:tc>
                <a:tc>
                  <a:txBody>
                    <a:bodyPr>
                      <a:noAutofit/>
                    </a:bodyPr>
                    <a:lstStyle/>
                    <a:p>
                      <a:pPr lvl="0" rtl="0" algn="ctr">
                        <a:lnSpc>
                          <a:spcPct val="115000"/>
                        </a:lnSpc>
                        <a:spcBef>
                          <a:spcPts val="0"/>
                        </a:spcBef>
                        <a:buNone/>
                      </a:pPr>
                      <a:r>
                        <a:rPr lang="en" sz="1200"/>
                        <a:t>19.17</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0</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7</a:t>
                      </a:r>
                    </a:p>
                  </a:txBody>
                  <a:tcPr marT="45725" marB="45725" marR="91450" marL="91450" anchor="ctr"/>
                </a:tc>
                <a:tc>
                  <a:txBody>
                    <a:bodyPr>
                      <a:noAutofit/>
                    </a:bodyPr>
                    <a:lstStyle/>
                    <a:p>
                      <a:pPr lvl="0" rtl="0" algn="ctr">
                        <a:lnSpc>
                          <a:spcPct val="115000"/>
                        </a:lnSpc>
                        <a:spcBef>
                          <a:spcPts val="0"/>
                        </a:spcBef>
                        <a:buNone/>
                      </a:pPr>
                      <a:r>
                        <a:rPr lang="en" sz="1200"/>
                        <a:t>19.66</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0</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8</a:t>
                      </a:r>
                    </a:p>
                  </a:txBody>
                  <a:tcPr marT="45725" marB="45725" marR="91450" marL="91450" anchor="ctr"/>
                </a:tc>
                <a:tc>
                  <a:txBody>
                    <a:bodyPr>
                      <a:noAutofit/>
                    </a:bodyPr>
                    <a:lstStyle/>
                    <a:p>
                      <a:pPr lvl="0" rtl="0" algn="ctr">
                        <a:lnSpc>
                          <a:spcPct val="115000"/>
                        </a:lnSpc>
                        <a:spcBef>
                          <a:spcPts val="0"/>
                        </a:spcBef>
                        <a:buNone/>
                      </a:pPr>
                      <a:r>
                        <a:rPr lang="en" sz="1200"/>
                        <a:t>19.59</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0</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9</a:t>
                      </a:r>
                    </a:p>
                  </a:txBody>
                  <a:tcPr marT="45725" marB="45725" marR="91450" marL="91450" anchor="ctr"/>
                </a:tc>
                <a:tc>
                  <a:txBody>
                    <a:bodyPr>
                      <a:noAutofit/>
                    </a:bodyPr>
                    <a:lstStyle/>
                    <a:p>
                      <a:pPr lvl="0" rtl="0" algn="ctr">
                        <a:lnSpc>
                          <a:spcPct val="115000"/>
                        </a:lnSpc>
                        <a:spcBef>
                          <a:spcPts val="0"/>
                        </a:spcBef>
                        <a:buNone/>
                      </a:pPr>
                      <a:r>
                        <a:rPr lang="en" sz="1200"/>
                        <a:t>19.87</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0</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10</a:t>
                      </a:r>
                    </a:p>
                  </a:txBody>
                  <a:tcPr marT="45725" marB="45725" marR="91450" marL="91450" anchor="ctr"/>
                </a:tc>
                <a:tc>
                  <a:txBody>
                    <a:bodyPr>
                      <a:noAutofit/>
                    </a:bodyPr>
                    <a:lstStyle/>
                    <a:p>
                      <a:pPr lvl="0" rtl="0" algn="ctr">
                        <a:lnSpc>
                          <a:spcPct val="115000"/>
                        </a:lnSpc>
                        <a:spcBef>
                          <a:spcPts val="0"/>
                        </a:spcBef>
                        <a:buNone/>
                      </a:pPr>
                      <a:r>
                        <a:rPr lang="en" sz="1200"/>
                        <a:t>18.83</a:t>
                      </a:r>
                    </a:p>
                  </a:txBody>
                  <a:tcPr marT="19050" marB="19050" marR="28575" marL="28575" anchor="b"/>
                </a:tc>
                <a:tc>
                  <a:txBody>
                    <a:bodyPr>
                      <a:noAutofit/>
                    </a:bodyPr>
                    <a:lstStyle/>
                    <a:p>
                      <a:pPr lvl="0" rtl="0">
                        <a:spcBef>
                          <a:spcPts val="0"/>
                        </a:spcBef>
                        <a:buClr>
                          <a:schemeClr val="dk1"/>
                        </a:buClr>
                        <a:buSzPct val="25000"/>
                        <a:buFont typeface="Arial"/>
                        <a:buNone/>
                      </a:pPr>
                      <a:r>
                        <a:rPr lang="en" sz="1200">
                          <a:solidFill>
                            <a:schemeClr val="dk1"/>
                          </a:solidFill>
                        </a:rPr>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0</a:t>
                      </a:r>
                    </a:p>
                  </a:txBody>
                  <a:tcPr marT="45725" marB="45725" marR="91450" marL="91450" anchor="ctr"/>
                </a:tc>
              </a:tr>
              <a:tr h="341975">
                <a:tc>
                  <a:txBody>
                    <a:bodyPr>
                      <a:noAutofit/>
                    </a:bodyPr>
                    <a:lstStyle/>
                    <a:p>
                      <a:pPr indent="0" lvl="0" marL="0" marR="0" rtl="0" algn="ctr">
                        <a:lnSpc>
                          <a:spcPct val="100000"/>
                        </a:lnSpc>
                        <a:spcBef>
                          <a:spcPts val="0"/>
                        </a:spcBef>
                        <a:spcAft>
                          <a:spcPts val="0"/>
                        </a:spcAft>
                        <a:buNone/>
                      </a:pPr>
                      <a:r>
                        <a:rPr lang="en" sz="1200"/>
                        <a:t>AVG:</a:t>
                      </a:r>
                    </a:p>
                  </a:txBody>
                  <a:tcPr marT="45725" marB="45725" marR="91450" marL="91450" anchor="ctr"/>
                </a:tc>
                <a:tc>
                  <a:txBody>
                    <a:bodyPr>
                      <a:noAutofit/>
                    </a:bodyPr>
                    <a:lstStyle/>
                    <a:p>
                      <a:pPr indent="0" lvl="0" marL="0" marR="0" rtl="0" algn="l">
                        <a:lnSpc>
                          <a:spcPct val="100000"/>
                        </a:lnSpc>
                        <a:spcBef>
                          <a:spcPts val="0"/>
                        </a:spcBef>
                        <a:spcAft>
                          <a:spcPts val="0"/>
                        </a:spcAft>
                        <a:buNone/>
                      </a:pPr>
                      <a:r>
                        <a:rPr b="1" lang="en" sz="1200"/>
                        <a:t>19.415 sec</a:t>
                      </a:r>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b="1" lang="en" sz="1200"/>
                        <a:t>0 </a:t>
                      </a:r>
                      <a:r>
                        <a:rPr b="1" lang="en" sz="1200"/>
                        <a:t>Pts</a:t>
                      </a:r>
                    </a:p>
                  </a:txBody>
                  <a:tcPr marT="45725" marB="45725" marR="91450" marL="9145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155628"/>
            <a:ext cx="8229600" cy="10446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2400" u="none" cap="none" strike="noStrike">
                <a:solidFill>
                  <a:schemeClr val="dk2"/>
                </a:solidFill>
                <a:latin typeface="Georgia"/>
                <a:ea typeface="Georgia"/>
                <a:cs typeface="Georgia"/>
                <a:sym typeface="Georgia"/>
              </a:rPr>
              <a:t>Score Sheets:</a:t>
            </a:r>
            <a:r>
              <a:rPr lang="en" sz="2400"/>
              <a:t>  SharkCow</a:t>
            </a:r>
          </a:p>
        </p:txBody>
      </p:sp>
      <p:graphicFrame>
        <p:nvGraphicFramePr>
          <p:cNvPr id="286" name="Shape 286"/>
          <p:cNvGraphicFramePr/>
          <p:nvPr/>
        </p:nvGraphicFramePr>
        <p:xfrm>
          <a:off x="517092" y="981608"/>
          <a:ext cx="3000000" cy="3000000"/>
        </p:xfrm>
        <a:graphic>
          <a:graphicData uri="http://schemas.openxmlformats.org/drawingml/2006/table">
            <a:tbl>
              <a:tblPr bandRow="1" firstRow="1">
                <a:noFill/>
                <a:tableStyleId>{62648977-7233-4D05-98C9-03D37F4D0BB4}</a:tableStyleId>
              </a:tblPr>
              <a:tblGrid>
                <a:gridCol w="1024175"/>
                <a:gridCol w="1058250"/>
                <a:gridCol w="1089375"/>
                <a:gridCol w="1886200"/>
                <a:gridCol w="1525900"/>
                <a:gridCol w="1525900"/>
              </a:tblGrid>
              <a:tr h="3998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Run Number</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Time (Seconds)</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Pass  / Fail</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Failure Point</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Fix</a:t>
                      </a: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1200"/>
                        <a:t>Points</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1</a:t>
                      </a:r>
                    </a:p>
                  </a:txBody>
                  <a:tcPr marT="45725" marB="45725" marR="91450" marL="91450" anchor="ctr"/>
                </a:tc>
                <a:tc>
                  <a:txBody>
                    <a:bodyPr>
                      <a:noAutofit/>
                    </a:bodyPr>
                    <a:lstStyle/>
                    <a:p>
                      <a:pPr lvl="0" rtl="0" algn="ctr">
                        <a:lnSpc>
                          <a:spcPct val="115000"/>
                        </a:lnSpc>
                        <a:spcBef>
                          <a:spcPts val="0"/>
                        </a:spcBef>
                        <a:buNone/>
                      </a:pPr>
                      <a:r>
                        <a:rPr lang="en" sz="1200"/>
                        <a:t>37.73</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2</a:t>
                      </a:r>
                    </a:p>
                  </a:txBody>
                  <a:tcPr marT="45725" marB="45725" marR="91450" marL="91450" anchor="ctr"/>
                </a:tc>
                <a:tc>
                  <a:txBody>
                    <a:bodyPr>
                      <a:noAutofit/>
                    </a:bodyPr>
                    <a:lstStyle/>
                    <a:p>
                      <a:pPr lvl="0" rtl="0" algn="ctr">
                        <a:lnSpc>
                          <a:spcPct val="115000"/>
                        </a:lnSpc>
                        <a:spcBef>
                          <a:spcPts val="0"/>
                        </a:spcBef>
                        <a:buNone/>
                      </a:pPr>
                      <a:r>
                        <a:rPr lang="en" sz="1200"/>
                        <a:t>36.52</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Clr>
                          <a:schemeClr val="dk1"/>
                        </a:buClr>
                        <a:buSzPct val="91666"/>
                        <a:buFont typeface="Arial"/>
                        <a:buNone/>
                      </a:pPr>
                      <a:r>
                        <a:rPr lang="en" sz="1200">
                          <a:solidFill>
                            <a:schemeClr val="dk1"/>
                          </a:solidFill>
                        </a:rPr>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3</a:t>
                      </a:r>
                    </a:p>
                  </a:txBody>
                  <a:tcPr marT="45725" marB="45725" marR="91450" marL="91450" anchor="ctr"/>
                </a:tc>
                <a:tc>
                  <a:txBody>
                    <a:bodyPr>
                      <a:noAutofit/>
                    </a:bodyPr>
                    <a:lstStyle/>
                    <a:p>
                      <a:pPr lvl="0" rtl="0" algn="ctr">
                        <a:lnSpc>
                          <a:spcPct val="115000"/>
                        </a:lnSpc>
                        <a:spcBef>
                          <a:spcPts val="0"/>
                        </a:spcBef>
                        <a:buNone/>
                      </a:pPr>
                      <a:r>
                        <a:rPr lang="en" sz="1200"/>
                        <a:t>36.58</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Clr>
                          <a:schemeClr val="dk1"/>
                        </a:buClr>
                        <a:buSzPct val="91666"/>
                        <a:buFont typeface="Arial"/>
                        <a:buNone/>
                      </a:pPr>
                      <a:r>
                        <a:rPr lang="en" sz="1200">
                          <a:solidFill>
                            <a:schemeClr val="dk1"/>
                          </a:solidFill>
                        </a:rPr>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4</a:t>
                      </a:r>
                    </a:p>
                  </a:txBody>
                  <a:tcPr marT="45725" marB="45725" marR="91450" marL="91450" anchor="ctr"/>
                </a:tc>
                <a:tc>
                  <a:txBody>
                    <a:bodyPr>
                      <a:noAutofit/>
                    </a:bodyPr>
                    <a:lstStyle/>
                    <a:p>
                      <a:pPr lvl="0" rtl="0" algn="ctr">
                        <a:lnSpc>
                          <a:spcPct val="115000"/>
                        </a:lnSpc>
                        <a:spcBef>
                          <a:spcPts val="0"/>
                        </a:spcBef>
                        <a:buNone/>
                      </a:pPr>
                      <a:r>
                        <a:rPr lang="en" sz="1200"/>
                        <a:t>36.12</a:t>
                      </a:r>
                    </a:p>
                  </a:txBody>
                  <a:tcPr marT="19050" marB="19050" marR="28575" marL="28575" anchor="b"/>
                </a:tc>
                <a:tc>
                  <a:txBody>
                    <a:bodyPr>
                      <a:noAutofit/>
                    </a:bodyPr>
                    <a:lstStyle/>
                    <a:p>
                      <a:pPr lvl="0" rtl="0">
                        <a:spcBef>
                          <a:spcPts val="0"/>
                        </a:spcBef>
                        <a:buClr>
                          <a:schemeClr val="dk1"/>
                        </a:buClr>
                        <a:buSzPct val="25000"/>
                        <a:buFont typeface="Arial"/>
                        <a:buNone/>
                      </a:pPr>
                      <a:r>
                        <a:rPr lang="en" sz="1200">
                          <a:solidFill>
                            <a:schemeClr val="dk1"/>
                          </a:solidFill>
                        </a:rPr>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5</a:t>
                      </a:r>
                    </a:p>
                  </a:txBody>
                  <a:tcPr marT="45725" marB="45725" marR="91450" marL="91450" anchor="ctr"/>
                </a:tc>
                <a:tc>
                  <a:txBody>
                    <a:bodyPr>
                      <a:noAutofit/>
                    </a:bodyPr>
                    <a:lstStyle/>
                    <a:p>
                      <a:pPr lvl="0" rtl="0" algn="ctr">
                        <a:lnSpc>
                          <a:spcPct val="115000"/>
                        </a:lnSpc>
                        <a:spcBef>
                          <a:spcPts val="0"/>
                        </a:spcBef>
                        <a:buNone/>
                      </a:pPr>
                      <a:r>
                        <a:rPr lang="en" sz="1200"/>
                        <a:t>36.13</a:t>
                      </a:r>
                    </a:p>
                  </a:txBody>
                  <a:tcPr marT="19050" marB="19050" marR="28575" marL="28575" anchor="b"/>
                </a:tc>
                <a:tc>
                  <a:txBody>
                    <a:bodyPr>
                      <a:noAutofit/>
                    </a:bodyPr>
                    <a:lstStyle/>
                    <a:p>
                      <a:pPr lvl="0" rtl="0">
                        <a:spcBef>
                          <a:spcPts val="0"/>
                        </a:spcBef>
                        <a:buClr>
                          <a:schemeClr val="dk1"/>
                        </a:buClr>
                        <a:buSzPct val="25000"/>
                        <a:buFont typeface="Arial"/>
                        <a:buNone/>
                      </a:pPr>
                      <a:r>
                        <a:rPr lang="en" sz="1200">
                          <a:solidFill>
                            <a:schemeClr val="dk1"/>
                          </a:solidFill>
                        </a:rPr>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6</a:t>
                      </a:r>
                    </a:p>
                  </a:txBody>
                  <a:tcPr marT="45725" marB="45725" marR="91450" marL="91450" anchor="ctr"/>
                </a:tc>
                <a:tc>
                  <a:txBody>
                    <a:bodyPr>
                      <a:noAutofit/>
                    </a:bodyPr>
                    <a:lstStyle/>
                    <a:p>
                      <a:pPr lvl="0" rtl="0" algn="ctr">
                        <a:lnSpc>
                          <a:spcPct val="115000"/>
                        </a:lnSpc>
                        <a:spcBef>
                          <a:spcPts val="0"/>
                        </a:spcBef>
                        <a:buNone/>
                      </a:pPr>
                      <a:r>
                        <a:rPr lang="en" sz="1200"/>
                        <a:t>36.54</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7</a:t>
                      </a:r>
                    </a:p>
                  </a:txBody>
                  <a:tcPr marT="45725" marB="45725" marR="91450" marL="91450" anchor="ctr"/>
                </a:tc>
                <a:tc>
                  <a:txBody>
                    <a:bodyPr>
                      <a:noAutofit/>
                    </a:bodyPr>
                    <a:lstStyle/>
                    <a:p>
                      <a:pPr lvl="0" rtl="0" algn="ctr">
                        <a:lnSpc>
                          <a:spcPct val="115000"/>
                        </a:lnSpc>
                        <a:spcBef>
                          <a:spcPts val="0"/>
                        </a:spcBef>
                        <a:buNone/>
                      </a:pPr>
                      <a:r>
                        <a:rPr lang="en" sz="1200"/>
                        <a:t>31.23</a:t>
                      </a:r>
                    </a:p>
                  </a:txBody>
                  <a:tcPr marT="19050" marB="19050" marR="28575" marL="28575" anchor="b"/>
                </a:tc>
                <a:tc>
                  <a:txBody>
                    <a:bodyPr>
                      <a:noAutofit/>
                    </a:bodyPr>
                    <a:lstStyle/>
                    <a:p>
                      <a:pPr lvl="0" rtl="0">
                        <a:spcBef>
                          <a:spcPts val="0"/>
                        </a:spcBef>
                        <a:buClr>
                          <a:schemeClr val="dk1"/>
                        </a:buClr>
                        <a:buSzPct val="25000"/>
                        <a:buFont typeface="Arial"/>
                        <a:buNone/>
                      </a:pPr>
                      <a:r>
                        <a:rPr lang="en" sz="1200">
                          <a:solidFill>
                            <a:schemeClr val="dk1"/>
                          </a:solidFill>
                        </a:rPr>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8</a:t>
                      </a:r>
                    </a:p>
                  </a:txBody>
                  <a:tcPr marT="45725" marB="45725" marR="91450" marL="91450" anchor="ctr"/>
                </a:tc>
                <a:tc>
                  <a:txBody>
                    <a:bodyPr>
                      <a:noAutofit/>
                    </a:bodyPr>
                    <a:lstStyle/>
                    <a:p>
                      <a:pPr lvl="0" rtl="0" algn="ctr">
                        <a:lnSpc>
                          <a:spcPct val="115000"/>
                        </a:lnSpc>
                        <a:spcBef>
                          <a:spcPts val="0"/>
                        </a:spcBef>
                        <a:buNone/>
                      </a:pPr>
                      <a:r>
                        <a:rPr lang="en" sz="1200"/>
                        <a:t>32.52</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9</a:t>
                      </a:r>
                    </a:p>
                  </a:txBody>
                  <a:tcPr marT="45725" marB="45725" marR="91450" marL="91450" anchor="ctr"/>
                </a:tc>
                <a:tc>
                  <a:txBody>
                    <a:bodyPr>
                      <a:noAutofit/>
                    </a:bodyPr>
                    <a:lstStyle/>
                    <a:p>
                      <a:pPr lvl="0" rtl="0" algn="ctr">
                        <a:lnSpc>
                          <a:spcPct val="115000"/>
                        </a:lnSpc>
                        <a:spcBef>
                          <a:spcPts val="0"/>
                        </a:spcBef>
                        <a:buNone/>
                      </a:pPr>
                      <a:r>
                        <a:rPr lang="en" sz="1200"/>
                        <a:t>36.34</a:t>
                      </a:r>
                    </a:p>
                  </a:txBody>
                  <a:tcPr marT="19050" marB="19050" marR="28575" marL="28575" anchor="b"/>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10</a:t>
                      </a:r>
                    </a:p>
                  </a:txBody>
                  <a:tcPr marT="45725" marB="45725" marR="91450" marL="91450" anchor="ctr"/>
                </a:tc>
                <a:tc>
                  <a:txBody>
                    <a:bodyPr>
                      <a:noAutofit/>
                    </a:bodyPr>
                    <a:lstStyle/>
                    <a:p>
                      <a:pPr lvl="0" rtl="0" algn="ctr">
                        <a:lnSpc>
                          <a:spcPct val="115000"/>
                        </a:lnSpc>
                        <a:spcBef>
                          <a:spcPts val="0"/>
                        </a:spcBef>
                        <a:buNone/>
                      </a:pPr>
                      <a:r>
                        <a:rPr lang="en" sz="1200"/>
                        <a:t>36.12</a:t>
                      </a:r>
                    </a:p>
                  </a:txBody>
                  <a:tcPr marT="19050" marB="19050" marR="28575" marL="28575" anchor="b"/>
                </a:tc>
                <a:tc>
                  <a:txBody>
                    <a:bodyPr>
                      <a:noAutofit/>
                    </a:bodyPr>
                    <a:lstStyle/>
                    <a:p>
                      <a:pPr lvl="0" rtl="0">
                        <a:spcBef>
                          <a:spcPts val="0"/>
                        </a:spcBef>
                        <a:buClr>
                          <a:schemeClr val="dk1"/>
                        </a:buClr>
                        <a:buSzPct val="25000"/>
                        <a:buFont typeface="Arial"/>
                        <a:buNone/>
                      </a:pPr>
                      <a:r>
                        <a:rPr lang="en" sz="1200">
                          <a:solidFill>
                            <a:schemeClr val="dk1"/>
                          </a:solidFill>
                        </a:rPr>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57</a:t>
                      </a:r>
                    </a:p>
                  </a:txBody>
                  <a:tcPr marT="45725" marB="45725" marR="91450" marL="91450" anchor="ctr"/>
                </a:tc>
              </a:tr>
              <a:tr h="327025">
                <a:tc>
                  <a:txBody>
                    <a:bodyPr>
                      <a:noAutofit/>
                    </a:bodyPr>
                    <a:lstStyle/>
                    <a:p>
                      <a:pPr indent="0" lvl="0" marL="0" marR="0" rtl="0" algn="ctr">
                        <a:lnSpc>
                          <a:spcPct val="100000"/>
                        </a:lnSpc>
                        <a:spcBef>
                          <a:spcPts val="0"/>
                        </a:spcBef>
                        <a:spcAft>
                          <a:spcPts val="0"/>
                        </a:spcAft>
                        <a:buNone/>
                      </a:pPr>
                      <a:r>
                        <a:rPr lang="en" sz="1200"/>
                        <a:t>AVG:</a:t>
                      </a:r>
                    </a:p>
                  </a:txBody>
                  <a:tcPr marT="45725" marB="45725" marR="91450" marL="91450" anchor="ctr"/>
                </a:tc>
                <a:tc>
                  <a:txBody>
                    <a:bodyPr>
                      <a:noAutofit/>
                    </a:bodyPr>
                    <a:lstStyle/>
                    <a:p>
                      <a:pPr indent="0" lvl="0" marL="0" marR="0" rtl="0" algn="l">
                        <a:lnSpc>
                          <a:spcPct val="100000"/>
                        </a:lnSpc>
                        <a:spcBef>
                          <a:spcPts val="0"/>
                        </a:spcBef>
                        <a:spcAft>
                          <a:spcPts val="0"/>
                        </a:spcAft>
                        <a:buNone/>
                      </a:pPr>
                      <a:r>
                        <a:rPr b="1" lang="en" sz="1200"/>
                        <a:t>35.583 sec</a:t>
                      </a:r>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a:p>
                  </a:txBody>
                  <a:tcPr marT="45725" marB="45725" marR="91450" marL="91450" anchor="ctr"/>
                </a:tc>
                <a:tc>
                  <a:txBody>
                    <a:bodyPr>
                      <a:noAutofit/>
                    </a:bodyPr>
                    <a:lstStyle/>
                    <a:p>
                      <a:pPr indent="0" lvl="0" marL="0" marR="0" rtl="0" algn="l">
                        <a:lnSpc>
                          <a:spcPct val="100000"/>
                        </a:lnSpc>
                        <a:spcBef>
                          <a:spcPts val="0"/>
                        </a:spcBef>
                        <a:spcAft>
                          <a:spcPts val="0"/>
                        </a:spcAft>
                        <a:buNone/>
                      </a:pPr>
                      <a:r>
                        <a:rPr b="1" lang="en" sz="1200"/>
                        <a:t>57</a:t>
                      </a:r>
                    </a:p>
                  </a:txBody>
                  <a:tcPr marT="45725" marB="45725" marR="91450" marL="9145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155628"/>
            <a:ext cx="8229600" cy="10446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2800" u="none" cap="none" strike="noStrike">
                <a:solidFill>
                  <a:schemeClr val="dk2"/>
                </a:solidFill>
                <a:latin typeface="Georgia"/>
                <a:ea typeface="Georgia"/>
                <a:cs typeface="Georgia"/>
                <a:sym typeface="Georgia"/>
              </a:rPr>
              <a:t>Score Sheets:  </a:t>
            </a:r>
            <a:r>
              <a:rPr lang="en" sz="2800"/>
              <a:t>Food Drop</a:t>
            </a:r>
          </a:p>
        </p:txBody>
      </p:sp>
      <p:graphicFrame>
        <p:nvGraphicFramePr>
          <p:cNvPr id="292" name="Shape 292"/>
          <p:cNvGraphicFramePr/>
          <p:nvPr/>
        </p:nvGraphicFramePr>
        <p:xfrm>
          <a:off x="668992" y="963808"/>
          <a:ext cx="3000000" cy="3000000"/>
        </p:xfrm>
        <a:graphic>
          <a:graphicData uri="http://schemas.openxmlformats.org/drawingml/2006/table">
            <a:tbl>
              <a:tblPr bandRow="1" firstRow="1">
                <a:noFill/>
                <a:tableStyleId>{62648977-7233-4D05-98C9-03D37F4D0BB4}</a:tableStyleId>
              </a:tblPr>
              <a:tblGrid>
                <a:gridCol w="990700"/>
                <a:gridCol w="1191000"/>
                <a:gridCol w="886425"/>
                <a:gridCol w="1824575"/>
                <a:gridCol w="1476000"/>
                <a:gridCol w="1476000"/>
              </a:tblGrid>
              <a:tr h="4102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Run Number</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Time (Seconds)</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Pass  / Fail</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Failure Point</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Fix</a:t>
                      </a: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1200"/>
                        <a:t>Points</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1</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75</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89</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2</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72</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Clr>
                          <a:schemeClr val="dk1"/>
                        </a:buClr>
                        <a:buSzPct val="91666"/>
                        <a:buFont typeface="Arial"/>
                        <a:buNone/>
                      </a:pPr>
                      <a:r>
                        <a:rPr lang="en" sz="1200">
                          <a:solidFill>
                            <a:schemeClr val="dk1"/>
                          </a:solidFill>
                        </a:rPr>
                        <a:t>89</a:t>
                      </a:r>
                    </a:p>
                  </a:txBody>
                  <a:tcPr marT="45725" marB="45725" marR="91450" marL="91450" anchor="ctr"/>
                </a:tc>
              </a:tr>
              <a:tr h="2757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3</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72</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89</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4</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73</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89</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5</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67</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89</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6</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76</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89</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7</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72</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89</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8</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75</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89</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9</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75</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89</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10</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74</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lvl="0" rtl="0">
                        <a:spcBef>
                          <a:spcPts val="0"/>
                        </a:spcBef>
                        <a:buNone/>
                      </a:pPr>
                      <a:r>
                        <a:rPr lang="en" sz="1200">
                          <a:solidFill>
                            <a:schemeClr val="dk1"/>
                          </a:solidFill>
                        </a:rPr>
                        <a:t>89</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None/>
                      </a:pPr>
                      <a:r>
                        <a:rPr lang="en" sz="1200"/>
                        <a:t>AVG</a:t>
                      </a:r>
                    </a:p>
                  </a:txBody>
                  <a:tcPr marT="45725" marB="45725" marR="91450" marL="91450" anchor="ctr"/>
                </a:tc>
                <a:tc>
                  <a:txBody>
                    <a:bodyPr>
                      <a:noAutofit/>
                    </a:bodyPr>
                    <a:lstStyle/>
                    <a:p>
                      <a:pPr indent="0" lvl="0" marL="0" marR="0" rtl="0" algn="l">
                        <a:lnSpc>
                          <a:spcPct val="100000"/>
                        </a:lnSpc>
                        <a:spcBef>
                          <a:spcPts val="0"/>
                        </a:spcBef>
                        <a:spcAft>
                          <a:spcPts val="0"/>
                        </a:spcAft>
                        <a:buNone/>
                      </a:pPr>
                      <a:r>
                        <a:rPr b="1" lang="en" sz="1200"/>
                        <a:t>73.10</a:t>
                      </a:r>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b="1" lang="en" sz="1200"/>
                        <a:t>89</a:t>
                      </a:r>
                    </a:p>
                  </a:txBody>
                  <a:tcPr marT="45725" marB="45725" marR="91450" marL="91450"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155628"/>
            <a:ext cx="8229600" cy="10446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2800" u="none" cap="none" strike="noStrike">
                <a:solidFill>
                  <a:schemeClr val="dk2"/>
                </a:solidFill>
                <a:latin typeface="Georgia"/>
                <a:ea typeface="Georgia"/>
                <a:cs typeface="Georgia"/>
                <a:sym typeface="Georgia"/>
              </a:rPr>
              <a:t>Score Sheets:  </a:t>
            </a:r>
            <a:r>
              <a:rPr lang="en" sz="2800"/>
              <a:t>Milking Automation</a:t>
            </a:r>
          </a:p>
        </p:txBody>
      </p:sp>
      <p:graphicFrame>
        <p:nvGraphicFramePr>
          <p:cNvPr id="298" name="Shape 298"/>
          <p:cNvGraphicFramePr/>
          <p:nvPr/>
        </p:nvGraphicFramePr>
        <p:xfrm>
          <a:off x="668992" y="963808"/>
          <a:ext cx="3000000" cy="3000000"/>
        </p:xfrm>
        <a:graphic>
          <a:graphicData uri="http://schemas.openxmlformats.org/drawingml/2006/table">
            <a:tbl>
              <a:tblPr bandRow="1" firstRow="1">
                <a:noFill/>
                <a:tableStyleId>{62648977-7233-4D05-98C9-03D37F4D0BB4}</a:tableStyleId>
              </a:tblPr>
              <a:tblGrid>
                <a:gridCol w="990700"/>
                <a:gridCol w="1191000"/>
                <a:gridCol w="886425"/>
                <a:gridCol w="1824575"/>
                <a:gridCol w="1476000"/>
                <a:gridCol w="1476000"/>
              </a:tblGrid>
              <a:tr h="4102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Run Number</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Time (Seconds)</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Pass  / Fail</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Failure Point</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Fix</a:t>
                      </a:r>
                    </a:p>
                  </a:txBody>
                  <a:tcPr marT="45725" marB="45725" marR="91450" marL="91450" anchor="ctr"/>
                </a:tc>
                <a:tc>
                  <a:txBody>
                    <a:bodyPr>
                      <a:noAutofit/>
                    </a:bodyPr>
                    <a:lstStyle/>
                    <a:p>
                      <a:pPr indent="0" lvl="0" marL="0" marR="0" rtl="0" algn="ctr">
                        <a:lnSpc>
                          <a:spcPct val="100000"/>
                        </a:lnSpc>
                        <a:spcBef>
                          <a:spcPts val="0"/>
                        </a:spcBef>
                        <a:spcAft>
                          <a:spcPts val="0"/>
                        </a:spcAft>
                        <a:buNone/>
                      </a:pPr>
                      <a:r>
                        <a:rPr lang="en" sz="1200"/>
                        <a:t>Points</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1</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15</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47</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2</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16</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47</a:t>
                      </a:r>
                    </a:p>
                  </a:txBody>
                  <a:tcPr marT="45725" marB="45725" marR="91450" marL="91450" anchor="ctr"/>
                </a:tc>
              </a:tr>
              <a:tr h="275775">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3</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16</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Fail</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Crashed into cow</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Retry</a:t>
                      </a:r>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30</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4</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17</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47</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5</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17</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47</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6</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17</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47</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7</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16</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47</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8</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16</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47</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9</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16</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47</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Clr>
                          <a:srgbClr val="000000"/>
                        </a:buClr>
                        <a:buSzPct val="25000"/>
                        <a:buFont typeface="Arial"/>
                        <a:buNone/>
                      </a:pPr>
                      <a:r>
                        <a:rPr lang="en" sz="1200" u="none" cap="none" strike="noStrike"/>
                        <a:t>10</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16</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rPr lang="en" sz="1200"/>
                        <a:t>Pass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lang="en" sz="1200"/>
                        <a:t>47</a:t>
                      </a:r>
                    </a:p>
                  </a:txBody>
                  <a:tcPr marT="45725" marB="45725" marR="91450" marL="91450" anchor="ctr"/>
                </a:tc>
              </a:tr>
              <a:tr h="335550">
                <a:tc>
                  <a:txBody>
                    <a:bodyPr>
                      <a:noAutofit/>
                    </a:bodyPr>
                    <a:lstStyle/>
                    <a:p>
                      <a:pPr indent="0" lvl="0" marL="0" marR="0" rtl="0" algn="ctr">
                        <a:lnSpc>
                          <a:spcPct val="100000"/>
                        </a:lnSpc>
                        <a:spcBef>
                          <a:spcPts val="0"/>
                        </a:spcBef>
                        <a:spcAft>
                          <a:spcPts val="0"/>
                        </a:spcAft>
                        <a:buNone/>
                      </a:pPr>
                      <a:r>
                        <a:rPr lang="en" sz="1200"/>
                        <a:t>AVG</a:t>
                      </a:r>
                    </a:p>
                  </a:txBody>
                  <a:tcPr marT="45725" marB="45725" marR="91450" marL="91450" anchor="ctr"/>
                </a:tc>
                <a:tc>
                  <a:txBody>
                    <a:bodyPr>
                      <a:noAutofit/>
                    </a:bodyPr>
                    <a:lstStyle/>
                    <a:p>
                      <a:pPr indent="0" lvl="0" marL="0" marR="0" rtl="0" algn="l">
                        <a:lnSpc>
                          <a:spcPct val="100000"/>
                        </a:lnSpc>
                        <a:spcBef>
                          <a:spcPts val="0"/>
                        </a:spcBef>
                        <a:spcAft>
                          <a:spcPts val="0"/>
                        </a:spcAft>
                        <a:buNone/>
                      </a:pPr>
                      <a:r>
                        <a:rPr b="1" lang="en" sz="1200"/>
                        <a:t>16.20</a:t>
                      </a:r>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t/>
                      </a:r>
                      <a:endParaRPr sz="1200" u="none" cap="none" strike="noStrike"/>
                    </a:p>
                  </a:txBody>
                  <a:tcPr marT="45725" marB="45725" marR="91450" marL="91450" anchor="ctr"/>
                </a:tc>
                <a:tc>
                  <a:txBody>
                    <a:bodyPr>
                      <a:noAutofit/>
                    </a:bodyPr>
                    <a:lstStyle/>
                    <a:p>
                      <a:pPr indent="0" lvl="0" marL="0" marR="0" rtl="0" algn="l">
                        <a:lnSpc>
                          <a:spcPct val="100000"/>
                        </a:lnSpc>
                        <a:spcBef>
                          <a:spcPts val="0"/>
                        </a:spcBef>
                        <a:spcAft>
                          <a:spcPts val="0"/>
                        </a:spcAft>
                        <a:buNone/>
                      </a:pPr>
                      <a:r>
                        <a:rPr b="1" lang="en" sz="1200"/>
                        <a:t>47</a:t>
                      </a:r>
                    </a:p>
                  </a:txBody>
                  <a:tcPr marT="45725" marB="45725" marR="91450" marL="9145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155628"/>
            <a:ext cx="8229600" cy="1044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2400" u="none" cap="none" strike="noStrike">
                <a:solidFill>
                  <a:schemeClr val="dk2"/>
                </a:solidFill>
                <a:latin typeface="Comic Sans MS"/>
                <a:ea typeface="Comic Sans MS"/>
                <a:cs typeface="Comic Sans MS"/>
                <a:sym typeface="Comic Sans MS"/>
              </a:rPr>
              <a:t>Robot Game Strategy</a:t>
            </a:r>
          </a:p>
        </p:txBody>
      </p:sp>
      <p:graphicFrame>
        <p:nvGraphicFramePr>
          <p:cNvPr id="166" name="Shape 166"/>
          <p:cNvGraphicFramePr/>
          <p:nvPr/>
        </p:nvGraphicFramePr>
        <p:xfrm>
          <a:off x="407548" y="627104"/>
          <a:ext cx="3000000" cy="3000000"/>
        </p:xfrm>
        <a:graphic>
          <a:graphicData uri="http://schemas.openxmlformats.org/drawingml/2006/table">
            <a:tbl>
              <a:tblPr>
                <a:noFill/>
                <a:tableStyleId>{62648977-7233-4D05-98C9-03D37F4D0BB4}</a:tableStyleId>
              </a:tblPr>
              <a:tblGrid>
                <a:gridCol w="953425"/>
                <a:gridCol w="1020900"/>
                <a:gridCol w="5322175"/>
                <a:gridCol w="1055825"/>
              </a:tblGrid>
              <a:tr h="378450">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u="none" cap="none" strike="noStrike">
                          <a:solidFill>
                            <a:schemeClr val="dk1"/>
                          </a:solidFill>
                          <a:latin typeface="Comic Sans MS"/>
                          <a:ea typeface="Comic Sans MS"/>
                          <a:cs typeface="Comic Sans MS"/>
                          <a:sym typeface="Comic Sans MS"/>
                        </a:rPr>
                        <a:t>Mission</a:t>
                      </a:r>
                      <a:r>
                        <a:rPr lang="en" sz="1000">
                          <a:solidFill>
                            <a:schemeClr val="dk1"/>
                          </a:solidFill>
                          <a:latin typeface="Comic Sans MS"/>
                          <a:ea typeface="Comic Sans MS"/>
                          <a:cs typeface="Comic Sans MS"/>
                          <a:sym typeface="Comic Sans MS"/>
                        </a:rPr>
                        <a:t> No.</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u="none" cap="none" strike="noStrike">
                          <a:solidFill>
                            <a:schemeClr val="dk1"/>
                          </a:solidFill>
                          <a:latin typeface="Comic Sans MS"/>
                          <a:ea typeface="Comic Sans MS"/>
                          <a:cs typeface="Comic Sans MS"/>
                          <a:sym typeface="Comic Sans MS"/>
                        </a:rPr>
                        <a:t>Mission Name</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u="none" cap="none" strike="noStrike">
                          <a:solidFill>
                            <a:schemeClr val="dk1"/>
                          </a:solidFill>
                          <a:latin typeface="Comic Sans MS"/>
                          <a:ea typeface="Comic Sans MS"/>
                          <a:cs typeface="Comic Sans MS"/>
                          <a:sym typeface="Comic Sans MS"/>
                        </a:rPr>
                        <a:t>Mission Execution Order</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u="none" cap="none" strike="noStrike">
                          <a:solidFill>
                            <a:schemeClr val="dk1"/>
                          </a:solidFill>
                          <a:latin typeface="Comic Sans MS"/>
                          <a:ea typeface="Comic Sans MS"/>
                          <a:cs typeface="Comic Sans MS"/>
                          <a:sym typeface="Comic Sans MS"/>
                        </a:rPr>
                        <a:t>Pts</a:t>
                      </a:r>
                    </a:p>
                  </a:txBody>
                  <a:tcPr marT="66675" marB="66675" marR="66675" marL="6667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06900">
                <a:tc>
                  <a:txBody>
                    <a:bodyPr>
                      <a:noAutofit/>
                    </a:bodyPr>
                    <a:lstStyle/>
                    <a:p>
                      <a:pPr indent="0" lvl="0" marL="0" marR="0" rtl="0" algn="ctr">
                        <a:lnSpc>
                          <a:spcPct val="100000"/>
                        </a:lnSpc>
                        <a:spcBef>
                          <a:spcPts val="0"/>
                        </a:spcBef>
                        <a:spcAft>
                          <a:spcPts val="0"/>
                        </a:spcAft>
                        <a:buNone/>
                      </a:pPr>
                      <a:r>
                        <a:rPr lang="en" sz="1000">
                          <a:solidFill>
                            <a:schemeClr val="dk1"/>
                          </a:solidFill>
                          <a:latin typeface="Comic Sans MS"/>
                          <a:ea typeface="Comic Sans MS"/>
                          <a:cs typeface="Comic Sans MS"/>
                          <a:sym typeface="Comic Sans MS"/>
                        </a:rPr>
                        <a:t>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None/>
                      </a:pPr>
                      <a:r>
                        <a:rPr lang="en" sz="1000">
                          <a:solidFill>
                            <a:schemeClr val="dk1"/>
                          </a:solidFill>
                          <a:latin typeface="Comic Sans MS"/>
                          <a:ea typeface="Comic Sans MS"/>
                          <a:cs typeface="Comic Sans MS"/>
                          <a:sym typeface="Comic Sans MS"/>
                        </a:rPr>
                        <a:t>Pre-Start</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None/>
                      </a:pPr>
                      <a:r>
                        <a:rPr lang="en" sz="1000">
                          <a:solidFill>
                            <a:schemeClr val="dk1"/>
                          </a:solidFill>
                          <a:latin typeface="Comic Sans MS"/>
                          <a:ea typeface="Comic Sans MS"/>
                          <a:cs typeface="Comic Sans MS"/>
                          <a:sym typeface="Comic Sans MS"/>
                        </a:rPr>
                        <a:t>Deer in animal conservation</a:t>
                      </a:r>
                    </a:p>
                    <a:p>
                      <a:pPr indent="0" lvl="0" marL="0" marR="0" rtl="0" algn="l">
                        <a:lnSpc>
                          <a:spcPct val="100000"/>
                        </a:lnSpc>
                        <a:spcBef>
                          <a:spcPts val="0"/>
                        </a:spcBef>
                        <a:spcAft>
                          <a:spcPts val="0"/>
                        </a:spcAft>
                        <a:buNone/>
                      </a:pPr>
                      <a:r>
                        <a:rPr lang="en" sz="1000">
                          <a:solidFill>
                            <a:schemeClr val="dk1"/>
                          </a:solidFill>
                          <a:latin typeface="Comic Sans MS"/>
                          <a:ea typeface="Comic Sans MS"/>
                          <a:cs typeface="Comic Sans MS"/>
                          <a:sym typeface="Comic Sans MS"/>
                        </a:rPr>
                        <a:t>Calibration</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None/>
                      </a:pPr>
                      <a:r>
                        <a:rPr lang="en" sz="1000">
                          <a:solidFill>
                            <a:schemeClr val="dk1"/>
                          </a:solidFill>
                          <a:latin typeface="Comic Sans MS"/>
                          <a:ea typeface="Comic Sans MS"/>
                          <a:cs typeface="Comic Sans MS"/>
                          <a:sym typeface="Comic Sans MS"/>
                        </a:rPr>
                        <a:t>0 or 20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06900">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u="none" cap="none" strike="noStrike">
                          <a:solidFill>
                            <a:schemeClr val="dk1"/>
                          </a:solidFill>
                          <a:latin typeface="Comic Sans MS"/>
                          <a:ea typeface="Comic Sans MS"/>
                          <a:cs typeface="Comic Sans MS"/>
                          <a:sym typeface="Comic Sans MS"/>
                        </a:rPr>
                        <a:t>1</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Refrigerator</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Get food from refrigerator</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0</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864100">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u="none" cap="none" strike="noStrike">
                          <a:solidFill>
                            <a:schemeClr val="dk1"/>
                          </a:solidFill>
                          <a:latin typeface="Comic Sans MS"/>
                          <a:ea typeface="Comic Sans MS"/>
                          <a:cs typeface="Comic Sans MS"/>
                          <a:sym typeface="Comic Sans MS"/>
                        </a:rPr>
                        <a:t>2</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SharkCow</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Shark tank pushed to left box; touching only tank floor</a:t>
                      </a:r>
                    </a:p>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Service dog mission</a:t>
                      </a:r>
                    </a:p>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Push cow</a:t>
                      </a:r>
                    </a:p>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Get bee</a:t>
                      </a:r>
                    </a:p>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Get pig to base;  put prosthesis on pig</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27</a:t>
                      </a:r>
                      <a:r>
                        <a:rPr lang="en" sz="1000" u="none" cap="none" strike="noStrike">
                          <a:solidFill>
                            <a:schemeClr val="dk1"/>
                          </a:solidFill>
                          <a:latin typeface="Comic Sans MS"/>
                          <a:ea typeface="Comic Sans MS"/>
                          <a:cs typeface="Comic Sans MS"/>
                          <a:sym typeface="Comic Sans MS"/>
                        </a:rPr>
                        <a:t> +</a:t>
                      </a:r>
                    </a:p>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15</a:t>
                      </a:r>
                      <a:r>
                        <a:rPr lang="en" sz="1000" u="none" cap="none" strike="noStrike">
                          <a:solidFill>
                            <a:schemeClr val="dk1"/>
                          </a:solidFill>
                          <a:latin typeface="Comic Sans MS"/>
                          <a:ea typeface="Comic Sans MS"/>
                          <a:cs typeface="Comic Sans MS"/>
                          <a:sym typeface="Comic Sans MS"/>
                        </a:rPr>
                        <a:t> +</a:t>
                      </a:r>
                    </a:p>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0</a:t>
                      </a:r>
                      <a:r>
                        <a:rPr lang="en" sz="1000" u="none" cap="none" strike="noStrike">
                          <a:solidFill>
                            <a:schemeClr val="dk1"/>
                          </a:solidFill>
                          <a:latin typeface="Comic Sans MS"/>
                          <a:ea typeface="Comic Sans MS"/>
                          <a:cs typeface="Comic Sans MS"/>
                          <a:sym typeface="Comic Sans MS"/>
                        </a:rPr>
                        <a:t> +</a:t>
                      </a:r>
                    </a:p>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0</a:t>
                      </a:r>
                      <a:r>
                        <a:rPr lang="en" sz="1000" u="none" cap="none" strike="noStrike">
                          <a:solidFill>
                            <a:schemeClr val="dk1"/>
                          </a:solidFill>
                          <a:latin typeface="Comic Sans MS"/>
                          <a:ea typeface="Comic Sans MS"/>
                          <a:cs typeface="Comic Sans MS"/>
                          <a:sym typeface="Comic Sans MS"/>
                        </a:rPr>
                        <a:t> +</a:t>
                      </a:r>
                    </a:p>
                    <a:p>
                      <a:pPr indent="0" lvl="0" marL="0" marR="0" rtl="0" algn="l">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15</a:t>
                      </a:r>
                      <a:r>
                        <a:rPr lang="en" sz="1000" u="none" cap="none" strike="noStrike">
                          <a:solidFill>
                            <a:schemeClr val="dk1"/>
                          </a:solidFill>
                          <a:latin typeface="Comic Sans MS"/>
                          <a:ea typeface="Comic Sans MS"/>
                          <a:cs typeface="Comic Sans MS"/>
                          <a:sym typeface="Comic Sans MS"/>
                        </a:rPr>
                        <a:t>= </a:t>
                      </a:r>
                      <a:r>
                        <a:rPr b="1" lang="en" sz="1000">
                          <a:solidFill>
                            <a:schemeClr val="dk1"/>
                          </a:solidFill>
                          <a:latin typeface="Comic Sans MS"/>
                          <a:ea typeface="Comic Sans MS"/>
                          <a:cs typeface="Comic Sans MS"/>
                          <a:sym typeface="Comic Sans MS"/>
                        </a:rPr>
                        <a:t>57</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286950">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u="none" cap="none" strike="noStrike">
                          <a:solidFill>
                            <a:schemeClr val="dk1"/>
                          </a:solidFill>
                          <a:latin typeface="Comic Sans MS"/>
                          <a:ea typeface="Comic Sans MS"/>
                          <a:cs typeface="Comic Sans MS"/>
                          <a:sym typeface="Comic Sans MS"/>
                        </a:rPr>
                        <a:t>3</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Food Drop</a:t>
                      </a:r>
                    </a:p>
                    <a:p>
                      <a:pPr indent="0" lvl="0" marL="0" marR="0" rtl="0" algn="ctr">
                        <a:lnSpc>
                          <a:spcPct val="100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Off</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15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Feed gorilla</a:t>
                      </a:r>
                    </a:p>
                    <a:p>
                      <a:pPr indent="0" lvl="0" marL="0" marR="0" rtl="0" algn="l">
                        <a:lnSpc>
                          <a:spcPct val="115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Feed bat</a:t>
                      </a:r>
                    </a:p>
                    <a:p>
                      <a:pPr indent="0" lvl="0" marL="0" marR="0" rtl="0" algn="l">
                        <a:lnSpc>
                          <a:spcPct val="115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Feed bird</a:t>
                      </a:r>
                    </a:p>
                    <a:p>
                      <a:pPr indent="0" lvl="0" marL="0" marR="0" rtl="0" algn="l">
                        <a:lnSpc>
                          <a:spcPct val="115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Feed frogs</a:t>
                      </a:r>
                    </a:p>
                    <a:p>
                      <a:pPr indent="0" lvl="0" marL="0" marR="0" rtl="0" algn="l">
                        <a:lnSpc>
                          <a:spcPct val="115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Gecko on wall</a:t>
                      </a:r>
                    </a:p>
                    <a:p>
                      <a:pPr indent="0" lvl="0" marL="0" marR="0" rtl="0" algn="l">
                        <a:lnSpc>
                          <a:spcPct val="115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Zoologist in training and research area</a:t>
                      </a:r>
                    </a:p>
                    <a:p>
                      <a:pPr indent="0" lvl="0" marL="0" marR="0" rtl="0" algn="l">
                        <a:lnSpc>
                          <a:spcPct val="115000"/>
                        </a:lnSpc>
                        <a:spcBef>
                          <a:spcPts val="0"/>
                        </a:spcBef>
                        <a:spcAft>
                          <a:spcPts val="0"/>
                        </a:spcAft>
                        <a:buClr>
                          <a:schemeClr val="dk1"/>
                        </a:buClr>
                        <a:buSzPct val="25000"/>
                        <a:buFont typeface="Comic Sans MS"/>
                        <a:buNone/>
                      </a:pPr>
                      <a:r>
                        <a:rPr lang="en" sz="1000">
                          <a:solidFill>
                            <a:schemeClr val="dk1"/>
                          </a:solidFill>
                          <a:latin typeface="Comic Sans MS"/>
                          <a:ea typeface="Comic Sans MS"/>
                          <a:cs typeface="Comic Sans MS"/>
                          <a:sym typeface="Comic Sans MS"/>
                        </a:rPr>
                        <a:t>Panda release</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15000"/>
                        </a:lnSpc>
                        <a:spcBef>
                          <a:spcPts val="0"/>
                        </a:spcBef>
                        <a:spcAft>
                          <a:spcPts val="0"/>
                        </a:spcAft>
                        <a:buClr>
                          <a:schemeClr val="dk1"/>
                        </a:buClr>
                        <a:buSzPct val="25000"/>
                        <a:buFont typeface="Arial"/>
                        <a:buNone/>
                      </a:pPr>
                      <a:r>
                        <a:rPr lang="en" sz="1000">
                          <a:solidFill>
                            <a:schemeClr val="dk1"/>
                          </a:solidFill>
                          <a:latin typeface="Comic Sans MS"/>
                          <a:ea typeface="Comic Sans MS"/>
                          <a:cs typeface="Comic Sans MS"/>
                          <a:sym typeface="Comic Sans MS"/>
                        </a:rPr>
                        <a:t>20</a:t>
                      </a:r>
                      <a:r>
                        <a:rPr lang="en" sz="1000" u="none" cap="none" strike="noStrike">
                          <a:solidFill>
                            <a:schemeClr val="dk1"/>
                          </a:solidFill>
                          <a:latin typeface="Comic Sans MS"/>
                          <a:ea typeface="Comic Sans MS"/>
                          <a:cs typeface="Comic Sans MS"/>
                          <a:sym typeface="Comic Sans MS"/>
                        </a:rPr>
                        <a:t> +</a:t>
                      </a:r>
                    </a:p>
                    <a:p>
                      <a:pPr indent="0" lvl="0" marL="0" marR="0" rtl="0" algn="l">
                        <a:lnSpc>
                          <a:spcPct val="115000"/>
                        </a:lnSpc>
                        <a:spcBef>
                          <a:spcPts val="0"/>
                        </a:spcBef>
                        <a:spcAft>
                          <a:spcPts val="0"/>
                        </a:spcAft>
                        <a:buClr>
                          <a:schemeClr val="dk1"/>
                        </a:buClr>
                        <a:buSzPct val="25000"/>
                        <a:buFont typeface="Arial"/>
                        <a:buNone/>
                      </a:pPr>
                      <a:r>
                        <a:rPr lang="en" sz="1000">
                          <a:solidFill>
                            <a:schemeClr val="dk1"/>
                          </a:solidFill>
                          <a:latin typeface="Comic Sans MS"/>
                          <a:ea typeface="Comic Sans MS"/>
                          <a:cs typeface="Comic Sans MS"/>
                          <a:sym typeface="Comic Sans MS"/>
                        </a:rPr>
                        <a:t>20</a:t>
                      </a:r>
                      <a:r>
                        <a:rPr lang="en" sz="1000" u="none" cap="none" strike="noStrike">
                          <a:solidFill>
                            <a:schemeClr val="dk1"/>
                          </a:solidFill>
                          <a:latin typeface="Comic Sans MS"/>
                          <a:ea typeface="Comic Sans MS"/>
                          <a:cs typeface="Comic Sans MS"/>
                          <a:sym typeface="Comic Sans MS"/>
                        </a:rPr>
                        <a:t> +</a:t>
                      </a:r>
                    </a:p>
                    <a:p>
                      <a:pPr indent="0" lvl="0" marL="0" marR="0" rtl="0" algn="l">
                        <a:lnSpc>
                          <a:spcPct val="115000"/>
                        </a:lnSpc>
                        <a:spcBef>
                          <a:spcPts val="0"/>
                        </a:spcBef>
                        <a:spcAft>
                          <a:spcPts val="0"/>
                        </a:spcAft>
                        <a:buClr>
                          <a:schemeClr val="dk1"/>
                        </a:buClr>
                        <a:buSzPct val="25000"/>
                        <a:buFont typeface="Arial"/>
                        <a:buNone/>
                      </a:pPr>
                      <a:r>
                        <a:rPr lang="en" sz="1000">
                          <a:solidFill>
                            <a:schemeClr val="dk1"/>
                          </a:solidFill>
                          <a:latin typeface="Comic Sans MS"/>
                          <a:ea typeface="Comic Sans MS"/>
                          <a:cs typeface="Comic Sans MS"/>
                          <a:sym typeface="Comic Sans MS"/>
                        </a:rPr>
                        <a:t>20</a:t>
                      </a:r>
                      <a:r>
                        <a:rPr lang="en" sz="1000" u="none" cap="none" strike="noStrike">
                          <a:solidFill>
                            <a:schemeClr val="dk1"/>
                          </a:solidFill>
                          <a:latin typeface="Comic Sans MS"/>
                          <a:ea typeface="Comic Sans MS"/>
                          <a:cs typeface="Comic Sans MS"/>
                          <a:sym typeface="Comic Sans MS"/>
                        </a:rPr>
                        <a:t> +</a:t>
                      </a:r>
                    </a:p>
                    <a:p>
                      <a:pPr indent="0" lvl="0" marL="0" marR="0" rtl="0" algn="l">
                        <a:lnSpc>
                          <a:spcPct val="115000"/>
                        </a:lnSpc>
                        <a:spcBef>
                          <a:spcPts val="0"/>
                        </a:spcBef>
                        <a:spcAft>
                          <a:spcPts val="0"/>
                        </a:spcAft>
                        <a:buClr>
                          <a:schemeClr val="dk1"/>
                        </a:buClr>
                        <a:buSzPct val="25000"/>
                        <a:buFont typeface="Arial"/>
                        <a:buNone/>
                      </a:pPr>
                      <a:r>
                        <a:rPr lang="en" sz="1000">
                          <a:solidFill>
                            <a:schemeClr val="dk1"/>
                          </a:solidFill>
                          <a:latin typeface="Comic Sans MS"/>
                          <a:ea typeface="Comic Sans MS"/>
                          <a:cs typeface="Comic Sans MS"/>
                          <a:sym typeface="Comic Sans MS"/>
                        </a:rPr>
                        <a:t>20 +</a:t>
                      </a:r>
                    </a:p>
                    <a:p>
                      <a:pPr indent="0" lvl="0" marL="0" marR="0" rtl="0" algn="l">
                        <a:lnSpc>
                          <a:spcPct val="115000"/>
                        </a:lnSpc>
                        <a:spcBef>
                          <a:spcPts val="0"/>
                        </a:spcBef>
                        <a:spcAft>
                          <a:spcPts val="0"/>
                        </a:spcAft>
                        <a:buClr>
                          <a:schemeClr val="dk1"/>
                        </a:buClr>
                        <a:buSzPct val="25000"/>
                        <a:buFont typeface="Arial"/>
                        <a:buNone/>
                      </a:pPr>
                      <a:r>
                        <a:rPr lang="en" sz="1000">
                          <a:solidFill>
                            <a:schemeClr val="dk1"/>
                          </a:solidFill>
                          <a:latin typeface="Comic Sans MS"/>
                          <a:ea typeface="Comic Sans MS"/>
                          <a:cs typeface="Comic Sans MS"/>
                          <a:sym typeface="Comic Sans MS"/>
                        </a:rPr>
                        <a:t>15 +</a:t>
                      </a:r>
                    </a:p>
                    <a:p>
                      <a:pPr indent="0" lvl="0" marL="0" marR="0" rtl="0" algn="l">
                        <a:lnSpc>
                          <a:spcPct val="115000"/>
                        </a:lnSpc>
                        <a:spcBef>
                          <a:spcPts val="0"/>
                        </a:spcBef>
                        <a:spcAft>
                          <a:spcPts val="0"/>
                        </a:spcAft>
                        <a:buClr>
                          <a:schemeClr val="dk1"/>
                        </a:buClr>
                        <a:buSzPct val="25000"/>
                        <a:buFont typeface="Arial"/>
                        <a:buNone/>
                      </a:pPr>
                      <a:r>
                        <a:rPr lang="en" sz="1000">
                          <a:solidFill>
                            <a:schemeClr val="dk1"/>
                          </a:solidFill>
                          <a:latin typeface="Comic Sans MS"/>
                          <a:ea typeface="Comic Sans MS"/>
                          <a:cs typeface="Comic Sans MS"/>
                          <a:sym typeface="Comic Sans MS"/>
                        </a:rPr>
                        <a:t>15 +</a:t>
                      </a:r>
                    </a:p>
                    <a:p>
                      <a:pPr indent="0" lvl="0" marL="0" marR="0" rtl="0" algn="l">
                        <a:lnSpc>
                          <a:spcPct val="115000"/>
                        </a:lnSpc>
                        <a:spcBef>
                          <a:spcPts val="0"/>
                        </a:spcBef>
                        <a:spcAft>
                          <a:spcPts val="0"/>
                        </a:spcAft>
                        <a:buClr>
                          <a:schemeClr val="dk1"/>
                        </a:buClr>
                        <a:buSzPct val="25000"/>
                        <a:buFont typeface="Arial"/>
                        <a:buNone/>
                      </a:pPr>
                      <a:r>
                        <a:rPr lang="en" sz="1000">
                          <a:solidFill>
                            <a:schemeClr val="dk1"/>
                          </a:solidFill>
                          <a:latin typeface="Comic Sans MS"/>
                          <a:ea typeface="Comic Sans MS"/>
                          <a:cs typeface="Comic Sans MS"/>
                          <a:sym typeface="Comic Sans MS"/>
                        </a:rPr>
                        <a:t>10 - 6</a:t>
                      </a:r>
                      <a:r>
                        <a:rPr lang="en" sz="1000">
                          <a:solidFill>
                            <a:schemeClr val="dk1"/>
                          </a:solidFill>
                          <a:latin typeface="Comic Sans MS"/>
                          <a:ea typeface="Comic Sans MS"/>
                          <a:cs typeface="Comic Sans MS"/>
                          <a:sym typeface="Comic Sans MS"/>
                        </a:rPr>
                        <a:t>= </a:t>
                      </a:r>
                      <a:r>
                        <a:rPr b="1" lang="en" sz="1000">
                          <a:solidFill>
                            <a:schemeClr val="dk1"/>
                          </a:solidFill>
                          <a:latin typeface="Comic Sans MS"/>
                          <a:ea typeface="Comic Sans MS"/>
                          <a:cs typeface="Comic Sans MS"/>
                          <a:sym typeface="Comic Sans MS"/>
                        </a:rPr>
                        <a:t>114</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790550">
                <a:tc>
                  <a:txBody>
                    <a:bodyPr>
                      <a:noAutofit/>
                    </a:bodyPr>
                    <a:lstStyle/>
                    <a:p>
                      <a:pPr indent="0" lvl="0" marL="0" marR="0" rtl="0" algn="ctr">
                        <a:lnSpc>
                          <a:spcPct val="100000"/>
                        </a:lnSpc>
                        <a:spcBef>
                          <a:spcPts val="0"/>
                        </a:spcBef>
                        <a:spcAft>
                          <a:spcPts val="0"/>
                        </a:spcAft>
                        <a:buNone/>
                      </a:pPr>
                      <a:r>
                        <a:rPr lang="en" sz="1000">
                          <a:solidFill>
                            <a:schemeClr val="dk1"/>
                          </a:solidFill>
                          <a:latin typeface="Comic Sans MS"/>
                          <a:ea typeface="Comic Sans MS"/>
                          <a:cs typeface="Comic Sans MS"/>
                          <a:sym typeface="Comic Sans MS"/>
                        </a:rPr>
                        <a:t>4</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None/>
                      </a:pPr>
                      <a:r>
                        <a:rPr lang="en" sz="1000">
                          <a:solidFill>
                            <a:schemeClr val="dk1"/>
                          </a:solidFill>
                          <a:latin typeface="Comic Sans MS"/>
                          <a:ea typeface="Comic Sans MS"/>
                          <a:cs typeface="Comic Sans MS"/>
                          <a:sym typeface="Comic Sans MS"/>
                        </a:rPr>
                        <a:t>Milking Automation</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15000"/>
                        </a:lnSpc>
                        <a:spcBef>
                          <a:spcPts val="0"/>
                        </a:spcBef>
                        <a:spcAft>
                          <a:spcPts val="0"/>
                        </a:spcAft>
                        <a:buNone/>
                      </a:pPr>
                      <a:r>
                        <a:rPr lang="en" sz="1000">
                          <a:solidFill>
                            <a:schemeClr val="dk1"/>
                          </a:solidFill>
                          <a:latin typeface="Comic Sans MS"/>
                          <a:ea typeface="Comic Sans MS"/>
                          <a:cs typeface="Comic Sans MS"/>
                          <a:sym typeface="Comic Sans MS"/>
                        </a:rPr>
                        <a:t>Milking automation</a:t>
                      </a:r>
                    </a:p>
                    <a:p>
                      <a:pPr indent="0" lvl="0" marL="0" marR="0" rtl="0" algn="l">
                        <a:lnSpc>
                          <a:spcPct val="115000"/>
                        </a:lnSpc>
                        <a:spcBef>
                          <a:spcPts val="0"/>
                        </a:spcBef>
                        <a:spcAft>
                          <a:spcPts val="0"/>
                        </a:spcAft>
                        <a:buNone/>
                      </a:pPr>
                      <a:r>
                        <a:rPr lang="en" sz="1000">
                          <a:solidFill>
                            <a:schemeClr val="dk1"/>
                          </a:solidFill>
                          <a:latin typeface="Comic Sans MS"/>
                          <a:ea typeface="Comic Sans MS"/>
                          <a:cs typeface="Comic Sans MS"/>
                          <a:sym typeface="Comic Sans MS"/>
                        </a:rPr>
                        <a:t>Dog and Trainer in box + 1 manure</a:t>
                      </a:r>
                    </a:p>
                    <a:p>
                      <a:pPr indent="0" lvl="0" marL="0" marR="0" rtl="0" algn="l">
                        <a:lnSpc>
                          <a:spcPct val="115000"/>
                        </a:lnSpc>
                        <a:spcBef>
                          <a:spcPts val="0"/>
                        </a:spcBef>
                        <a:spcAft>
                          <a:spcPts val="0"/>
                        </a:spcAft>
                        <a:buNone/>
                      </a:pPr>
                      <a:r>
                        <a:rPr lang="en" sz="1000">
                          <a:solidFill>
                            <a:schemeClr val="dk1"/>
                          </a:solidFill>
                          <a:latin typeface="Comic Sans MS"/>
                          <a:ea typeface="Comic Sans MS"/>
                          <a:cs typeface="Comic Sans MS"/>
                          <a:sym typeface="Comic Sans MS"/>
                        </a:rPr>
                        <a:t>2 manures, 1 at a time</a:t>
                      </a:r>
                    </a:p>
                    <a:p>
                      <a:pPr indent="0" lvl="0" marL="0" marR="0" rtl="0" algn="l">
                        <a:lnSpc>
                          <a:spcPct val="115000"/>
                        </a:lnSpc>
                        <a:spcBef>
                          <a:spcPts val="0"/>
                        </a:spcBef>
                        <a:spcAft>
                          <a:spcPts val="0"/>
                        </a:spcAft>
                        <a:buNone/>
                      </a:pPr>
                      <a:r>
                        <a:t/>
                      </a:r>
                      <a:endParaRPr sz="1000">
                        <a:solidFill>
                          <a:schemeClr val="dk1"/>
                        </a:solidFill>
                        <a:latin typeface="Comic Sans MS"/>
                        <a:ea typeface="Comic Sans MS"/>
                        <a:cs typeface="Comic Sans MS"/>
                        <a:sym typeface="Comic Sans MS"/>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15000"/>
                        </a:lnSpc>
                        <a:spcBef>
                          <a:spcPts val="0"/>
                        </a:spcBef>
                        <a:spcAft>
                          <a:spcPts val="0"/>
                        </a:spcAft>
                        <a:buNone/>
                      </a:pPr>
                      <a:r>
                        <a:rPr lang="en" sz="1000">
                          <a:solidFill>
                            <a:schemeClr val="dk1"/>
                          </a:solidFill>
                          <a:latin typeface="Comic Sans MS"/>
                          <a:ea typeface="Comic Sans MS"/>
                          <a:cs typeface="Comic Sans MS"/>
                          <a:sym typeface="Comic Sans MS"/>
                        </a:rPr>
                        <a:t>20 +</a:t>
                      </a:r>
                    </a:p>
                    <a:p>
                      <a:pPr indent="0" lvl="0" marL="0" marR="0" rtl="0" algn="l">
                        <a:lnSpc>
                          <a:spcPct val="115000"/>
                        </a:lnSpc>
                        <a:spcBef>
                          <a:spcPts val="0"/>
                        </a:spcBef>
                        <a:spcAft>
                          <a:spcPts val="0"/>
                        </a:spcAft>
                        <a:buNone/>
                      </a:pPr>
                      <a:r>
                        <a:rPr lang="en" sz="1000">
                          <a:solidFill>
                            <a:schemeClr val="dk1"/>
                          </a:solidFill>
                          <a:latin typeface="Comic Sans MS"/>
                          <a:ea typeface="Comic Sans MS"/>
                          <a:cs typeface="Comic Sans MS"/>
                          <a:sym typeface="Comic Sans MS"/>
                        </a:rPr>
                        <a:t>17 +</a:t>
                      </a:r>
                    </a:p>
                    <a:p>
                      <a:pPr indent="0" lvl="0" marL="0" marR="0" rtl="0" algn="l">
                        <a:lnSpc>
                          <a:spcPct val="115000"/>
                        </a:lnSpc>
                        <a:spcBef>
                          <a:spcPts val="0"/>
                        </a:spcBef>
                        <a:spcAft>
                          <a:spcPts val="0"/>
                        </a:spcAft>
                        <a:buNone/>
                      </a:pPr>
                      <a:r>
                        <a:rPr lang="en" sz="1000">
                          <a:solidFill>
                            <a:schemeClr val="dk1"/>
                          </a:solidFill>
                          <a:latin typeface="Comic Sans MS"/>
                          <a:ea typeface="Comic Sans MS"/>
                          <a:cs typeface="Comic Sans MS"/>
                          <a:sym typeface="Comic Sans MS"/>
                        </a:rPr>
                        <a:t>10 = </a:t>
                      </a:r>
                      <a:r>
                        <a:rPr b="1" lang="en" sz="1000">
                          <a:solidFill>
                            <a:schemeClr val="dk1"/>
                          </a:solidFill>
                          <a:latin typeface="Comic Sans MS"/>
                          <a:ea typeface="Comic Sans MS"/>
                          <a:cs typeface="Comic Sans MS"/>
                          <a:sym typeface="Comic Sans MS"/>
                        </a:rPr>
                        <a:t>47</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294150">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1000" u="none" cap="none" strike="noStrike">
                        <a:solidFill>
                          <a:schemeClr val="dk1"/>
                        </a:solidFill>
                        <a:latin typeface="Comic Sans MS"/>
                        <a:ea typeface="Comic Sans MS"/>
                        <a:cs typeface="Comic Sans MS"/>
                        <a:sym typeface="Comic Sans MS"/>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omic Sans MS"/>
                        <a:buNone/>
                      </a:pPr>
                      <a:r>
                        <a:rPr lang="en" sz="1000" u="none" cap="none" strike="noStrike">
                          <a:solidFill>
                            <a:schemeClr val="dk1"/>
                          </a:solidFill>
                          <a:latin typeface="Comic Sans MS"/>
                          <a:ea typeface="Comic Sans MS"/>
                          <a:cs typeface="Comic Sans MS"/>
                          <a:sym typeface="Comic Sans MS"/>
                        </a:rPr>
                        <a:t>THE END</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gridSpan="2">
                  <a:txBody>
                    <a:bodyPr>
                      <a:noAutofit/>
                    </a:bodyPr>
                    <a:lstStyle/>
                    <a:p>
                      <a:pPr lvl="0" rtl="0" algn="r">
                        <a:lnSpc>
                          <a:spcPct val="115000"/>
                        </a:lnSpc>
                        <a:spcBef>
                          <a:spcPts val="0"/>
                        </a:spcBef>
                        <a:buClr>
                          <a:schemeClr val="dk1"/>
                        </a:buClr>
                        <a:buSzPct val="25000"/>
                        <a:buFont typeface="Comic Sans MS"/>
                        <a:buNone/>
                      </a:pPr>
                      <a:r>
                        <a:rPr b="1" lang="en" sz="1000">
                          <a:solidFill>
                            <a:schemeClr val="dk1"/>
                          </a:solidFill>
                          <a:latin typeface="Comic Sans MS"/>
                          <a:ea typeface="Comic Sans MS"/>
                          <a:cs typeface="Comic Sans MS"/>
                          <a:sym typeface="Comic Sans MS"/>
                        </a:rPr>
                        <a:t>Possible Score: 218 or 238</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155628"/>
            <a:ext cx="8229600" cy="1044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Comic Sans MS"/>
                <a:ea typeface="Comic Sans MS"/>
                <a:cs typeface="Comic Sans MS"/>
                <a:sym typeface="Comic Sans MS"/>
              </a:rPr>
              <a:t>What We learned</a:t>
            </a:r>
          </a:p>
        </p:txBody>
      </p:sp>
      <p:sp>
        <p:nvSpPr>
          <p:cNvPr id="172" name="Shape 172"/>
          <p:cNvSpPr txBox="1"/>
          <p:nvPr>
            <p:ph idx="1" type="body"/>
          </p:nvPr>
        </p:nvSpPr>
        <p:spPr>
          <a:xfrm>
            <a:off x="457200" y="764379"/>
            <a:ext cx="8229600" cy="3627900"/>
          </a:xfrm>
          <a:prstGeom prst="rect">
            <a:avLst/>
          </a:prstGeom>
          <a:noFill/>
          <a:ln>
            <a:noFill/>
          </a:ln>
        </p:spPr>
        <p:txBody>
          <a:bodyPr anchorCtr="0" anchor="t" bIns="91425" lIns="91425" rIns="91425" tIns="91425">
            <a:noAutofit/>
          </a:bodyPr>
          <a:lstStyle/>
          <a:p>
            <a:pPr indent="-444500" lvl="0" marL="457200" marR="0" rtl="0" algn="l">
              <a:lnSpc>
                <a:spcPct val="100000"/>
              </a:lnSpc>
              <a:spcBef>
                <a:spcPts val="0"/>
              </a:spcBef>
              <a:spcAft>
                <a:spcPts val="0"/>
              </a:spcAft>
              <a:buClr>
                <a:schemeClr val="dk2"/>
              </a:buClr>
              <a:buSzPct val="100000"/>
              <a:buFont typeface="Comic Sans MS"/>
              <a:buChar char="•"/>
            </a:pPr>
            <a:r>
              <a:rPr lang="en" sz="1000">
                <a:solidFill>
                  <a:schemeClr val="dk1"/>
                </a:solidFill>
                <a:latin typeface="Comic Sans MS"/>
                <a:ea typeface="Comic Sans MS"/>
                <a:cs typeface="Comic Sans MS"/>
                <a:sym typeface="Comic Sans MS"/>
              </a:rPr>
              <a:t>We found a bug with wait block.  When robot moving forward and looking to detect reflective intensity, white or black, the robot must call the stop block even if it is looking to move forward certain distance after reflective intensity detection.  If it does not stop, the rest of the program will work inconsistently.</a:t>
            </a:r>
          </a:p>
          <a:p>
            <a:pPr lvl="0" marR="0" rtl="0" algn="l">
              <a:lnSpc>
                <a:spcPct val="100000"/>
              </a:lnSpc>
              <a:spcBef>
                <a:spcPts val="0"/>
              </a:spcBef>
              <a:spcAft>
                <a:spcPts val="0"/>
              </a:spcAft>
              <a:buNone/>
            </a:pPr>
            <a:r>
              <a:t/>
            </a:r>
            <a:endParaRPr sz="1000">
              <a:solidFill>
                <a:schemeClr val="dk1"/>
              </a:solidFill>
              <a:latin typeface="Comic Sans MS"/>
              <a:ea typeface="Comic Sans MS"/>
              <a:cs typeface="Comic Sans MS"/>
              <a:sym typeface="Comic Sans MS"/>
            </a:endParaRPr>
          </a:p>
          <a:p>
            <a:pPr indent="-444500" lvl="0" marL="457200" marR="0" rtl="0" algn="l">
              <a:lnSpc>
                <a:spcPct val="100000"/>
              </a:lnSpc>
              <a:spcBef>
                <a:spcPts val="0"/>
              </a:spcBef>
              <a:spcAft>
                <a:spcPts val="0"/>
              </a:spcAft>
              <a:buClr>
                <a:schemeClr val="dk1"/>
              </a:buClr>
              <a:buSzPct val="100000"/>
              <a:buFont typeface="Comic Sans MS"/>
              <a:buChar char="•"/>
            </a:pPr>
            <a:r>
              <a:rPr lang="en" sz="1000">
                <a:solidFill>
                  <a:schemeClr val="dk1"/>
                </a:solidFill>
                <a:latin typeface="Comic Sans MS"/>
                <a:ea typeface="Comic Sans MS"/>
                <a:cs typeface="Comic Sans MS"/>
                <a:sym typeface="Comic Sans MS"/>
              </a:rPr>
              <a:t>We learned about trigonometry, SOH-CAH-TOA, right triangles, and pythagorean theorem.  We want to first rotate and then go straight for certain distance.  After rotating certain degrees, if the rotation is off by 1 degree, the robot will miss its target after going straight by more than half inch.  We calculated the target offset by using the formula:  distance * tangent(actual degrees - target degrees).  For example, if we want to turn 90 degrees and go straight 30 inches, the error will be 0.5 inches if robot turns 91 degrees.  Formula:  30 * tangent (91 - 90) = 0.524 inches</a:t>
            </a:r>
          </a:p>
          <a:p>
            <a:pPr lvl="0" marR="0" rtl="0" algn="l">
              <a:lnSpc>
                <a:spcPct val="100000"/>
              </a:lnSpc>
              <a:spcBef>
                <a:spcPts val="0"/>
              </a:spcBef>
              <a:spcAft>
                <a:spcPts val="0"/>
              </a:spcAft>
              <a:buNone/>
            </a:pPr>
            <a:r>
              <a:t/>
            </a:r>
            <a:endParaRPr sz="1000">
              <a:solidFill>
                <a:schemeClr val="dk1"/>
              </a:solidFill>
              <a:latin typeface="Comic Sans MS"/>
              <a:ea typeface="Comic Sans MS"/>
              <a:cs typeface="Comic Sans MS"/>
              <a:sym typeface="Comic Sans MS"/>
            </a:endParaRPr>
          </a:p>
          <a:p>
            <a:pPr indent="-444500" lvl="0" marL="457200" marR="0" rtl="0" algn="l">
              <a:lnSpc>
                <a:spcPct val="100000"/>
              </a:lnSpc>
              <a:spcBef>
                <a:spcPts val="0"/>
              </a:spcBef>
              <a:spcAft>
                <a:spcPts val="0"/>
              </a:spcAft>
              <a:buClr>
                <a:schemeClr val="dk2"/>
              </a:buClr>
              <a:buSzPct val="100000"/>
              <a:buFont typeface="Comic Sans MS"/>
              <a:buChar char="•"/>
            </a:pPr>
            <a:r>
              <a:rPr b="0" i="0" lang="en" sz="1000" u="none" cap="none" strike="noStrike">
                <a:solidFill>
                  <a:schemeClr val="dk1"/>
                </a:solidFill>
                <a:latin typeface="Comic Sans MS"/>
                <a:ea typeface="Comic Sans MS"/>
                <a:cs typeface="Comic Sans MS"/>
                <a:sym typeface="Comic Sans MS"/>
              </a:rPr>
              <a:t>When programming, we didn’t know how to </a:t>
            </a:r>
            <a:r>
              <a:rPr b="1" i="0" lang="en" sz="1000" u="sng" cap="none" strike="noStrike">
                <a:solidFill>
                  <a:schemeClr val="dk1"/>
                </a:solidFill>
                <a:latin typeface="Comic Sans MS"/>
                <a:ea typeface="Comic Sans MS"/>
                <a:cs typeface="Comic Sans MS"/>
                <a:sym typeface="Comic Sans MS"/>
              </a:rPr>
              <a:t>follow a line</a:t>
            </a:r>
            <a:r>
              <a:rPr b="0" i="0" lang="en" sz="1000" u="none" cap="none" strike="noStrike">
                <a:solidFill>
                  <a:schemeClr val="dk1"/>
                </a:solidFill>
                <a:latin typeface="Comic Sans MS"/>
                <a:ea typeface="Comic Sans MS"/>
                <a:cs typeface="Comic Sans MS"/>
                <a:sym typeface="Comic Sans MS"/>
              </a:rPr>
              <a:t> with one color sensor.  We did lots of research, read lots of books, and programmed tests to learn about line following.  After many tries, we looked at an interesting book, “Winning Designs!”, and learned about using multiple sensors and different programs for line following.  At the end, we decided to use the right sensor and proportional line follower for line following for accuracy and to free up the left color sensor for other tasks.</a:t>
            </a:r>
          </a:p>
          <a:p>
            <a:pPr indent="-457200" lvl="0" marL="457200" marR="0" rtl="0" algn="l">
              <a:lnSpc>
                <a:spcPct val="100000"/>
              </a:lnSpc>
              <a:spcBef>
                <a:spcPts val="0"/>
              </a:spcBef>
              <a:spcAft>
                <a:spcPts val="0"/>
              </a:spcAft>
              <a:buClr>
                <a:schemeClr val="dk2"/>
              </a:buClr>
              <a:buSzPct val="120000"/>
              <a:buFont typeface="Arial"/>
              <a:buNone/>
            </a:pPr>
            <a:r>
              <a:t/>
            </a:r>
            <a:endParaRPr b="0" i="0" sz="1000" u="none" cap="none" strike="noStrike">
              <a:solidFill>
                <a:schemeClr val="dk1"/>
              </a:solidFill>
              <a:latin typeface="Comic Sans MS"/>
              <a:ea typeface="Comic Sans MS"/>
              <a:cs typeface="Comic Sans MS"/>
              <a:sym typeface="Comic Sans MS"/>
            </a:endParaRPr>
          </a:p>
          <a:p>
            <a:pPr indent="-444500" lvl="0" marL="457200" marR="0" rtl="0" algn="l">
              <a:lnSpc>
                <a:spcPct val="100000"/>
              </a:lnSpc>
              <a:spcBef>
                <a:spcPts val="0"/>
              </a:spcBef>
              <a:spcAft>
                <a:spcPts val="0"/>
              </a:spcAft>
              <a:buClr>
                <a:schemeClr val="dk2"/>
              </a:buClr>
              <a:buSzPct val="100000"/>
              <a:buFont typeface="Comic Sans MS"/>
              <a:buChar char="•"/>
            </a:pPr>
            <a:r>
              <a:rPr b="0" i="0" lang="en" sz="1000" u="none" cap="none" strike="noStrike">
                <a:solidFill>
                  <a:schemeClr val="dk1"/>
                </a:solidFill>
                <a:latin typeface="Comic Sans MS"/>
                <a:ea typeface="Comic Sans MS"/>
                <a:cs typeface="Comic Sans MS"/>
                <a:sym typeface="Comic Sans MS"/>
              </a:rPr>
              <a:t>We also learned that when you use the </a:t>
            </a:r>
            <a:r>
              <a:rPr b="1" i="0" lang="en" sz="1000" u="sng" cap="none" strike="noStrike">
                <a:solidFill>
                  <a:schemeClr val="dk1"/>
                </a:solidFill>
                <a:latin typeface="Comic Sans MS"/>
                <a:ea typeface="Comic Sans MS"/>
                <a:cs typeface="Comic Sans MS"/>
                <a:sym typeface="Comic Sans MS"/>
              </a:rPr>
              <a:t>gyro for turning</a:t>
            </a:r>
            <a:r>
              <a:rPr b="0" i="0" lang="en" sz="1000" u="none" cap="none" strike="noStrike">
                <a:solidFill>
                  <a:schemeClr val="dk1"/>
                </a:solidFill>
                <a:latin typeface="Comic Sans MS"/>
                <a:ea typeface="Comic Sans MS"/>
                <a:cs typeface="Comic Sans MS"/>
                <a:sym typeface="Comic Sans MS"/>
              </a:rPr>
              <a:t>, it is not very accurate and always overshoots.  We also learned the robot has to wait for gyro to catch</a:t>
            </a:r>
            <a:r>
              <a:rPr lang="en" sz="1000">
                <a:solidFill>
                  <a:schemeClr val="dk1"/>
                </a:solidFill>
                <a:latin typeface="Comic Sans MS"/>
                <a:ea typeface="Comic Sans MS"/>
                <a:cs typeface="Comic Sans MS"/>
                <a:sym typeface="Comic Sans MS"/>
              </a:rPr>
              <a:t> up.  </a:t>
            </a:r>
            <a:r>
              <a:rPr b="0" i="0" lang="en" sz="1000" u="none" cap="none" strike="noStrike">
                <a:solidFill>
                  <a:schemeClr val="dk1"/>
                </a:solidFill>
                <a:latin typeface="Comic Sans MS"/>
                <a:ea typeface="Comic Sans MS"/>
                <a:cs typeface="Comic Sans MS"/>
                <a:sym typeface="Comic Sans MS"/>
              </a:rPr>
              <a:t>But then, we noticed that when the robot goes slow it is very precise.  Therefore, we made a block that makes the robot go at a very high speed at first.  This will cause robot to overshoot but </a:t>
            </a:r>
            <a:r>
              <a:rPr lang="en" sz="1000">
                <a:solidFill>
                  <a:schemeClr val="dk1"/>
                </a:solidFill>
                <a:latin typeface="Comic Sans MS"/>
                <a:ea typeface="Comic Sans MS"/>
                <a:cs typeface="Comic Sans MS"/>
                <a:sym typeface="Comic Sans MS"/>
              </a:rPr>
              <a:t>then it slowly adjusts to desired value after gyro catch up.  Wait for 0.25 seconds.</a:t>
            </a:r>
          </a:p>
          <a:p>
            <a:pPr indent="-457200" lvl="0" marL="457200" marR="0" rtl="0" algn="l">
              <a:lnSpc>
                <a:spcPct val="100000"/>
              </a:lnSpc>
              <a:spcBef>
                <a:spcPts val="0"/>
              </a:spcBef>
              <a:spcAft>
                <a:spcPts val="0"/>
              </a:spcAft>
              <a:buClr>
                <a:schemeClr val="dk2"/>
              </a:buClr>
              <a:buSzPct val="120000"/>
              <a:buFont typeface="Arial"/>
              <a:buNone/>
            </a:pPr>
            <a:r>
              <a:t/>
            </a:r>
            <a:endParaRPr b="0" i="0" sz="1000" u="none" cap="none" strike="noStrike">
              <a:solidFill>
                <a:schemeClr val="dk1"/>
              </a:solidFill>
              <a:latin typeface="Comic Sans MS"/>
              <a:ea typeface="Comic Sans MS"/>
              <a:cs typeface="Comic Sans MS"/>
              <a:sym typeface="Comic Sans MS"/>
            </a:endParaRPr>
          </a:p>
          <a:p>
            <a:pPr indent="-444500" lvl="0" marL="457200" marR="0" rtl="0" algn="l">
              <a:lnSpc>
                <a:spcPct val="100000"/>
              </a:lnSpc>
              <a:spcBef>
                <a:spcPts val="0"/>
              </a:spcBef>
              <a:spcAft>
                <a:spcPts val="0"/>
              </a:spcAft>
              <a:buClr>
                <a:schemeClr val="dk2"/>
              </a:buClr>
              <a:buSzPct val="100000"/>
              <a:buFont typeface="Comic Sans MS"/>
              <a:buChar char="•"/>
            </a:pPr>
            <a:r>
              <a:rPr b="0" i="0" lang="en" sz="1000" u="none" cap="none" strike="noStrike">
                <a:solidFill>
                  <a:schemeClr val="dk1"/>
                </a:solidFill>
                <a:latin typeface="Comic Sans MS"/>
                <a:ea typeface="Comic Sans MS"/>
                <a:cs typeface="Comic Sans MS"/>
                <a:sym typeface="Comic Sans MS"/>
              </a:rPr>
              <a:t>We thought we could also use the </a:t>
            </a:r>
            <a:r>
              <a:rPr b="1" i="0" lang="en" sz="1000" u="sng" cap="none" strike="noStrike">
                <a:solidFill>
                  <a:schemeClr val="dk1"/>
                </a:solidFill>
                <a:latin typeface="Comic Sans MS"/>
                <a:ea typeface="Comic Sans MS"/>
                <a:cs typeface="Comic Sans MS"/>
                <a:sym typeface="Comic Sans MS"/>
              </a:rPr>
              <a:t>gyro to go straight </a:t>
            </a:r>
            <a:r>
              <a:rPr b="0" i="0" lang="en" sz="1000" u="none" cap="none" strike="noStrike">
                <a:solidFill>
                  <a:schemeClr val="dk1"/>
                </a:solidFill>
                <a:latin typeface="Comic Sans MS"/>
                <a:ea typeface="Comic Sans MS"/>
                <a:cs typeface="Comic Sans MS"/>
                <a:sym typeface="Comic Sans MS"/>
              </a:rPr>
              <a:t>because when you use the move steering to go straight, the robot drifts to the right.  We call this block the “gLineBlock”.  It is the motor value plus or minus the error.  The error is the actual (0°, robot going straight) minus the sensor value times the gain.  The gain is the reaction time.  This formula makes the robot go straight using gyro</a:t>
            </a:r>
            <a:r>
              <a:rPr lang="en" sz="1000">
                <a:solidFill>
                  <a:schemeClr val="dk1"/>
                </a:solidFill>
                <a:latin typeface="Comic Sans MS"/>
                <a:ea typeface="Comic Sans MS"/>
                <a:cs typeface="Comic Sans MS"/>
                <a:sym typeface="Comic Sans MS"/>
              </a:rPr>
              <a:t> and move steering block.</a:t>
            </a:r>
          </a:p>
          <a:p>
            <a:pPr indent="-457200" lvl="0" marL="457200" marR="0" rtl="0" algn="l">
              <a:lnSpc>
                <a:spcPct val="100000"/>
              </a:lnSpc>
              <a:spcBef>
                <a:spcPts val="0"/>
              </a:spcBef>
              <a:spcAft>
                <a:spcPts val="0"/>
              </a:spcAft>
              <a:buClr>
                <a:schemeClr val="dk2"/>
              </a:buClr>
              <a:buSzPct val="120000"/>
              <a:buFont typeface="Arial"/>
              <a:buNone/>
            </a:pPr>
            <a:r>
              <a:t/>
            </a:r>
            <a:endParaRPr b="0" i="0" sz="1000" u="none" cap="none" strike="noStrike">
              <a:solidFill>
                <a:schemeClr val="dk1"/>
              </a:solidFill>
              <a:latin typeface="Comic Sans MS"/>
              <a:ea typeface="Comic Sans MS"/>
              <a:cs typeface="Comic Sans MS"/>
              <a:sym typeface="Comic Sans MS"/>
            </a:endParaRPr>
          </a:p>
          <a:p>
            <a:pPr indent="-444500" lvl="0" marL="457200" marR="0" rtl="0" algn="l">
              <a:lnSpc>
                <a:spcPct val="100000"/>
              </a:lnSpc>
              <a:spcBef>
                <a:spcPts val="0"/>
              </a:spcBef>
              <a:spcAft>
                <a:spcPts val="0"/>
              </a:spcAft>
              <a:buClr>
                <a:schemeClr val="dk2"/>
              </a:buClr>
              <a:buSzPct val="100000"/>
              <a:buFont typeface="Comic Sans MS"/>
              <a:buChar char="•"/>
            </a:pPr>
            <a:r>
              <a:rPr b="0" i="0" lang="en" sz="1000" u="none" cap="none" strike="noStrike">
                <a:solidFill>
                  <a:schemeClr val="dk1"/>
                </a:solidFill>
                <a:latin typeface="Comic Sans MS"/>
                <a:ea typeface="Comic Sans MS"/>
                <a:cs typeface="Comic Sans MS"/>
                <a:sym typeface="Comic Sans MS"/>
              </a:rPr>
              <a:t>Touch sensor - We thought that using touch sensors would make the robot be more accurate. We figured that that you could make the </a:t>
            </a:r>
            <a:r>
              <a:rPr b="1" i="0" lang="en" sz="1000" u="sng" cap="none" strike="noStrike">
                <a:solidFill>
                  <a:schemeClr val="dk1"/>
                </a:solidFill>
                <a:latin typeface="Comic Sans MS"/>
                <a:ea typeface="Comic Sans MS"/>
                <a:cs typeface="Comic Sans MS"/>
                <a:sym typeface="Comic Sans MS"/>
              </a:rPr>
              <a:t>touch sensor line up with the wall</a:t>
            </a:r>
            <a:r>
              <a:rPr b="0" i="0" lang="en" sz="1000" u="none" cap="none" strike="noStrike">
                <a:solidFill>
                  <a:schemeClr val="dk1"/>
                </a:solidFill>
                <a:latin typeface="Comic Sans MS"/>
                <a:ea typeface="Comic Sans MS"/>
                <a:cs typeface="Comic Sans MS"/>
                <a:sym typeface="Comic Sans MS"/>
              </a:rPr>
              <a:t>.  If you use the touch sensor, it would be more accurate.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155628"/>
            <a:ext cx="8229600" cy="1044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Comic Sans MS"/>
                <a:ea typeface="Comic Sans MS"/>
                <a:cs typeface="Comic Sans MS"/>
                <a:sym typeface="Comic Sans MS"/>
              </a:rPr>
              <a:t>What We  learned (cont.)</a:t>
            </a:r>
          </a:p>
        </p:txBody>
      </p:sp>
      <p:sp>
        <p:nvSpPr>
          <p:cNvPr id="178" name="Shape 178"/>
          <p:cNvSpPr txBox="1"/>
          <p:nvPr>
            <p:ph idx="1" type="body"/>
          </p:nvPr>
        </p:nvSpPr>
        <p:spPr>
          <a:xfrm>
            <a:off x="457200" y="840579"/>
            <a:ext cx="8229600" cy="3627900"/>
          </a:xfrm>
          <a:prstGeom prst="rect">
            <a:avLst/>
          </a:prstGeom>
          <a:noFill/>
          <a:ln>
            <a:noFill/>
          </a:ln>
        </p:spPr>
        <p:txBody>
          <a:bodyPr anchorCtr="0" anchor="t" bIns="91425" lIns="91425" rIns="91425" tIns="91425">
            <a:noAutofit/>
          </a:bodyPr>
          <a:lstStyle/>
          <a:p>
            <a:pPr indent="-450215" lvl="0" marL="457200" marR="0" rtl="0" algn="l">
              <a:lnSpc>
                <a:spcPct val="100000"/>
              </a:lnSpc>
              <a:spcBef>
                <a:spcPts val="0"/>
              </a:spcBef>
              <a:spcAft>
                <a:spcPts val="0"/>
              </a:spcAft>
              <a:buClr>
                <a:schemeClr val="dk2"/>
              </a:buClr>
              <a:buSzPct val="100000"/>
              <a:buFont typeface="Comic Sans MS"/>
              <a:buChar char="•"/>
            </a:pPr>
            <a:r>
              <a:rPr b="1" lang="en" sz="1000" u="sng">
                <a:solidFill>
                  <a:srgbClr val="000000"/>
                </a:solidFill>
                <a:latin typeface="Comic Sans MS"/>
                <a:ea typeface="Comic Sans MS"/>
                <a:cs typeface="Comic Sans MS"/>
                <a:sym typeface="Comic Sans MS"/>
              </a:rPr>
              <a:t>Food dispenser block</a:t>
            </a:r>
            <a:r>
              <a:rPr lang="en" sz="1000">
                <a:solidFill>
                  <a:srgbClr val="000000"/>
                </a:solidFill>
                <a:latin typeface="Comic Sans MS"/>
                <a:ea typeface="Comic Sans MS"/>
                <a:cs typeface="Comic Sans MS"/>
                <a:sym typeface="Comic Sans MS"/>
              </a:rPr>
              <a:t> - Automatically dispenses the food that was put in the dispenser at the beginning. In the block, you can input the amount of times each food is pushed out.  Solution is a simple medium motor rotation back and forth.</a:t>
            </a:r>
          </a:p>
          <a:p>
            <a:pPr lvl="0" marR="0" rtl="0" algn="l">
              <a:lnSpc>
                <a:spcPct val="100000"/>
              </a:lnSpc>
              <a:spcBef>
                <a:spcPts val="0"/>
              </a:spcBef>
              <a:spcAft>
                <a:spcPts val="0"/>
              </a:spcAft>
              <a:buNone/>
            </a:pPr>
            <a:r>
              <a:t/>
            </a:r>
            <a:endParaRPr sz="1000">
              <a:solidFill>
                <a:srgbClr val="000000"/>
              </a:solidFill>
              <a:latin typeface="Comic Sans MS"/>
              <a:ea typeface="Comic Sans MS"/>
              <a:cs typeface="Comic Sans MS"/>
              <a:sym typeface="Comic Sans MS"/>
            </a:endParaRPr>
          </a:p>
          <a:p>
            <a:pPr indent="-450215" lvl="0" marL="457200" marR="0" rtl="0" algn="l">
              <a:lnSpc>
                <a:spcPct val="100000"/>
              </a:lnSpc>
              <a:spcBef>
                <a:spcPts val="0"/>
              </a:spcBef>
              <a:spcAft>
                <a:spcPts val="0"/>
              </a:spcAft>
              <a:buClr>
                <a:schemeClr val="dk2"/>
              </a:buClr>
              <a:buSzPct val="100000"/>
              <a:buFont typeface="Comic Sans MS"/>
              <a:buChar char="•"/>
            </a:pPr>
            <a:r>
              <a:rPr b="1" i="0" lang="en" sz="1000" u="sng" cap="none" strike="noStrike">
                <a:solidFill>
                  <a:srgbClr val="000000"/>
                </a:solidFill>
                <a:latin typeface="Comic Sans MS"/>
                <a:ea typeface="Comic Sans MS"/>
                <a:cs typeface="Comic Sans MS"/>
                <a:sym typeface="Comic Sans MS"/>
              </a:rPr>
              <a:t>Line Align Block </a:t>
            </a:r>
            <a:r>
              <a:rPr b="0" i="0" lang="en" sz="1000" u="none" cap="none" strike="noStrike">
                <a:solidFill>
                  <a:srgbClr val="000000"/>
                </a:solidFill>
                <a:latin typeface="Comic Sans MS"/>
                <a:ea typeface="Comic Sans MS"/>
                <a:cs typeface="Comic Sans MS"/>
                <a:sym typeface="Comic Sans MS"/>
              </a:rPr>
              <a:t>- Using line align would make the robot straight because if you have two color sensors that lines up with a straight line, the robot will be precise.  We made it so that if the left sensor senses the line before the right sensor does, the right wheel moves until the right sensor does.  It is the same thing with the other side.  If the right sensor senses the line before the left sensor does, the left wheel moves until the left sensor does.</a:t>
            </a:r>
          </a:p>
          <a:p>
            <a:pPr indent="0" lvl="0" marL="0" marR="0" rtl="0" algn="l">
              <a:lnSpc>
                <a:spcPct val="100000"/>
              </a:lnSpc>
              <a:spcBef>
                <a:spcPts val="0"/>
              </a:spcBef>
              <a:spcAft>
                <a:spcPts val="0"/>
              </a:spcAft>
              <a:buClr>
                <a:schemeClr val="dk2"/>
              </a:buClr>
              <a:buSzPct val="25000"/>
              <a:buFont typeface="Georgia"/>
              <a:buNone/>
            </a:pPr>
            <a:r>
              <a:t/>
            </a:r>
            <a:endParaRPr b="0" i="0" sz="1000" u="none" cap="none" strike="noStrike">
              <a:solidFill>
                <a:srgbClr val="000000"/>
              </a:solidFill>
              <a:latin typeface="Comic Sans MS"/>
              <a:ea typeface="Comic Sans MS"/>
              <a:cs typeface="Comic Sans MS"/>
              <a:sym typeface="Comic Sans MS"/>
            </a:endParaRPr>
          </a:p>
          <a:p>
            <a:pPr indent="-450215" lvl="0" marL="457200" marR="0" rtl="0" algn="l">
              <a:lnSpc>
                <a:spcPct val="100000"/>
              </a:lnSpc>
              <a:spcBef>
                <a:spcPts val="0"/>
              </a:spcBef>
              <a:spcAft>
                <a:spcPts val="0"/>
              </a:spcAft>
              <a:buClr>
                <a:schemeClr val="dk2"/>
              </a:buClr>
              <a:buSzPct val="100000"/>
              <a:buFont typeface="Comic Sans MS"/>
              <a:buChar char="•"/>
            </a:pPr>
            <a:r>
              <a:rPr b="0" i="0" lang="en" sz="1000" u="none" cap="none" strike="noStrike">
                <a:solidFill>
                  <a:srgbClr val="000000"/>
                </a:solidFill>
                <a:latin typeface="Comic Sans MS"/>
                <a:ea typeface="Comic Sans MS"/>
                <a:cs typeface="Comic Sans MS"/>
                <a:sym typeface="Comic Sans MS"/>
              </a:rPr>
              <a:t>Using combination of sensors, wall and mat lines to position and navigate the robot – angles and parallel lines</a:t>
            </a:r>
          </a:p>
          <a:p>
            <a:pPr indent="0" lvl="0" marL="0" marR="0" rtl="0" algn="l">
              <a:lnSpc>
                <a:spcPct val="100000"/>
              </a:lnSpc>
              <a:spcBef>
                <a:spcPts val="0"/>
              </a:spcBef>
              <a:spcAft>
                <a:spcPts val="0"/>
              </a:spcAft>
              <a:buClr>
                <a:schemeClr val="dk2"/>
              </a:buClr>
              <a:buSzPct val="25000"/>
              <a:buFont typeface="Georgia"/>
              <a:buNone/>
            </a:pPr>
            <a:r>
              <a:t/>
            </a:r>
            <a:endParaRPr b="0" i="0" sz="1000" u="none" cap="none" strike="noStrike">
              <a:solidFill>
                <a:srgbClr val="000000"/>
              </a:solidFill>
              <a:latin typeface="Comic Sans MS"/>
              <a:ea typeface="Comic Sans MS"/>
              <a:cs typeface="Comic Sans MS"/>
              <a:sym typeface="Comic Sans MS"/>
            </a:endParaRPr>
          </a:p>
          <a:p>
            <a:pPr indent="-450215" lvl="0" marL="457200" marR="0" rtl="0" algn="l">
              <a:lnSpc>
                <a:spcPct val="100000"/>
              </a:lnSpc>
              <a:spcBef>
                <a:spcPts val="0"/>
              </a:spcBef>
              <a:spcAft>
                <a:spcPts val="0"/>
              </a:spcAft>
              <a:buClr>
                <a:schemeClr val="dk2"/>
              </a:buClr>
              <a:buSzPct val="100000"/>
              <a:buFont typeface="Comic Sans MS"/>
              <a:buChar char="•"/>
            </a:pPr>
            <a:r>
              <a:rPr b="1" i="0" lang="en" sz="1000" u="sng" cap="none" strike="noStrike">
                <a:solidFill>
                  <a:srgbClr val="000000"/>
                </a:solidFill>
                <a:latin typeface="Comic Sans MS"/>
                <a:ea typeface="Comic Sans MS"/>
                <a:cs typeface="Comic Sans MS"/>
                <a:sym typeface="Comic Sans MS"/>
              </a:rPr>
              <a:t>Gyro Display Block</a:t>
            </a:r>
            <a:r>
              <a:rPr b="0" i="0" lang="en" sz="1000" u="none" cap="none" strike="noStrike">
                <a:solidFill>
                  <a:srgbClr val="000000"/>
                </a:solidFill>
                <a:latin typeface="Comic Sans MS"/>
                <a:ea typeface="Comic Sans MS"/>
                <a:cs typeface="Comic Sans MS"/>
                <a:sym typeface="Comic Sans MS"/>
              </a:rPr>
              <a:t> – We noticed that the gyro kept drifting.  Therefore, we made a </a:t>
            </a:r>
            <a:r>
              <a:rPr b="1" i="0" lang="en" sz="1000" u="sng" cap="none" strike="noStrike">
                <a:solidFill>
                  <a:srgbClr val="000000"/>
                </a:solidFill>
                <a:latin typeface="Comic Sans MS"/>
                <a:ea typeface="Comic Sans MS"/>
                <a:cs typeface="Comic Sans MS"/>
                <a:sym typeface="Comic Sans MS"/>
              </a:rPr>
              <a:t>drift detection program</a:t>
            </a:r>
            <a:r>
              <a:rPr b="0" i="0" lang="en" sz="1000" u="none" cap="none" strike="noStrike">
                <a:solidFill>
                  <a:srgbClr val="000000"/>
                </a:solidFill>
                <a:latin typeface="Comic Sans MS"/>
                <a:ea typeface="Comic Sans MS"/>
                <a:cs typeface="Comic Sans MS"/>
                <a:sym typeface="Comic Sans MS"/>
              </a:rPr>
              <a:t>.  It shows the display for the gyro on the screen of the robot.  If the gyro isn’t equal to 0° (not straight), it makes a beeping noise.  If the gyro drifts, the robot would not go straight because we have another block that makes the robot go straight using the gyro.</a:t>
            </a:r>
          </a:p>
          <a:p>
            <a:pPr indent="0" lvl="0" marL="0" marR="0" rtl="0" algn="l">
              <a:lnSpc>
                <a:spcPct val="100000"/>
              </a:lnSpc>
              <a:spcBef>
                <a:spcPts val="0"/>
              </a:spcBef>
              <a:spcAft>
                <a:spcPts val="0"/>
              </a:spcAft>
              <a:buClr>
                <a:schemeClr val="dk2"/>
              </a:buClr>
              <a:buSzPct val="25000"/>
              <a:buFont typeface="Georgia"/>
              <a:buNone/>
            </a:pPr>
            <a:r>
              <a:t/>
            </a:r>
            <a:endParaRPr b="0" i="0" sz="1000" u="none" cap="none" strike="noStrike">
              <a:solidFill>
                <a:srgbClr val="000000"/>
              </a:solidFill>
              <a:latin typeface="Comic Sans MS"/>
              <a:ea typeface="Comic Sans MS"/>
              <a:cs typeface="Comic Sans MS"/>
              <a:sym typeface="Comic Sans MS"/>
            </a:endParaRPr>
          </a:p>
          <a:p>
            <a:pPr indent="-450215" lvl="0" marL="457200" marR="0" rtl="0" algn="l">
              <a:lnSpc>
                <a:spcPct val="100000"/>
              </a:lnSpc>
              <a:spcBef>
                <a:spcPts val="0"/>
              </a:spcBef>
              <a:spcAft>
                <a:spcPts val="0"/>
              </a:spcAft>
              <a:buClr>
                <a:schemeClr val="dk2"/>
              </a:buClr>
              <a:buSzPct val="100000"/>
              <a:buFont typeface="Comic Sans MS"/>
              <a:buChar char="•"/>
            </a:pPr>
            <a:r>
              <a:rPr b="1" i="0" lang="en" sz="1000" u="sng" cap="none" strike="noStrike">
                <a:solidFill>
                  <a:srgbClr val="000000"/>
                </a:solidFill>
                <a:latin typeface="Comic Sans MS"/>
                <a:ea typeface="Comic Sans MS"/>
                <a:cs typeface="Comic Sans MS"/>
                <a:sym typeface="Comic Sans MS"/>
              </a:rPr>
              <a:t>Color Calibration Block</a:t>
            </a:r>
            <a:r>
              <a:rPr b="0" i="0" lang="en" sz="1000" u="none" cap="none" strike="noStrike">
                <a:solidFill>
                  <a:srgbClr val="000000"/>
                </a:solidFill>
                <a:latin typeface="Comic Sans MS"/>
                <a:ea typeface="Comic Sans MS"/>
                <a:cs typeface="Comic Sans MS"/>
                <a:sym typeface="Comic Sans MS"/>
              </a:rPr>
              <a:t>– This block calibrates the 2 color sensors.  When the robot is in a different room or the robot is just turned on, you would do the calibration.  Before we created this, the robot didn’t see the line.  To calibrate the robot, you just have to put the color sensor over the color the robot says. For example, If the robot says “White”, You would put the color sensor over white, but if the robot says “</a:t>
            </a:r>
            <a:r>
              <a:rPr lang="en" sz="1000">
                <a:solidFill>
                  <a:srgbClr val="000000"/>
                </a:solidFill>
                <a:latin typeface="Comic Sans MS"/>
                <a:ea typeface="Comic Sans MS"/>
                <a:cs typeface="Comic Sans MS"/>
                <a:sym typeface="Comic Sans MS"/>
              </a:rPr>
              <a:t>black</a:t>
            </a:r>
            <a:r>
              <a:rPr b="0" i="0" lang="en" sz="1000" u="none" cap="none" strike="noStrike">
                <a:solidFill>
                  <a:srgbClr val="000000"/>
                </a:solidFill>
                <a:latin typeface="Comic Sans MS"/>
                <a:ea typeface="Comic Sans MS"/>
                <a:cs typeface="Comic Sans MS"/>
                <a:sym typeface="Comic Sans MS"/>
              </a:rPr>
              <a:t>”, you would put the </a:t>
            </a:r>
            <a:r>
              <a:rPr lang="en" sz="1000">
                <a:solidFill>
                  <a:srgbClr val="000000"/>
                </a:solidFill>
                <a:latin typeface="Comic Sans MS"/>
                <a:ea typeface="Comic Sans MS"/>
                <a:cs typeface="Comic Sans MS"/>
                <a:sym typeface="Comic Sans MS"/>
              </a:rPr>
              <a:t>color sensors</a:t>
            </a:r>
            <a:r>
              <a:rPr b="0" i="0" lang="en" sz="1000" u="none" cap="none" strike="noStrike">
                <a:solidFill>
                  <a:srgbClr val="000000"/>
                </a:solidFill>
                <a:latin typeface="Comic Sans MS"/>
                <a:ea typeface="Comic Sans MS"/>
                <a:cs typeface="Comic Sans MS"/>
                <a:sym typeface="Comic Sans MS"/>
              </a:rPr>
              <a:t> on the </a:t>
            </a:r>
            <a:r>
              <a:rPr lang="en" sz="1000">
                <a:solidFill>
                  <a:srgbClr val="000000"/>
                </a:solidFill>
                <a:latin typeface="Comic Sans MS"/>
                <a:ea typeface="Comic Sans MS"/>
                <a:cs typeface="Comic Sans MS"/>
                <a:sym typeface="Comic Sans MS"/>
              </a:rPr>
              <a:t>black</a:t>
            </a:r>
            <a:r>
              <a:rPr b="0" i="0" lang="en" sz="1000" u="none" cap="none" strike="noStrike">
                <a:solidFill>
                  <a:srgbClr val="000000"/>
                </a:solidFill>
                <a:latin typeface="Comic Sans MS"/>
                <a:ea typeface="Comic Sans MS"/>
                <a:cs typeface="Comic Sans MS"/>
                <a:sym typeface="Comic Sans MS"/>
              </a:rPr>
              <a:t> line.</a:t>
            </a:r>
          </a:p>
          <a:p>
            <a:pPr indent="0" lvl="0" marL="0" marR="0" rtl="0" algn="l">
              <a:lnSpc>
                <a:spcPct val="100000"/>
              </a:lnSpc>
              <a:spcBef>
                <a:spcPts val="0"/>
              </a:spcBef>
              <a:spcAft>
                <a:spcPts val="0"/>
              </a:spcAft>
              <a:buClr>
                <a:schemeClr val="dk2"/>
              </a:buClr>
              <a:buSzPct val="25000"/>
              <a:buFont typeface="Georgia"/>
              <a:buNone/>
            </a:pPr>
            <a:r>
              <a:t/>
            </a:r>
            <a:endParaRPr b="0" i="0" sz="1000" u="none" cap="none" strike="noStrike">
              <a:solidFill>
                <a:srgbClr val="000000"/>
              </a:solidFill>
              <a:latin typeface="Comic Sans MS"/>
              <a:ea typeface="Comic Sans MS"/>
              <a:cs typeface="Comic Sans MS"/>
              <a:sym typeface="Comic Sans MS"/>
            </a:endParaRPr>
          </a:p>
          <a:p>
            <a:pPr indent="-450215" lvl="0" marL="457200" marR="0" rtl="0" algn="l">
              <a:lnSpc>
                <a:spcPct val="100000"/>
              </a:lnSpc>
              <a:spcBef>
                <a:spcPts val="0"/>
              </a:spcBef>
              <a:spcAft>
                <a:spcPts val="0"/>
              </a:spcAft>
              <a:buClr>
                <a:schemeClr val="dk2"/>
              </a:buClr>
              <a:buSzPct val="100000"/>
              <a:buFont typeface="Comic Sans MS"/>
              <a:buChar char="•"/>
            </a:pPr>
            <a:r>
              <a:rPr b="1" i="0" lang="en" sz="1000" u="sng" cap="none" strike="noStrike">
                <a:solidFill>
                  <a:srgbClr val="000000"/>
                </a:solidFill>
                <a:latin typeface="Comic Sans MS"/>
                <a:ea typeface="Comic Sans MS"/>
                <a:cs typeface="Comic Sans MS"/>
                <a:sym typeface="Comic Sans MS"/>
              </a:rPr>
              <a:t>Sequencer Block </a:t>
            </a:r>
            <a:r>
              <a:rPr b="0" i="0" lang="en" sz="1000" u="none" cap="none" strike="noStrike">
                <a:solidFill>
                  <a:srgbClr val="000000"/>
                </a:solidFill>
                <a:latin typeface="Comic Sans MS"/>
                <a:ea typeface="Comic Sans MS"/>
                <a:cs typeface="Comic Sans MS"/>
                <a:sym typeface="Comic Sans MS"/>
              </a:rPr>
              <a:t>– This program sequences all the programs in mission order.  You would press the right button to go to the next program and you would press the left button to go to the previous program.  And the sequence loops when incrementing at max value or decrementing at minimum value.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idx="1" type="body"/>
          </p:nvPr>
        </p:nvSpPr>
        <p:spPr>
          <a:xfrm>
            <a:off x="457200" y="768725"/>
            <a:ext cx="8229600" cy="4298700"/>
          </a:xfrm>
          <a:prstGeom prst="rect">
            <a:avLst/>
          </a:prstGeom>
          <a:noFill/>
          <a:ln>
            <a:noFill/>
          </a:ln>
        </p:spPr>
        <p:txBody>
          <a:bodyPr anchorCtr="0" anchor="t" bIns="91425" lIns="91425" rIns="91425" tIns="91425">
            <a:noAutofit/>
          </a:bodyPr>
          <a:lstStyle/>
          <a:p>
            <a:pPr indent="-456565" lvl="0" marL="457200" marR="0" rtl="0" algn="just">
              <a:lnSpc>
                <a:spcPct val="90000"/>
              </a:lnSpc>
              <a:spcBef>
                <a:spcPts val="0"/>
              </a:spcBef>
              <a:spcAft>
                <a:spcPts val="0"/>
              </a:spcAft>
              <a:buClr>
                <a:schemeClr val="dk2"/>
              </a:buClr>
              <a:buSzPct val="100000"/>
              <a:buFont typeface="Comic Sans MS"/>
              <a:buChar char="•"/>
            </a:pPr>
            <a:r>
              <a:rPr b="1" i="0" lang="en" sz="1100" u="sng" cap="none" strike="noStrike">
                <a:solidFill>
                  <a:srgbClr val="000000"/>
                </a:solidFill>
                <a:latin typeface="Comic Sans MS"/>
                <a:ea typeface="Comic Sans MS"/>
                <a:cs typeface="Comic Sans MS"/>
                <a:sym typeface="Comic Sans MS"/>
              </a:rPr>
              <a:t>gTurnBlock</a:t>
            </a:r>
            <a:r>
              <a:rPr b="0" i="0" lang="en" sz="1100" u="none" cap="none" strike="noStrike">
                <a:solidFill>
                  <a:srgbClr val="000000"/>
                </a:solidFill>
                <a:latin typeface="Comic Sans MS"/>
                <a:ea typeface="Comic Sans MS"/>
                <a:cs typeface="Comic Sans MS"/>
                <a:sym typeface="Comic Sans MS"/>
              </a:rPr>
              <a:t> –  Uses gyro feedback for accurate wide turns</a:t>
            </a:r>
            <a:r>
              <a:rPr lang="en" sz="1100">
                <a:solidFill>
                  <a:srgbClr val="000000"/>
                </a:solidFill>
                <a:latin typeface="Comic Sans MS"/>
                <a:ea typeface="Comic Sans MS"/>
                <a:cs typeface="Comic Sans MS"/>
                <a:sym typeface="Comic Sans MS"/>
              </a:rPr>
              <a:t> and</a:t>
            </a:r>
            <a:r>
              <a:rPr b="0" i="0" lang="en" sz="1100" u="none" cap="none" strike="noStrike">
                <a:solidFill>
                  <a:srgbClr val="000000"/>
                </a:solidFill>
                <a:latin typeface="Comic Sans MS"/>
                <a:ea typeface="Comic Sans MS"/>
                <a:cs typeface="Comic Sans MS"/>
                <a:sym typeface="Comic Sans MS"/>
              </a:rPr>
              <a:t> uses only one wheel to turn. Block inputs:  left or right turn, degrees to turn.  The formula used for this block is:  </a:t>
            </a:r>
            <a:r>
              <a:rPr lang="en" sz="1100">
                <a:solidFill>
                  <a:srgbClr val="000000"/>
                </a:solidFill>
                <a:latin typeface="Comic Sans MS"/>
                <a:ea typeface="Comic Sans MS"/>
                <a:cs typeface="Comic Sans MS"/>
                <a:sym typeface="Comic Sans MS"/>
              </a:rPr>
              <a:t>Turn right or left</a:t>
            </a:r>
            <a:r>
              <a:rPr b="0" i="0" lang="en" sz="1100" u="none" cap="none" strike="noStrike">
                <a:solidFill>
                  <a:srgbClr val="000000"/>
                </a:solidFill>
                <a:latin typeface="Comic Sans MS"/>
                <a:ea typeface="Comic Sans MS"/>
                <a:cs typeface="Comic Sans MS"/>
                <a:sym typeface="Comic Sans MS"/>
              </a:rPr>
              <a:t> at specified power f</a:t>
            </a:r>
            <a:r>
              <a:rPr lang="en" sz="1100">
                <a:solidFill>
                  <a:srgbClr val="000000"/>
                </a:solidFill>
                <a:latin typeface="Comic Sans MS"/>
                <a:ea typeface="Comic Sans MS"/>
                <a:cs typeface="Comic Sans MS"/>
                <a:sym typeface="Comic Sans MS"/>
              </a:rPr>
              <a:t>or specified degree. This will result in the robot overshooting. Wait for a 0.25 seconds delay for the gyro to catch up. After that, the robot slowly adjusts, until specified degrees.</a:t>
            </a:r>
          </a:p>
          <a:p>
            <a:pPr lvl="0" marR="0" rtl="0" algn="just">
              <a:lnSpc>
                <a:spcPct val="90000"/>
              </a:lnSpc>
              <a:spcBef>
                <a:spcPts val="0"/>
              </a:spcBef>
              <a:spcAft>
                <a:spcPts val="0"/>
              </a:spcAft>
              <a:buNone/>
            </a:pPr>
            <a:r>
              <a:t/>
            </a:r>
            <a:endParaRPr sz="1100">
              <a:solidFill>
                <a:srgbClr val="000000"/>
              </a:solidFill>
              <a:latin typeface="Comic Sans MS"/>
              <a:ea typeface="Comic Sans MS"/>
              <a:cs typeface="Comic Sans MS"/>
              <a:sym typeface="Comic Sans MS"/>
            </a:endParaRPr>
          </a:p>
          <a:p>
            <a:pPr indent="-456565" lvl="0" marL="457200" marR="0" rtl="0" algn="just">
              <a:lnSpc>
                <a:spcPct val="90000"/>
              </a:lnSpc>
              <a:spcBef>
                <a:spcPts val="0"/>
              </a:spcBef>
              <a:spcAft>
                <a:spcPts val="0"/>
              </a:spcAft>
              <a:buClr>
                <a:srgbClr val="000000"/>
              </a:buClr>
              <a:buSzPct val="100000"/>
              <a:buFont typeface="Comic Sans MS"/>
              <a:buChar char="•"/>
            </a:pPr>
            <a:r>
              <a:rPr b="1" lang="en" sz="1100" u="sng">
                <a:solidFill>
                  <a:srgbClr val="000000"/>
                </a:solidFill>
                <a:latin typeface="Comic Sans MS"/>
                <a:ea typeface="Comic Sans MS"/>
                <a:cs typeface="Comic Sans MS"/>
                <a:sym typeface="Comic Sans MS"/>
              </a:rPr>
              <a:t>Proportional Line Follower</a:t>
            </a:r>
            <a:r>
              <a:rPr b="1" lang="en" sz="1100">
                <a:solidFill>
                  <a:srgbClr val="000000"/>
                </a:solidFill>
                <a:latin typeface="Comic Sans MS"/>
                <a:ea typeface="Comic Sans MS"/>
                <a:cs typeface="Comic Sans MS"/>
                <a:sym typeface="Comic Sans MS"/>
              </a:rPr>
              <a:t> - </a:t>
            </a:r>
            <a:r>
              <a:rPr lang="en" sz="1100">
                <a:solidFill>
                  <a:srgbClr val="000000"/>
                </a:solidFill>
                <a:latin typeface="Comic Sans MS"/>
                <a:ea typeface="Comic Sans MS"/>
                <a:cs typeface="Comic Sans MS"/>
                <a:sym typeface="Comic Sans MS"/>
              </a:rPr>
              <a:t>Uses the right color sensor to follow a black line. If the right color sensor senses more white than black, the robot turns left and when the color sensor senses more black than white, the robot turns right. The formula is the power - (reflected light intensity ± inputted reflected intensity * (gain -&gt; 0.2)) = power of motor B/power of motor c (that is what the ± is for).</a:t>
            </a:r>
          </a:p>
          <a:p>
            <a:pPr lvl="0" marR="0" rtl="0" algn="just">
              <a:lnSpc>
                <a:spcPct val="90000"/>
              </a:lnSpc>
              <a:spcBef>
                <a:spcPts val="0"/>
              </a:spcBef>
              <a:spcAft>
                <a:spcPts val="0"/>
              </a:spcAft>
              <a:buNone/>
            </a:pPr>
            <a:r>
              <a:t/>
            </a:r>
            <a:endParaRPr sz="1100">
              <a:solidFill>
                <a:srgbClr val="000000"/>
              </a:solidFill>
              <a:latin typeface="Comic Sans MS"/>
              <a:ea typeface="Comic Sans MS"/>
              <a:cs typeface="Comic Sans MS"/>
              <a:sym typeface="Comic Sans MS"/>
            </a:endParaRPr>
          </a:p>
          <a:p>
            <a:pPr indent="-456565" lvl="0" marL="457200" marR="0" rtl="0" algn="just">
              <a:lnSpc>
                <a:spcPct val="90000"/>
              </a:lnSpc>
              <a:spcBef>
                <a:spcPts val="0"/>
              </a:spcBef>
              <a:spcAft>
                <a:spcPts val="0"/>
              </a:spcAft>
              <a:buClr>
                <a:schemeClr val="dk2"/>
              </a:buClr>
              <a:buSzPct val="100000"/>
              <a:buFont typeface="Comic Sans MS"/>
              <a:buChar char="•"/>
            </a:pPr>
            <a:r>
              <a:rPr b="1" i="0" lang="en" sz="1100" u="sng" cap="none" strike="noStrike">
                <a:solidFill>
                  <a:srgbClr val="000000"/>
                </a:solidFill>
                <a:latin typeface="Comic Sans MS"/>
                <a:ea typeface="Comic Sans MS"/>
                <a:cs typeface="Comic Sans MS"/>
                <a:sym typeface="Comic Sans MS"/>
              </a:rPr>
              <a:t>gSpinBlock</a:t>
            </a:r>
            <a:r>
              <a:rPr b="0" i="0" lang="en" sz="1100" u="none" cap="none" strike="noStrike">
                <a:solidFill>
                  <a:srgbClr val="000000"/>
                </a:solidFill>
                <a:latin typeface="Comic Sans MS"/>
                <a:ea typeface="Comic Sans MS"/>
                <a:cs typeface="Comic Sans MS"/>
                <a:sym typeface="Comic Sans MS"/>
              </a:rPr>
              <a:t> – This block uses gyro feedback to make short or spin turns while using both wheels turning in opposite directions. Block inputs: degrees to turn.  </a:t>
            </a:r>
            <a:r>
              <a:rPr lang="en" sz="1100">
                <a:solidFill>
                  <a:schemeClr val="dk1"/>
                </a:solidFill>
                <a:latin typeface="Comic Sans MS"/>
                <a:ea typeface="Comic Sans MS"/>
                <a:cs typeface="Comic Sans MS"/>
                <a:sym typeface="Comic Sans MS"/>
              </a:rPr>
              <a:t>The formula used for this block is:  </a:t>
            </a:r>
            <a:r>
              <a:rPr lang="en" sz="1100">
                <a:solidFill>
                  <a:srgbClr val="000000"/>
                </a:solidFill>
                <a:latin typeface="Comic Sans MS"/>
                <a:ea typeface="Comic Sans MS"/>
                <a:cs typeface="Comic Sans MS"/>
                <a:sym typeface="Comic Sans MS"/>
              </a:rPr>
              <a:t>After the robot turns the specified amount of degrees, there is a </a:t>
            </a:r>
            <a:r>
              <a:rPr lang="en" sz="1100">
                <a:solidFill>
                  <a:schemeClr val="dk1"/>
                </a:solidFill>
                <a:latin typeface="Comic Sans MS"/>
                <a:ea typeface="Comic Sans MS"/>
                <a:cs typeface="Comic Sans MS"/>
                <a:sym typeface="Comic Sans MS"/>
              </a:rPr>
              <a:t>0.25 seconds delay. After that, the robot slowly adjusts, until specified degrees.</a:t>
            </a:r>
          </a:p>
          <a:p>
            <a:pPr lvl="0" marR="0" rtl="0" algn="just">
              <a:lnSpc>
                <a:spcPct val="90000"/>
              </a:lnSpc>
              <a:spcBef>
                <a:spcPts val="0"/>
              </a:spcBef>
              <a:spcAft>
                <a:spcPts val="0"/>
              </a:spcAft>
              <a:buNone/>
            </a:pPr>
            <a:r>
              <a:t/>
            </a:r>
            <a:endParaRPr sz="1100">
              <a:latin typeface="Comic Sans MS"/>
              <a:ea typeface="Comic Sans MS"/>
              <a:cs typeface="Comic Sans MS"/>
              <a:sym typeface="Comic Sans MS"/>
            </a:endParaRPr>
          </a:p>
          <a:p>
            <a:pPr indent="-456565" lvl="0" marL="457200" marR="0" rtl="0" algn="just">
              <a:lnSpc>
                <a:spcPct val="90000"/>
              </a:lnSpc>
              <a:spcBef>
                <a:spcPts val="0"/>
              </a:spcBef>
              <a:spcAft>
                <a:spcPts val="0"/>
              </a:spcAft>
              <a:buClr>
                <a:schemeClr val="dk2"/>
              </a:buClr>
              <a:buSzPct val="100000"/>
              <a:buFont typeface="Comic Sans MS"/>
              <a:buChar char="•"/>
            </a:pPr>
            <a:r>
              <a:rPr b="1" i="0" lang="en" sz="1100" u="sng" cap="none" strike="noStrike">
                <a:solidFill>
                  <a:srgbClr val="000000"/>
                </a:solidFill>
                <a:latin typeface="Comic Sans MS"/>
                <a:ea typeface="Comic Sans MS"/>
                <a:cs typeface="Comic Sans MS"/>
                <a:sym typeface="Comic Sans MS"/>
              </a:rPr>
              <a:t>gLineBlock</a:t>
            </a:r>
            <a:r>
              <a:rPr b="0" i="0" lang="en" sz="1100" u="none" cap="none" strike="noStrike">
                <a:solidFill>
                  <a:srgbClr val="000000"/>
                </a:solidFill>
                <a:latin typeface="Comic Sans MS"/>
                <a:ea typeface="Comic Sans MS"/>
                <a:cs typeface="Comic Sans MS"/>
                <a:sym typeface="Comic Sans MS"/>
              </a:rPr>
              <a:t> –  Uses gyro feedback to go straight.  Robot automatically adjusts Power_A or Power_B through move steering if gyro </a:t>
            </a:r>
            <a:r>
              <a:rPr lang="en" sz="1100">
                <a:solidFill>
                  <a:srgbClr val="000000"/>
                </a:solidFill>
                <a:latin typeface="Comic Sans MS"/>
                <a:ea typeface="Comic Sans MS"/>
                <a:cs typeface="Comic Sans MS"/>
                <a:sym typeface="Comic Sans MS"/>
              </a:rPr>
              <a:t>≠</a:t>
            </a:r>
            <a:r>
              <a:rPr b="0" i="0" lang="en" sz="1100" u="none" cap="none" strike="noStrike">
                <a:solidFill>
                  <a:srgbClr val="000000"/>
                </a:solidFill>
                <a:latin typeface="Comic Sans MS"/>
                <a:ea typeface="Comic Sans MS"/>
                <a:cs typeface="Comic Sans MS"/>
                <a:sym typeface="Comic Sans MS"/>
              </a:rPr>
              <a:t> 0. Inputs:  length, power, wheel diameter.  </a:t>
            </a:r>
            <a:r>
              <a:rPr lang="en" sz="1100">
                <a:solidFill>
                  <a:srgbClr val="000000"/>
                </a:solidFill>
                <a:latin typeface="Comic Sans MS"/>
                <a:ea typeface="Comic Sans MS"/>
                <a:cs typeface="Comic Sans MS"/>
                <a:sym typeface="Comic Sans MS"/>
              </a:rPr>
              <a:t>U</a:t>
            </a:r>
            <a:r>
              <a:rPr b="0" i="0" lang="en" sz="1100" u="none" cap="none" strike="noStrike">
                <a:solidFill>
                  <a:srgbClr val="000000"/>
                </a:solidFill>
                <a:latin typeface="Comic Sans MS"/>
                <a:ea typeface="Comic Sans MS"/>
                <a:cs typeface="Comic Sans MS"/>
                <a:sym typeface="Comic Sans MS"/>
              </a:rPr>
              <a:t>sing the formula: (length * 360) / wheel_circumference</a:t>
            </a:r>
            <a:r>
              <a:rPr lang="en" sz="1100">
                <a:solidFill>
                  <a:srgbClr val="000000"/>
                </a:solidFill>
                <a:latin typeface="Comic Sans MS"/>
                <a:ea typeface="Comic Sans MS"/>
                <a:cs typeface="Comic Sans MS"/>
                <a:sym typeface="Comic Sans MS"/>
              </a:rPr>
              <a:t>, the robot decides if the amount of inches is positive or negative. </a:t>
            </a:r>
            <a:r>
              <a:rPr lang="en" sz="1100">
                <a:solidFill>
                  <a:srgbClr val="000000"/>
                </a:solidFill>
                <a:latin typeface="Comic Sans MS"/>
                <a:ea typeface="Comic Sans MS"/>
                <a:cs typeface="Comic Sans MS"/>
                <a:sym typeface="Comic Sans MS"/>
              </a:rPr>
              <a:t>If it is positive, the formula is 0-gVal=power. If it is negative, the formula is gVal=power.</a:t>
            </a:r>
          </a:p>
          <a:p>
            <a:pPr lvl="0" marR="0" rtl="0" algn="just">
              <a:lnSpc>
                <a:spcPct val="90000"/>
              </a:lnSpc>
              <a:spcBef>
                <a:spcPts val="0"/>
              </a:spcBef>
              <a:spcAft>
                <a:spcPts val="0"/>
              </a:spcAft>
              <a:buNone/>
            </a:pPr>
            <a:r>
              <a:t/>
            </a:r>
            <a:endParaRPr sz="1100">
              <a:solidFill>
                <a:srgbClr val="000000"/>
              </a:solidFill>
              <a:latin typeface="Comic Sans MS"/>
              <a:ea typeface="Comic Sans MS"/>
              <a:cs typeface="Comic Sans MS"/>
              <a:sym typeface="Comic Sans MS"/>
            </a:endParaRPr>
          </a:p>
          <a:p>
            <a:pPr indent="-456565" lvl="0" marL="457200" marR="0" rtl="0" algn="just">
              <a:lnSpc>
                <a:spcPct val="90000"/>
              </a:lnSpc>
              <a:spcBef>
                <a:spcPts val="0"/>
              </a:spcBef>
              <a:spcAft>
                <a:spcPts val="0"/>
              </a:spcAft>
              <a:buClr>
                <a:schemeClr val="dk2"/>
              </a:buClr>
              <a:buSzPct val="100000"/>
              <a:buFont typeface="Comic Sans MS"/>
              <a:buChar char="•"/>
            </a:pPr>
            <a:r>
              <a:rPr b="1" i="0" lang="en" sz="1100" u="sng" cap="none" strike="noStrike">
                <a:solidFill>
                  <a:srgbClr val="000000"/>
                </a:solidFill>
                <a:latin typeface="Comic Sans MS"/>
                <a:ea typeface="Comic Sans MS"/>
                <a:cs typeface="Comic Sans MS"/>
                <a:sym typeface="Comic Sans MS"/>
              </a:rPr>
              <a:t>LineCounter</a:t>
            </a:r>
            <a:r>
              <a:rPr b="0" i="0" lang="en" sz="1100" u="none" cap="none" strike="noStrike">
                <a:solidFill>
                  <a:srgbClr val="000000"/>
                </a:solidFill>
                <a:latin typeface="Comic Sans MS"/>
                <a:ea typeface="Comic Sans MS"/>
                <a:cs typeface="Comic Sans MS"/>
                <a:sym typeface="Comic Sans MS"/>
              </a:rPr>
              <a:t> – Use right color sensor to count number of lines passed.  Useful for navigation to get to specific zone area on field mat where distance between two points can vary.  LineCounter is an alternative to measuring fixed distance in inches for navigation.</a:t>
            </a:r>
          </a:p>
          <a:p>
            <a:pPr lvl="0" marR="0" rtl="0" algn="just">
              <a:lnSpc>
                <a:spcPct val="90000"/>
              </a:lnSpc>
              <a:spcBef>
                <a:spcPts val="0"/>
              </a:spcBef>
              <a:spcAft>
                <a:spcPts val="0"/>
              </a:spcAft>
              <a:buNone/>
            </a:pPr>
            <a:r>
              <a:t/>
            </a:r>
            <a:endParaRPr sz="1100">
              <a:latin typeface="Comic Sans MS"/>
              <a:ea typeface="Comic Sans MS"/>
              <a:cs typeface="Comic Sans MS"/>
              <a:sym typeface="Comic Sans MS"/>
            </a:endParaRPr>
          </a:p>
          <a:p>
            <a:pPr indent="-456565" lvl="0" marL="457200" marR="0" rtl="0" algn="just">
              <a:lnSpc>
                <a:spcPct val="90000"/>
              </a:lnSpc>
              <a:spcBef>
                <a:spcPts val="0"/>
              </a:spcBef>
              <a:spcAft>
                <a:spcPts val="0"/>
              </a:spcAft>
              <a:buClr>
                <a:schemeClr val="dk2"/>
              </a:buClr>
              <a:buSzPct val="100000"/>
              <a:buFont typeface="Comic Sans MS"/>
              <a:buChar char="•"/>
            </a:pPr>
            <a:r>
              <a:rPr b="1" i="0" lang="en" sz="1100" u="sng" cap="none" strike="noStrike">
                <a:solidFill>
                  <a:srgbClr val="000000"/>
                </a:solidFill>
                <a:latin typeface="Comic Sans MS"/>
                <a:ea typeface="Comic Sans MS"/>
                <a:cs typeface="Comic Sans MS"/>
                <a:sym typeface="Comic Sans MS"/>
              </a:rPr>
              <a:t>WallAlign</a:t>
            </a:r>
            <a:r>
              <a:rPr b="0" i="0" lang="en" sz="1100" u="none" cap="none" strike="noStrike">
                <a:solidFill>
                  <a:srgbClr val="000000"/>
                </a:solidFill>
                <a:latin typeface="Comic Sans MS"/>
                <a:ea typeface="Comic Sans MS"/>
                <a:cs typeface="Comic Sans MS"/>
                <a:sym typeface="Comic Sans MS"/>
              </a:rPr>
              <a:t> – This block aligns with the wall </a:t>
            </a:r>
            <a:r>
              <a:rPr lang="en" sz="1100">
                <a:solidFill>
                  <a:srgbClr val="000000"/>
                </a:solidFill>
                <a:latin typeface="Comic Sans MS"/>
                <a:ea typeface="Comic Sans MS"/>
                <a:cs typeface="Comic Sans MS"/>
                <a:sym typeface="Comic Sans MS"/>
              </a:rPr>
              <a:t>for a certain amount of specified time.</a:t>
            </a:r>
          </a:p>
        </p:txBody>
      </p:sp>
      <p:sp>
        <p:nvSpPr>
          <p:cNvPr id="184" name="Shape 184"/>
          <p:cNvSpPr txBox="1"/>
          <p:nvPr>
            <p:ph type="title"/>
          </p:nvPr>
        </p:nvSpPr>
        <p:spPr>
          <a:xfrm>
            <a:off x="457200" y="79426"/>
            <a:ext cx="8229600" cy="687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600" u="none" cap="none" strike="noStrike">
                <a:solidFill>
                  <a:schemeClr val="dk2"/>
                </a:solidFill>
                <a:latin typeface="Comic Sans MS"/>
                <a:ea typeface="Comic Sans MS"/>
                <a:cs typeface="Comic Sans MS"/>
                <a:sym typeface="Comic Sans MS"/>
              </a:rPr>
              <a:t>MyBlocks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155628"/>
            <a:ext cx="8229600" cy="1044600"/>
          </a:xfrm>
          <a:prstGeom prst="rect">
            <a:avLst/>
          </a:prstGeom>
        </p:spPr>
        <p:txBody>
          <a:bodyPr anchorCtr="0" anchor="t" bIns="91425" lIns="91425" rIns="91425" tIns="91425">
            <a:noAutofit/>
          </a:bodyPr>
          <a:lstStyle/>
          <a:p>
            <a:pPr lvl="0" algn="ctr">
              <a:spcBef>
                <a:spcPts val="0"/>
              </a:spcBef>
              <a:buNone/>
            </a:pPr>
            <a:r>
              <a:rPr lang="en" sz="3200"/>
              <a:t>Food Dispenser Block</a:t>
            </a:r>
          </a:p>
        </p:txBody>
      </p:sp>
      <p:pic>
        <p:nvPicPr>
          <p:cNvPr id="190" name="Shape 190"/>
          <p:cNvPicPr preferRelativeResize="0"/>
          <p:nvPr/>
        </p:nvPicPr>
        <p:blipFill>
          <a:blip r:embed="rId3">
            <a:alphaModFix/>
          </a:blip>
          <a:stretch>
            <a:fillRect/>
          </a:stretch>
        </p:blipFill>
        <p:spPr>
          <a:xfrm>
            <a:off x="152400" y="1352628"/>
            <a:ext cx="8839201" cy="3242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155628"/>
            <a:ext cx="8229600" cy="5658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Comic Sans MS"/>
                <a:ea typeface="Comic Sans MS"/>
                <a:cs typeface="Comic Sans MS"/>
                <a:sym typeface="Comic Sans MS"/>
              </a:rPr>
              <a:t>gTurnBlock Block</a:t>
            </a:r>
          </a:p>
        </p:txBody>
      </p:sp>
      <p:pic>
        <p:nvPicPr>
          <p:cNvPr id="196" name="Shape 196"/>
          <p:cNvPicPr preferRelativeResize="0"/>
          <p:nvPr/>
        </p:nvPicPr>
        <p:blipFill>
          <a:blip r:embed="rId3">
            <a:alphaModFix/>
          </a:blip>
          <a:stretch>
            <a:fillRect/>
          </a:stretch>
        </p:blipFill>
        <p:spPr>
          <a:xfrm>
            <a:off x="152400" y="873828"/>
            <a:ext cx="8839194" cy="2688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155628"/>
            <a:ext cx="8229600" cy="5658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Georgia"/>
              <a:buNone/>
            </a:pPr>
            <a:r>
              <a:rPr b="0" i="0" lang="en" sz="3200" u="none" cap="none" strike="noStrike">
                <a:solidFill>
                  <a:schemeClr val="dk2"/>
                </a:solidFill>
                <a:latin typeface="Comic Sans MS"/>
                <a:ea typeface="Comic Sans MS"/>
                <a:cs typeface="Comic Sans MS"/>
                <a:sym typeface="Comic Sans MS"/>
              </a:rPr>
              <a:t>gSpinBlock Block</a:t>
            </a:r>
          </a:p>
        </p:txBody>
      </p:sp>
      <p:pic>
        <p:nvPicPr>
          <p:cNvPr id="202" name="Shape 202"/>
          <p:cNvPicPr preferRelativeResize="0"/>
          <p:nvPr/>
        </p:nvPicPr>
        <p:blipFill>
          <a:blip r:embed="rId3">
            <a:alphaModFix/>
          </a:blip>
          <a:stretch>
            <a:fillRect/>
          </a:stretch>
        </p:blipFill>
        <p:spPr>
          <a:xfrm>
            <a:off x="152400" y="873828"/>
            <a:ext cx="8839201" cy="33374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