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1719978"/>
          </a:xfrm>
        </p:spPr>
        <p:txBody>
          <a:bodyPr>
            <a:normAutofit/>
          </a:bodyPr>
          <a:lstStyle/>
          <a:p>
            <a:r>
              <a:rPr lang="en-US" sz="5400" dirty="0" err="1"/>
              <a:t>Penerapan</a:t>
            </a:r>
            <a:r>
              <a:rPr lang="en-US" sz="5400" dirty="0"/>
              <a:t> TSP pada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2778085"/>
            <a:ext cx="6269347" cy="171997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Ni Made Ayu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Aghata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Widya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Lestari (1201194075)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Lutfi Muhammad (1201190253)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Kartika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Salsabilla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Wulandari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(1201194051)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Meyliza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Gusandi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(1201174281)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998B-1F90-4200-9FD3-C1ED69FD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Proses </a:t>
            </a:r>
            <a:r>
              <a:rPr lang="en-GB" b="1" dirty="0" err="1"/>
              <a:t>Memilik</a:t>
            </a:r>
            <a:r>
              <a:rPr lang="en-GB" b="1" dirty="0"/>
              <a:t> </a:t>
            </a:r>
            <a:r>
              <a:rPr lang="en-GB" b="1" i="1" dirty="0"/>
              <a:t>Parents</a:t>
            </a:r>
            <a:r>
              <a:rPr lang="en-GB" b="1" dirty="0"/>
              <a:t> </a:t>
            </a:r>
            <a:r>
              <a:rPr lang="en-GB" b="1" dirty="0" err="1"/>
              <a:t>Untuk</a:t>
            </a:r>
            <a:r>
              <a:rPr lang="en-GB" b="1" dirty="0"/>
              <a:t> </a:t>
            </a:r>
            <a:r>
              <a:rPr lang="en-GB" b="1" dirty="0" err="1"/>
              <a:t>Generasi</a:t>
            </a:r>
            <a:r>
              <a:rPr lang="en-GB" b="1" dirty="0"/>
              <a:t> </a:t>
            </a:r>
            <a:r>
              <a:rPr lang="en-GB" b="1" dirty="0" err="1"/>
              <a:t>Selanjutnya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6FDB-B506-4ED6-9177-F7008B869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400" dirty="0" err="1"/>
              <a:t>Sekarang</a:t>
            </a:r>
            <a:r>
              <a:rPr lang="en-GB" sz="1400" dirty="0"/>
              <a:t>, </a:t>
            </a:r>
            <a:r>
              <a:rPr lang="en-GB" sz="1400" dirty="0" err="1"/>
              <a:t>kita</a:t>
            </a:r>
            <a:r>
              <a:rPr lang="en-GB" sz="1400" dirty="0"/>
              <a:t> </a:t>
            </a:r>
            <a:r>
              <a:rPr lang="en-GB" sz="1400" dirty="0" err="1"/>
              <a:t>akan</a:t>
            </a:r>
            <a:r>
              <a:rPr lang="en-GB" sz="1400" dirty="0"/>
              <a:t> </a:t>
            </a:r>
            <a:r>
              <a:rPr lang="en-GB" sz="1400" dirty="0" err="1"/>
              <a:t>memilih</a:t>
            </a:r>
            <a:r>
              <a:rPr lang="en-GB" sz="1400" dirty="0"/>
              <a:t> </a:t>
            </a:r>
            <a:r>
              <a:rPr lang="en-GB" sz="1400" i="1" dirty="0"/>
              <a:t>k</a:t>
            </a:r>
            <a:r>
              <a:rPr lang="en-GB" sz="1400" dirty="0"/>
              <a:t> : </a:t>
            </a:r>
            <a:r>
              <a:rPr lang="en-GB" sz="1400" dirty="0" err="1"/>
              <a:t>jumlah</a:t>
            </a:r>
            <a:r>
              <a:rPr lang="en-GB" sz="1400" dirty="0"/>
              <a:t> parents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menjadi</a:t>
            </a:r>
            <a:r>
              <a:rPr lang="en-GB" sz="1400" dirty="0"/>
              <a:t> basis </a:t>
            </a:r>
            <a:r>
              <a:rPr lang="en-GB" sz="1400" dirty="0" err="1"/>
              <a:t>generasi</a:t>
            </a:r>
            <a:r>
              <a:rPr lang="en-GB" sz="1400" dirty="0"/>
              <a:t> </a:t>
            </a:r>
            <a:r>
              <a:rPr lang="en-GB" sz="1400" dirty="0" err="1"/>
              <a:t>berikutnya</a:t>
            </a:r>
            <a:r>
              <a:rPr lang="en-GB" sz="1400" dirty="0"/>
              <a:t>. Di </a:t>
            </a:r>
            <a:r>
              <a:rPr lang="en-GB" sz="1400" dirty="0" err="1"/>
              <a:t>sini</a:t>
            </a:r>
            <a:r>
              <a:rPr lang="en-GB" sz="1400" dirty="0"/>
              <a:t>, kami </a:t>
            </a:r>
            <a:r>
              <a:rPr lang="en-GB" sz="1400" dirty="0" err="1"/>
              <a:t>menggunakan</a:t>
            </a:r>
            <a:r>
              <a:rPr lang="en-GB" sz="1400" dirty="0"/>
              <a:t> model roulette </a:t>
            </a:r>
            <a:r>
              <a:rPr lang="en-GB" sz="1400" dirty="0" err="1"/>
              <a:t>sederhana</a:t>
            </a:r>
            <a:r>
              <a:rPr lang="en-GB" sz="1400" dirty="0"/>
              <a:t>, di mana kami </a:t>
            </a:r>
            <a:r>
              <a:rPr lang="en-GB" sz="1400" dirty="0" err="1"/>
              <a:t>membandingkan</a:t>
            </a:r>
            <a:r>
              <a:rPr lang="en-GB" sz="1400" dirty="0"/>
              <a:t> </a:t>
            </a:r>
            <a:r>
              <a:rPr lang="en-GB" sz="1400" dirty="0" err="1"/>
              <a:t>nilai</a:t>
            </a:r>
            <a:r>
              <a:rPr lang="en-GB" sz="1400" dirty="0"/>
              <a:t> </a:t>
            </a:r>
            <a:r>
              <a:rPr lang="en-GB" sz="1400" dirty="0" err="1"/>
              <a:t>vektor</a:t>
            </a:r>
            <a:r>
              <a:rPr lang="en-GB" sz="1400" dirty="0"/>
              <a:t> </a:t>
            </a:r>
            <a:r>
              <a:rPr lang="en-GB" sz="1400" dirty="0" err="1"/>
              <a:t>probabilitas</a:t>
            </a:r>
            <a:r>
              <a:rPr lang="en-GB" sz="1400" dirty="0"/>
              <a:t> dan </a:t>
            </a:r>
            <a:r>
              <a:rPr lang="en-GB" sz="1400" dirty="0" err="1"/>
              <a:t>nomor</a:t>
            </a:r>
            <a:r>
              <a:rPr lang="en-GB" sz="1400" dirty="0"/>
              <a:t> </a:t>
            </a:r>
            <a:r>
              <a:rPr lang="en-GB" sz="1400" dirty="0" err="1"/>
              <a:t>acak</a:t>
            </a:r>
            <a:r>
              <a:rPr lang="en-GB" sz="1400" dirty="0"/>
              <a:t> yang </a:t>
            </a:r>
            <a:r>
              <a:rPr lang="en-GB" sz="1400" dirty="0" err="1"/>
              <a:t>diambil</a:t>
            </a:r>
            <a:r>
              <a:rPr lang="en-GB" sz="1400" dirty="0"/>
              <a:t> </a:t>
            </a:r>
            <a:r>
              <a:rPr lang="en-GB" sz="1400" dirty="0" err="1"/>
              <a:t>dari</a:t>
            </a:r>
            <a:r>
              <a:rPr lang="en-GB" sz="1400" dirty="0"/>
              <a:t> </a:t>
            </a:r>
            <a:r>
              <a:rPr lang="en-GB" sz="1400" dirty="0" err="1"/>
              <a:t>distribusi</a:t>
            </a:r>
            <a:r>
              <a:rPr lang="en-GB" sz="1400" dirty="0"/>
              <a:t> </a:t>
            </a:r>
            <a:r>
              <a:rPr lang="en-GB" sz="1400" dirty="0" err="1"/>
              <a:t>seragam</a:t>
            </a:r>
            <a:r>
              <a:rPr lang="en-GB" sz="1400" dirty="0"/>
              <a:t>. Jika </a:t>
            </a:r>
            <a:r>
              <a:rPr lang="en-GB" sz="1400" dirty="0" err="1"/>
              <a:t>nilai</a:t>
            </a:r>
            <a:r>
              <a:rPr lang="en-GB" sz="1400" dirty="0"/>
              <a:t> </a:t>
            </a:r>
            <a:r>
              <a:rPr lang="en-GB" sz="1400" dirty="0" err="1"/>
              <a:t>vektor</a:t>
            </a:r>
            <a:r>
              <a:rPr lang="en-GB" sz="1400" dirty="0"/>
              <a:t> </a:t>
            </a:r>
            <a:r>
              <a:rPr lang="en-GB" sz="1400" dirty="0" err="1"/>
              <a:t>probabilitas</a:t>
            </a:r>
            <a:r>
              <a:rPr lang="en-GB" sz="1400" dirty="0"/>
              <a:t> </a:t>
            </a:r>
            <a:r>
              <a:rPr lang="en-GB" sz="1400" dirty="0" err="1"/>
              <a:t>lebih</a:t>
            </a:r>
            <a:r>
              <a:rPr lang="en-GB" sz="1400" dirty="0"/>
              <a:t> </a:t>
            </a:r>
            <a:r>
              <a:rPr lang="en-GB" sz="1400" dirty="0" err="1"/>
              <a:t>tinggi</a:t>
            </a:r>
            <a:r>
              <a:rPr lang="en-GB" sz="1400" dirty="0"/>
              <a:t>, </a:t>
            </a:r>
            <a:r>
              <a:rPr lang="en-GB" sz="1400" dirty="0" err="1"/>
              <a:t>kromosom</a:t>
            </a:r>
            <a:r>
              <a:rPr lang="en-GB" sz="1400" dirty="0"/>
              <a:t> yang </a:t>
            </a:r>
            <a:r>
              <a:rPr lang="en-GB" sz="1400" dirty="0" err="1"/>
              <a:t>sesuai</a:t>
            </a:r>
            <a:r>
              <a:rPr lang="en-GB" sz="1400" dirty="0"/>
              <a:t> </a:t>
            </a:r>
            <a:r>
              <a:rPr lang="en-GB" sz="1400" dirty="0" err="1"/>
              <a:t>ditambahkan</a:t>
            </a:r>
            <a:r>
              <a:rPr lang="en-GB" sz="1400" dirty="0"/>
              <a:t> </a:t>
            </a:r>
            <a:r>
              <a:rPr lang="en-GB" sz="1400" dirty="0" err="1"/>
              <a:t>ke</a:t>
            </a:r>
            <a:r>
              <a:rPr lang="en-GB" sz="1400" dirty="0"/>
              <a:t> </a:t>
            </a:r>
            <a:r>
              <a:rPr lang="en-GB" sz="1400" i="1" dirty="0" err="1"/>
              <a:t>self.parents</a:t>
            </a:r>
            <a:r>
              <a:rPr lang="en-GB" sz="1400" dirty="0"/>
              <a:t>. Kami </a:t>
            </a:r>
            <a:r>
              <a:rPr lang="en-GB" sz="1400" dirty="0" err="1"/>
              <a:t>mengulangi</a:t>
            </a:r>
            <a:r>
              <a:rPr lang="en-GB" sz="1400" dirty="0"/>
              <a:t> proses </a:t>
            </a:r>
            <a:r>
              <a:rPr lang="en-GB" sz="1400" dirty="0" err="1"/>
              <a:t>ini</a:t>
            </a:r>
            <a:r>
              <a:rPr lang="en-GB" sz="1400" dirty="0"/>
              <a:t> </a:t>
            </a:r>
            <a:r>
              <a:rPr lang="en-GB" sz="1400" dirty="0" err="1"/>
              <a:t>sampai</a:t>
            </a:r>
            <a:r>
              <a:rPr lang="en-GB" sz="1400" dirty="0"/>
              <a:t> kami </a:t>
            </a:r>
            <a:r>
              <a:rPr lang="en-GB" sz="1400" dirty="0" err="1"/>
              <a:t>memiliki</a:t>
            </a:r>
            <a:r>
              <a:rPr lang="en-GB" sz="1400" dirty="0"/>
              <a:t> k parents.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8D3AD-AEB3-4394-8EB7-8D89FC34EF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Seperti</a:t>
            </a:r>
            <a:r>
              <a:rPr lang="en-GB" dirty="0"/>
              <a:t> yang </a:t>
            </a:r>
            <a:r>
              <a:rPr lang="en-GB" dirty="0" err="1"/>
              <a:t>diharapkan</a:t>
            </a:r>
            <a:r>
              <a:rPr lang="en-GB" dirty="0"/>
              <a:t>, kami </a:t>
            </a:r>
            <a:r>
              <a:rPr lang="en-GB" dirty="0" err="1"/>
              <a:t>mendapatkan</a:t>
            </a:r>
            <a:r>
              <a:rPr lang="en-GB" dirty="0"/>
              <a:t> 4 parents </a:t>
            </a:r>
            <a:r>
              <a:rPr lang="en-GB" dirty="0" err="1"/>
              <a:t>setelah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parents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i="1" dirty="0" err="1"/>
              <a:t>pop.select</a:t>
            </a:r>
            <a:r>
              <a:rPr lang="en-GB" i="1" dirty="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AE327-81EB-432F-97F8-BFE7F93A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68775"/>
            <a:ext cx="3919220" cy="1772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DE311-8EBB-4ECE-B49D-E5A02211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3" y="2120900"/>
            <a:ext cx="1328683" cy="46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67FEA5-123F-4B44-8667-8B4AF7B25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43" y="3829897"/>
            <a:ext cx="2183557" cy="13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6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8F34-180F-45BA-BEB6-EE2B4688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Swap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8494-CF62-4509-BE90-3F620C36CD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kami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mutasi</a:t>
            </a:r>
            <a:r>
              <a:rPr lang="en-GB" dirty="0"/>
              <a:t> swap dan crossover </a:t>
            </a:r>
            <a:r>
              <a:rPr lang="en-GB" dirty="0" err="1"/>
              <a:t>sederhana</a:t>
            </a:r>
            <a:r>
              <a:rPr lang="en-GB" dirty="0"/>
              <a:t>.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namanya</a:t>
            </a:r>
            <a:r>
              <a:rPr lang="en-GB" dirty="0"/>
              <a:t>, swap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melibatkan</a:t>
            </a:r>
            <a:r>
              <a:rPr lang="en-GB" dirty="0"/>
              <a:t> </a:t>
            </a:r>
            <a:r>
              <a:rPr lang="en-GB" dirty="0" err="1"/>
              <a:t>pertukaran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. </a:t>
            </a:r>
            <a:r>
              <a:rPr lang="en-GB" dirty="0" err="1"/>
              <a:t>Misalnya</a:t>
            </a:r>
            <a:r>
              <a:rPr lang="en-GB" dirty="0"/>
              <a:t>,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[a, b, c],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menukar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[b, a, c].</a:t>
            </a:r>
          </a:p>
          <a:p>
            <a:r>
              <a:rPr lang="en-GB" dirty="0" err="1"/>
              <a:t>Masalah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mutasi</a:t>
            </a:r>
            <a:r>
              <a:rPr lang="en-GB" dirty="0"/>
              <a:t> swap,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swapping </a:t>
            </a:r>
            <a:r>
              <a:rPr lang="en-GB" dirty="0" err="1"/>
              <a:t>adalah</a:t>
            </a:r>
            <a:r>
              <a:rPr lang="en-GB" dirty="0"/>
              <a:t> proses yang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mengganggu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konteks</a:t>
            </a:r>
            <a:r>
              <a:rPr lang="en-GB" dirty="0"/>
              <a:t> TSP. Karena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 </a:t>
            </a:r>
            <a:r>
              <a:rPr lang="en-GB" dirty="0" err="1"/>
              <a:t>mengkodekan</a:t>
            </a:r>
            <a:r>
              <a:rPr lang="en-GB" dirty="0"/>
              <a:t> </a:t>
            </a:r>
            <a:r>
              <a:rPr lang="en-GB" dirty="0" err="1"/>
              <a:t>urutan</a:t>
            </a:r>
            <a:r>
              <a:rPr lang="en-GB" dirty="0"/>
              <a:t> di mana </a:t>
            </a:r>
            <a:r>
              <a:rPr lang="en-GB" dirty="0" err="1"/>
              <a:t>seorang</a:t>
            </a:r>
            <a:r>
              <a:rPr lang="en-GB" dirty="0"/>
              <a:t> salesman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mengunjungi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, </a:t>
            </a:r>
            <a:r>
              <a:rPr lang="en-GB" dirty="0" err="1"/>
              <a:t>bertukar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mempengaruhi</a:t>
            </a:r>
            <a:r>
              <a:rPr lang="en-GB" dirty="0"/>
              <a:t> </a:t>
            </a:r>
            <a:r>
              <a:rPr lang="en-GB" dirty="0" err="1"/>
              <a:t>skor</a:t>
            </a:r>
            <a:r>
              <a:rPr lang="en-GB" dirty="0"/>
              <a:t> </a:t>
            </a:r>
            <a:r>
              <a:rPr lang="en-GB" dirty="0" err="1"/>
              <a:t>kebugaran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 yang </a:t>
            </a:r>
            <a:r>
              <a:rPr lang="en-GB" dirty="0" err="1"/>
              <a:t>bermutasi</a:t>
            </a:r>
            <a:r>
              <a:rPr lang="en-GB" dirty="0"/>
              <a:t>. Oleh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, kami juga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mutasi</a:t>
            </a:r>
            <a:r>
              <a:rPr lang="en-GB" dirty="0"/>
              <a:t> lain, yang </a:t>
            </a:r>
            <a:r>
              <a:rPr lang="en-GB" dirty="0" err="1"/>
              <a:t>dikenal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crossover.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239C8B-DAE8-43F6-BAA1-806056E8BE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5" y="2120900"/>
            <a:ext cx="4605867" cy="1727200"/>
          </a:xfrm>
        </p:spPr>
      </p:pic>
    </p:spTree>
    <p:extLst>
      <p:ext uri="{BB962C8B-B14F-4D97-AF65-F5344CB8AC3E}">
        <p14:creationId xmlns:p14="http://schemas.microsoft.com/office/powerpoint/2010/main" val="362420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186A-A0EC-41D6-AE9C-9E0B48D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F64E-36C4-47BC-8993-47E0A97670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ambil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parents </a:t>
            </a:r>
            <a:r>
              <a:rPr lang="en-GB" dirty="0" err="1"/>
              <a:t>kemudian</a:t>
            </a:r>
            <a:r>
              <a:rPr lang="en-GB" dirty="0"/>
              <a:t> slice </a:t>
            </a:r>
            <a:r>
              <a:rPr lang="en-GB" dirty="0" err="1"/>
              <a:t>sebagian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parents, dan </a:t>
            </a:r>
            <a:r>
              <a:rPr lang="en-GB" dirty="0" err="1"/>
              <a:t>mengisi</a:t>
            </a:r>
            <a:r>
              <a:rPr lang="en-GB" dirty="0"/>
              <a:t> </a:t>
            </a:r>
            <a:r>
              <a:rPr lang="en-GB" dirty="0" err="1"/>
              <a:t>sisa</a:t>
            </a:r>
            <a:r>
              <a:rPr lang="en-GB" dirty="0"/>
              <a:t> slot </a:t>
            </a:r>
            <a:r>
              <a:rPr lang="en-GB" dirty="0" err="1"/>
              <a:t>dengan</a:t>
            </a:r>
            <a:r>
              <a:rPr lang="en-GB" dirty="0"/>
              <a:t> parents </a:t>
            </a:r>
            <a:r>
              <a:rPr lang="en-GB" dirty="0" err="1"/>
              <a:t>lainnya</a:t>
            </a:r>
            <a:r>
              <a:rPr lang="en-GB" dirty="0"/>
              <a:t>.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mengisi</a:t>
            </a:r>
            <a:r>
              <a:rPr lang="en-GB" dirty="0"/>
              <a:t> </a:t>
            </a:r>
            <a:r>
              <a:rPr lang="en-GB" dirty="0" err="1"/>
              <a:t>sisa</a:t>
            </a:r>
            <a:r>
              <a:rPr lang="en-GB" dirty="0"/>
              <a:t> slot,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perlu</a:t>
            </a:r>
            <a:r>
              <a:rPr lang="en-GB" dirty="0"/>
              <a:t> </a:t>
            </a:r>
            <a:r>
              <a:rPr lang="en-GB" dirty="0" err="1"/>
              <a:t>memastikan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duplikat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. Mari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lihat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. </a:t>
            </a:r>
            <a:r>
              <a:rPr lang="en-GB" dirty="0" err="1"/>
              <a:t>Bayangkan</a:t>
            </a:r>
            <a:r>
              <a:rPr lang="en-GB" dirty="0"/>
              <a:t> parents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[a, b, c, d, e] dan yang </a:t>
            </a:r>
            <a:r>
              <a:rPr lang="en-GB" dirty="0" err="1"/>
              <a:t>lainnya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[b, a, e, c, d]. </a:t>
            </a:r>
            <a:r>
              <a:rPr lang="en-GB" dirty="0" err="1"/>
              <a:t>Katakanlah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slice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acak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parents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memberi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[None, b, c, None, None]. </a:t>
            </a:r>
            <a:r>
              <a:rPr lang="en-GB" dirty="0" err="1"/>
              <a:t>Kemudian</a:t>
            </a:r>
            <a:r>
              <a:rPr lang="en-GB" dirty="0"/>
              <a:t>, kami </a:t>
            </a:r>
            <a:r>
              <a:rPr lang="en-GB" dirty="0" err="1"/>
              <a:t>mengisi</a:t>
            </a:r>
            <a:r>
              <a:rPr lang="en-GB" dirty="0"/>
              <a:t> </a:t>
            </a:r>
            <a:r>
              <a:rPr lang="en-GB" dirty="0" err="1"/>
              <a:t>sisa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</a:t>
            </a:r>
            <a:r>
              <a:rPr lang="en-GB" dirty="0" err="1"/>
              <a:t>kosong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parents </a:t>
            </a:r>
            <a:r>
              <a:rPr lang="en-GB" dirty="0" err="1"/>
              <a:t>lainnya</a:t>
            </a:r>
            <a:r>
              <a:rPr lang="en-GB" dirty="0"/>
              <a:t>,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memperhatikan</a:t>
            </a:r>
            <a:r>
              <a:rPr lang="en-GB" dirty="0"/>
              <a:t> </a:t>
            </a:r>
            <a:r>
              <a:rPr lang="en-GB" dirty="0" err="1"/>
              <a:t>urutan</a:t>
            </a:r>
            <a:r>
              <a:rPr lang="en-GB" dirty="0"/>
              <a:t> </a:t>
            </a:r>
            <a:r>
              <a:rPr lang="en-GB" dirty="0" err="1"/>
              <a:t>kemunculan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.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berakhir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[a, b, c, e, d].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3A237E-E9BC-4C74-8989-410A3FE4F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6" y="2120900"/>
            <a:ext cx="4441614" cy="3749887"/>
          </a:xfrm>
        </p:spPr>
      </p:pic>
    </p:spTree>
    <p:extLst>
      <p:ext uri="{BB962C8B-B14F-4D97-AF65-F5344CB8AC3E}">
        <p14:creationId xmlns:p14="http://schemas.microsoft.com/office/powerpoint/2010/main" val="340270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DC3-FF10-40B1-9EDC-462AF6DF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Mutation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26F1-E4B8-49D4-A7F2-48C6560CC6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Sekarang</a:t>
            </a:r>
            <a:r>
              <a:rPr lang="en-GB" dirty="0"/>
              <a:t>, kami </a:t>
            </a:r>
            <a:r>
              <a:rPr lang="en-GB" dirty="0" err="1"/>
              <a:t>memasukkan</a:t>
            </a:r>
            <a:r>
              <a:rPr lang="en-GB" dirty="0"/>
              <a:t> </a:t>
            </a:r>
            <a:r>
              <a:rPr lang="en-GB" dirty="0" err="1"/>
              <a:t>mutasi</a:t>
            </a:r>
            <a:r>
              <a:rPr lang="en-GB" dirty="0"/>
              <a:t> crossover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dipanggil</a:t>
            </a:r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kami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mutasi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ambang</a:t>
            </a:r>
            <a:r>
              <a:rPr lang="en-GB" dirty="0"/>
              <a:t> </a:t>
            </a:r>
            <a:r>
              <a:rPr lang="en-GB" dirty="0" err="1"/>
              <a:t>batas</a:t>
            </a:r>
            <a:r>
              <a:rPr lang="en-GB" dirty="0"/>
              <a:t> / threshold yang </a:t>
            </a:r>
            <a:r>
              <a:rPr lang="en-GB" dirty="0" err="1"/>
              <a:t>ditentukan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0105-496D-4108-9580-C5C4B3D90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Ketika </a:t>
            </a:r>
            <a:r>
              <a:rPr lang="en-GB" dirty="0" err="1"/>
              <a:t>menjalankan</a:t>
            </a:r>
            <a:r>
              <a:rPr lang="en-GB" dirty="0"/>
              <a:t> </a:t>
            </a:r>
            <a:r>
              <a:rPr lang="en-GB" i="1" dirty="0" err="1"/>
              <a:t>pop.mutate</a:t>
            </a:r>
            <a:r>
              <a:rPr lang="en-GB" i="1" dirty="0"/>
              <a:t>()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</a:t>
            </a:r>
            <a:r>
              <a:rPr lang="en-GB" dirty="0" err="1"/>
              <a:t>kantong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generasi</a:t>
            </a:r>
            <a:r>
              <a:rPr lang="en-GB" dirty="0"/>
              <a:t> </a:t>
            </a:r>
            <a:r>
              <a:rPr lang="en-GB" dirty="0" err="1"/>
              <a:t>berikutnya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2B11-ACC5-4A96-B4AE-4FC12F02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994995"/>
            <a:ext cx="3196989" cy="1874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27361-0511-4358-9C6F-F8F329B9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3289299"/>
            <a:ext cx="2170856" cy="16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B242-9132-4B5A-8D69-FD38FE36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Lanjutan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99EB-087F-4E46-981F-C06FE96E7A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saatnya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menyatukan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ditambah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parameter </a:t>
            </a:r>
            <a:r>
              <a:rPr lang="en-GB" dirty="0" err="1"/>
              <a:t>tambahan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i="1" dirty="0" err="1"/>
              <a:t>print_interval</a:t>
            </a:r>
            <a:r>
              <a:rPr lang="en-GB" dirty="0"/>
              <a:t>, </a:t>
            </a:r>
            <a:r>
              <a:rPr lang="en-GB" dirty="0" err="1"/>
              <a:t>jalankan</a:t>
            </a:r>
            <a:r>
              <a:rPr lang="en-GB" dirty="0"/>
              <a:t> </a:t>
            </a:r>
            <a:r>
              <a:rPr lang="en-GB" dirty="0" err="1"/>
              <a:t>simulasi</a:t>
            </a:r>
            <a:r>
              <a:rPr lang="en-GB" dirty="0"/>
              <a:t> </a:t>
            </a:r>
            <a:r>
              <a:rPr lang="en-GB" dirty="0" err="1"/>
              <a:t>pemilihan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dan </a:t>
            </a:r>
            <a:r>
              <a:rPr lang="en-GB" dirty="0" err="1"/>
              <a:t>mutasi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i="1" dirty="0" err="1"/>
              <a:t>n_iter</a:t>
            </a:r>
            <a:r>
              <a:rPr lang="en-GB" i="1" dirty="0"/>
              <a:t> </a:t>
            </a:r>
            <a:r>
              <a:rPr lang="en-GB" dirty="0" err="1"/>
              <a:t>generasi</a:t>
            </a:r>
            <a:r>
              <a:rPr lang="en-GB" dirty="0"/>
              <a:t>. Bagian </a:t>
            </a:r>
            <a:r>
              <a:rPr lang="en-GB" dirty="0" err="1"/>
              <a:t>penting</a:t>
            </a:r>
            <a:r>
              <a:rPr lang="en-GB" dirty="0"/>
              <a:t> pada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children = </a:t>
            </a:r>
            <a:r>
              <a:rPr lang="en-GB" i="1" dirty="0" err="1"/>
              <a:t>pop.mutate</a:t>
            </a:r>
            <a:r>
              <a:rPr lang="en-GB" i="1" dirty="0"/>
              <a:t>(</a:t>
            </a:r>
            <a:r>
              <a:rPr lang="en-GB" i="1" dirty="0" err="1"/>
              <a:t>p_cross</a:t>
            </a:r>
            <a:r>
              <a:rPr lang="en-GB" i="1" dirty="0"/>
              <a:t>, </a:t>
            </a:r>
            <a:r>
              <a:rPr lang="en-GB" i="1" dirty="0" err="1"/>
              <a:t>p_mut</a:t>
            </a:r>
            <a:r>
              <a:rPr lang="en-GB" i="1" dirty="0"/>
              <a:t>)</a:t>
            </a:r>
            <a:r>
              <a:rPr lang="en-GB" dirty="0"/>
              <a:t> dan pop = </a:t>
            </a:r>
            <a:r>
              <a:rPr lang="en-GB" i="1" dirty="0"/>
              <a:t>Population(children, </a:t>
            </a:r>
            <a:r>
              <a:rPr lang="en-GB" i="1" dirty="0" err="1"/>
              <a:t>pop.adjacency_mat</a:t>
            </a:r>
            <a:r>
              <a:rPr lang="en-GB" i="1" dirty="0"/>
              <a:t>). </a:t>
            </a:r>
            <a:r>
              <a:rPr lang="en-GB" dirty="0"/>
              <a:t>Pada </a:t>
            </a:r>
            <a:r>
              <a:rPr lang="en-GB" dirty="0" err="1"/>
              <a:t>dasarnya</a:t>
            </a:r>
            <a:r>
              <a:rPr lang="en-GB" dirty="0"/>
              <a:t>,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memperoleh</a:t>
            </a:r>
            <a:r>
              <a:rPr lang="en-GB" dirty="0"/>
              <a:t> </a:t>
            </a:r>
            <a:r>
              <a:rPr lang="en-GB" dirty="0" err="1"/>
              <a:t>anak-anak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mutasi</a:t>
            </a:r>
            <a:r>
              <a:rPr lang="en-GB" dirty="0"/>
              <a:t> dan </a:t>
            </a:r>
            <a:r>
              <a:rPr lang="en-GB" dirty="0" err="1"/>
              <a:t>meneruskannya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kantong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</a:t>
            </a:r>
            <a:r>
              <a:rPr lang="en-GB" dirty="0" err="1"/>
              <a:t>generasi</a:t>
            </a:r>
            <a:r>
              <a:rPr lang="en-GB" dirty="0"/>
              <a:t> </a:t>
            </a:r>
            <a:r>
              <a:rPr lang="en-GB" dirty="0" err="1"/>
              <a:t>berikutnya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konstruktor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2745F8-B240-4BF7-9B53-68A8E945FF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005" y="2120899"/>
            <a:ext cx="7548362" cy="2895601"/>
          </a:xfrm>
        </p:spPr>
      </p:pic>
    </p:spTree>
    <p:extLst>
      <p:ext uri="{BB962C8B-B14F-4D97-AF65-F5344CB8AC3E}">
        <p14:creationId xmlns:p14="http://schemas.microsoft.com/office/powerpoint/2010/main" val="217542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9285-B768-41FF-A979-82C997DB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Lanjutan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CB55-C3C6-4F4D-98B2-49EFB27276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uji pada </a:t>
            </a:r>
            <a:r>
              <a:rPr lang="en-GB" dirty="0" err="1"/>
              <a:t>contoh</a:t>
            </a:r>
            <a:r>
              <a:rPr lang="en-GB" dirty="0"/>
              <a:t> TSP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selama</a:t>
            </a:r>
            <a:r>
              <a:rPr lang="en-GB" dirty="0"/>
              <a:t> 20 </a:t>
            </a:r>
            <a:r>
              <a:rPr lang="en-GB" dirty="0" err="1"/>
              <a:t>generasi</a:t>
            </a:r>
            <a:r>
              <a:rPr lang="en-GB" dirty="0"/>
              <a:t>. </a:t>
            </a:r>
            <a:r>
              <a:rPr lang="en-GB" dirty="0" err="1"/>
              <a:t>Seiring</a:t>
            </a:r>
            <a:r>
              <a:rPr lang="en-GB" dirty="0"/>
              <a:t> </a:t>
            </a:r>
            <a:r>
              <a:rPr lang="en-GB" dirty="0" err="1"/>
              <a:t>berlalunya</a:t>
            </a:r>
            <a:r>
              <a:rPr lang="en-GB" dirty="0"/>
              <a:t> </a:t>
            </a:r>
            <a:r>
              <a:rPr lang="en-GB" dirty="0" err="1"/>
              <a:t>generasi</a:t>
            </a:r>
            <a:r>
              <a:rPr lang="en-GB" dirty="0"/>
              <a:t>, </a:t>
            </a:r>
            <a:r>
              <a:rPr lang="en-GB" dirty="0" err="1"/>
              <a:t>skor</a:t>
            </a:r>
            <a:r>
              <a:rPr lang="en-GB" dirty="0"/>
              <a:t> fitness </a:t>
            </a:r>
            <a:r>
              <a:rPr lang="en-GB" dirty="0" err="1"/>
              <a:t>semakin</a:t>
            </a:r>
            <a:r>
              <a:rPr lang="en-GB" dirty="0"/>
              <a:t> </a:t>
            </a:r>
            <a:r>
              <a:rPr lang="en-GB" dirty="0" err="1"/>
              <a:t>membaik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AC4D1-34DD-41F9-B5AC-4F369BD00A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Mari </a:t>
            </a:r>
            <a:r>
              <a:rPr lang="en-GB" sz="1600" dirty="0" err="1"/>
              <a:t>kita</a:t>
            </a:r>
            <a:r>
              <a:rPr lang="en-GB" sz="1600" dirty="0"/>
              <a:t> </a:t>
            </a:r>
            <a:r>
              <a:rPr lang="en-GB" sz="1600" dirty="0" err="1"/>
              <a:t>coba</a:t>
            </a:r>
            <a:r>
              <a:rPr lang="en-GB" sz="1600" dirty="0"/>
              <a:t> </a:t>
            </a:r>
            <a:r>
              <a:rPr lang="en-GB" sz="1600" dirty="0" err="1"/>
              <a:t>menjalankan</a:t>
            </a:r>
            <a:r>
              <a:rPr lang="en-GB" sz="1600" dirty="0"/>
              <a:t> uji </a:t>
            </a:r>
            <a:r>
              <a:rPr lang="en-GB" sz="1600" dirty="0" err="1"/>
              <a:t>coba</a:t>
            </a:r>
            <a:r>
              <a:rPr lang="en-GB" sz="1600" dirty="0"/>
              <a:t> TSP </a:t>
            </a:r>
            <a:r>
              <a:rPr lang="en-GB" sz="1600" dirty="0" err="1"/>
              <a:t>yaitu</a:t>
            </a:r>
            <a:r>
              <a:rPr lang="en-GB" sz="1600" dirty="0"/>
              <a:t> </a:t>
            </a:r>
            <a:r>
              <a:rPr lang="en-GB" sz="1600" dirty="0" err="1"/>
              <a:t>sebanyak</a:t>
            </a:r>
            <a:r>
              <a:rPr lang="en-GB" sz="1600" dirty="0"/>
              <a:t> 100 </a:t>
            </a:r>
            <a:r>
              <a:rPr lang="en-GB" sz="1600" dirty="0" err="1"/>
              <a:t>generasi</a:t>
            </a:r>
            <a:r>
              <a:rPr lang="en-GB" sz="1600" dirty="0"/>
              <a:t>.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kejelasan</a:t>
            </a:r>
            <a:r>
              <a:rPr lang="en-GB" sz="1600" dirty="0"/>
              <a:t>, </a:t>
            </a:r>
            <a:r>
              <a:rPr lang="en-GB" sz="1600" dirty="0" err="1"/>
              <a:t>mari</a:t>
            </a:r>
            <a:r>
              <a:rPr lang="en-GB" sz="1600" dirty="0"/>
              <a:t> </a:t>
            </a:r>
            <a:r>
              <a:rPr lang="en-GB" sz="1600" dirty="0" err="1"/>
              <a:t>kita</a:t>
            </a:r>
            <a:r>
              <a:rPr lang="en-GB" sz="1600" dirty="0"/>
              <a:t> juga </a:t>
            </a:r>
            <a:r>
              <a:rPr lang="en-GB" sz="1600" dirty="0" err="1"/>
              <a:t>tampilkan</a:t>
            </a:r>
            <a:r>
              <a:rPr lang="en-GB" sz="1600" dirty="0"/>
              <a:t> plot </a:t>
            </a:r>
            <a:r>
              <a:rPr lang="en-GB" sz="1600" dirty="0" err="1"/>
              <a:t>kemajuan</a:t>
            </a:r>
            <a:r>
              <a:rPr lang="en-GB" sz="1600" dirty="0"/>
              <a:t> </a:t>
            </a:r>
            <a:r>
              <a:rPr lang="en-GB" sz="1600" dirty="0" err="1"/>
              <a:t>algoritma</a:t>
            </a:r>
            <a:r>
              <a:rPr lang="en-GB" sz="1600" dirty="0"/>
              <a:t> </a:t>
            </a:r>
            <a:r>
              <a:rPr lang="en-GB" sz="1600" dirty="0" err="1"/>
              <a:t>genetika</a:t>
            </a:r>
            <a:r>
              <a:rPr lang="en-GB" sz="1600" dirty="0"/>
              <a:t> </a:t>
            </a:r>
            <a:r>
              <a:rPr lang="en-GB" sz="1600" dirty="0" err="1"/>
              <a:t>kita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menyetel</a:t>
            </a:r>
            <a:r>
              <a:rPr lang="en-GB" sz="1600" dirty="0"/>
              <a:t> </a:t>
            </a:r>
            <a:r>
              <a:rPr lang="en-GB" sz="1600" i="1" dirty="0" err="1"/>
              <a:t>return_history</a:t>
            </a:r>
            <a:r>
              <a:rPr lang="en-GB" sz="1600" i="1" dirty="0"/>
              <a:t> </a:t>
            </a:r>
            <a:r>
              <a:rPr lang="en-GB" sz="1600" dirty="0" err="1"/>
              <a:t>ke</a:t>
            </a:r>
            <a:r>
              <a:rPr lang="en-GB" sz="1600" dirty="0"/>
              <a:t> </a:t>
            </a:r>
            <a:r>
              <a:rPr lang="en-GB" sz="1600" i="1" dirty="0"/>
              <a:t>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12CA2-1B82-4BF9-8B68-13EA4B5D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09937"/>
            <a:ext cx="3110544" cy="2786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E804A-BCB3-4AA8-8897-4EBA4F7D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3" y="3309937"/>
            <a:ext cx="8189691" cy="16916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183CB-219A-4721-9FA2-3F8B8981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30" y="4090658"/>
            <a:ext cx="2732549" cy="1961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593872-2C0D-48A3-9FC7-CC3985E6F885}"/>
              </a:ext>
            </a:extLst>
          </p:cNvPr>
          <p:cNvSpPr txBox="1"/>
          <p:nvPr/>
        </p:nvSpPr>
        <p:spPr>
          <a:xfrm>
            <a:off x="6504474" y="5407428"/>
            <a:ext cx="558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Setelah </a:t>
            </a:r>
            <a:r>
              <a:rPr lang="en-GB" sz="1200" dirty="0" err="1"/>
              <a:t>sekitar</a:t>
            </a:r>
            <a:r>
              <a:rPr lang="en-GB" sz="1200" dirty="0"/>
              <a:t> 10~20 </a:t>
            </a:r>
            <a:r>
              <a:rPr lang="en-GB" sz="1200" dirty="0" err="1"/>
              <a:t>iterasi</a:t>
            </a:r>
            <a:r>
              <a:rPr lang="en-GB" sz="1200" dirty="0"/>
              <a:t>, </a:t>
            </a:r>
            <a:r>
              <a:rPr lang="en-GB" sz="1200" dirty="0" err="1"/>
              <a:t>sepertinya</a:t>
            </a:r>
            <a:r>
              <a:rPr lang="en-GB" sz="1200" dirty="0"/>
              <a:t> </a:t>
            </a:r>
            <a:r>
              <a:rPr lang="en-GB" sz="1200" dirty="0" err="1"/>
              <a:t>algoritma</a:t>
            </a:r>
            <a:r>
              <a:rPr lang="en-GB" sz="1200" dirty="0"/>
              <a:t> </a:t>
            </a:r>
            <a:r>
              <a:rPr lang="en-GB" sz="1200" dirty="0" err="1"/>
              <a:t>telah</a:t>
            </a:r>
            <a:r>
              <a:rPr lang="en-GB" sz="1200" dirty="0"/>
              <a:t> </a:t>
            </a:r>
            <a:r>
              <a:rPr lang="en-GB" sz="1200" dirty="0" err="1"/>
              <a:t>konvergen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minimum, </a:t>
            </a:r>
          </a:p>
          <a:p>
            <a:r>
              <a:rPr lang="en-GB" sz="1200" dirty="0" err="1"/>
              <a:t>nilainya</a:t>
            </a:r>
            <a:r>
              <a:rPr lang="en-GB" sz="1200" dirty="0"/>
              <a:t> </a:t>
            </a:r>
            <a:r>
              <a:rPr lang="en-GB" sz="1200" dirty="0" err="1"/>
              <a:t>tetap</a:t>
            </a:r>
            <a:r>
              <a:rPr lang="en-GB" sz="1200" dirty="0"/>
              <a:t> di </a:t>
            </a:r>
            <a:r>
              <a:rPr lang="en-GB" sz="1200" dirty="0" err="1"/>
              <a:t>nilai</a:t>
            </a:r>
            <a:r>
              <a:rPr lang="en-GB" sz="1200" dirty="0"/>
              <a:t> 86.25. Lalu </a:t>
            </a:r>
            <a:r>
              <a:rPr lang="en-GB" sz="1200" dirty="0" err="1"/>
              <a:t>hasilnya</a:t>
            </a:r>
            <a:r>
              <a:rPr lang="en-GB" sz="1200" dirty="0"/>
              <a:t> optimal </a:t>
            </a:r>
            <a:r>
              <a:rPr lang="en-GB" sz="1200" dirty="0" err="1"/>
              <a:t>rute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urutan</a:t>
            </a:r>
            <a:r>
              <a:rPr lang="en-GB" sz="1200" dirty="0"/>
              <a:t> [0, 2, 3, 1, 4]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7E3894-0180-4583-96B7-1B6AD7092CF2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6126478" y="5071257"/>
            <a:ext cx="792000" cy="1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9FC3-D118-4BDC-8E9E-E549003F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Penerapan</a:t>
            </a:r>
            <a:r>
              <a:rPr lang="en-GB" dirty="0"/>
              <a:t> TSP </a:t>
            </a:r>
            <a:r>
              <a:rPr lang="en-GB" dirty="0" err="1"/>
              <a:t>dengan</a:t>
            </a:r>
            <a:r>
              <a:rPr lang="en-GB" dirty="0"/>
              <a:t> random 10 </a:t>
            </a:r>
            <a:r>
              <a:rPr lang="en-GB" dirty="0" err="1"/>
              <a:t>kota</a:t>
            </a:r>
            <a:r>
              <a:rPr lang="en-GB" dirty="0"/>
              <a:t> dan random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10 </a:t>
            </a:r>
            <a:r>
              <a:rPr lang="en-GB" dirty="0" err="1"/>
              <a:t>kota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A5F8-DB18-45C5-B307-94CEE80B81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Buat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generate </a:t>
            </a:r>
            <a:r>
              <a:rPr lang="en-GB" dirty="0" err="1"/>
              <a:t>kordinat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random, </a:t>
            </a:r>
            <a:r>
              <a:rPr lang="en-GB" dirty="0" err="1"/>
              <a:t>dengan</a:t>
            </a:r>
            <a:r>
              <a:rPr lang="en-GB" dirty="0"/>
              <a:t> range random 1-50 (</a:t>
            </a:r>
            <a:r>
              <a:rPr lang="en-GB" i="1" dirty="0" err="1"/>
              <a:t>n_cities</a:t>
            </a:r>
            <a:r>
              <a:rPr lang="en-GB" i="1" dirty="0"/>
              <a:t> * factor</a:t>
            </a:r>
            <a:r>
              <a:rPr lang="en-GB" dirty="0"/>
              <a:t>)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menghasilkan</a:t>
            </a:r>
            <a:r>
              <a:rPr lang="en-GB" dirty="0"/>
              <a:t> </a:t>
            </a:r>
            <a:r>
              <a:rPr lang="en-GB" dirty="0" err="1"/>
              <a:t>batas</a:t>
            </a:r>
            <a:r>
              <a:rPr lang="en-GB" dirty="0"/>
              <a:t> / </a:t>
            </a:r>
            <a:r>
              <a:rPr lang="en-GB" dirty="0" err="1"/>
              <a:t>thresold</a:t>
            </a:r>
            <a:r>
              <a:rPr lang="en-GB" dirty="0"/>
              <a:t> 50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EB0F-68B5-4709-A40C-E25D496A4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i="1" dirty="0" err="1"/>
              <a:t>generate_cities</a:t>
            </a:r>
            <a:r>
              <a:rPr lang="en-GB" sz="1600" i="1" dirty="0"/>
              <a:t>()</a:t>
            </a:r>
            <a:r>
              <a:rPr lang="en-GB" sz="1600" dirty="0"/>
              <a:t> : </a:t>
            </a:r>
            <a:r>
              <a:rPr lang="en-GB" sz="1600" i="1" dirty="0" err="1"/>
              <a:t>generate_cities</a:t>
            </a:r>
            <a:r>
              <a:rPr lang="en-GB" sz="1600" i="1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random </a:t>
            </a:r>
            <a:r>
              <a:rPr lang="en-GB" sz="1600" dirty="0" err="1"/>
              <a:t>kordinat</a:t>
            </a:r>
            <a:r>
              <a:rPr lang="en-GB" sz="1600" dirty="0"/>
              <a:t> </a:t>
            </a:r>
            <a:r>
              <a:rPr lang="en-GB" sz="1600" dirty="0" err="1"/>
              <a:t>kota</a:t>
            </a:r>
            <a:r>
              <a:rPr lang="en-GB" sz="1600" dirty="0"/>
              <a:t> </a:t>
            </a:r>
            <a:r>
              <a:rPr lang="en-GB" sz="1600" dirty="0" err="1"/>
              <a:t>dalam</a:t>
            </a:r>
            <a:r>
              <a:rPr lang="en-GB" sz="1600" dirty="0"/>
              <a:t> </a:t>
            </a:r>
            <a:r>
              <a:rPr lang="en-GB" sz="1600" dirty="0" err="1"/>
              <a:t>bentuk</a:t>
            </a:r>
            <a:r>
              <a:rPr lang="en-GB" sz="1600" dirty="0"/>
              <a:t> array </a:t>
            </a:r>
            <a:r>
              <a:rPr lang="en-GB" sz="1600" dirty="0" err="1"/>
              <a:t>numpy</a:t>
            </a:r>
            <a:r>
              <a:rPr lang="en-GB" sz="1600" dirty="0"/>
              <a:t>. </a:t>
            </a:r>
            <a:r>
              <a:rPr lang="en-GB" sz="1600" dirty="0" err="1"/>
              <a:t>Sekarang</a:t>
            </a:r>
            <a:r>
              <a:rPr lang="en-GB" sz="1600" dirty="0"/>
              <a:t>, </a:t>
            </a:r>
            <a:r>
              <a:rPr lang="en-GB" sz="1600" dirty="0" err="1"/>
              <a:t>kita</a:t>
            </a:r>
            <a:r>
              <a:rPr lang="en-GB" sz="1600" dirty="0"/>
              <a:t> </a:t>
            </a:r>
            <a:r>
              <a:rPr lang="en-GB" sz="1600" dirty="0" err="1"/>
              <a:t>membutuhkan</a:t>
            </a:r>
            <a:r>
              <a:rPr lang="en-GB" sz="1600" dirty="0"/>
              <a:t> </a:t>
            </a:r>
            <a:r>
              <a:rPr lang="en-GB" sz="1600" dirty="0" err="1"/>
              <a:t>beberapa</a:t>
            </a:r>
            <a:r>
              <a:rPr lang="en-GB" sz="1600" dirty="0"/>
              <a:t> </a:t>
            </a:r>
            <a:r>
              <a:rPr lang="en-GB" sz="1600" dirty="0" err="1"/>
              <a:t>fungsi</a:t>
            </a:r>
            <a:r>
              <a:rPr lang="en-GB" sz="1600" dirty="0"/>
              <a:t> yang </a:t>
            </a:r>
            <a:r>
              <a:rPr lang="en-GB" sz="1600" dirty="0" err="1"/>
              <a:t>akan</a:t>
            </a:r>
            <a:r>
              <a:rPr lang="en-GB" sz="1600" dirty="0"/>
              <a:t> </a:t>
            </a:r>
            <a:r>
              <a:rPr lang="en-GB" sz="1600" dirty="0" err="1"/>
              <a:t>membuat</a:t>
            </a:r>
            <a:r>
              <a:rPr lang="en-GB" sz="1600" dirty="0"/>
              <a:t> </a:t>
            </a:r>
            <a:r>
              <a:rPr lang="en-GB" sz="1600" dirty="0" err="1"/>
              <a:t>matriks</a:t>
            </a:r>
            <a:r>
              <a:rPr lang="en-GB" sz="1600" dirty="0"/>
              <a:t> </a:t>
            </a:r>
            <a:r>
              <a:rPr lang="en-GB" sz="1600" dirty="0" err="1"/>
              <a:t>jarak</a:t>
            </a:r>
            <a:r>
              <a:rPr lang="en-GB" sz="1600" dirty="0"/>
              <a:t> </a:t>
            </a:r>
            <a:r>
              <a:rPr lang="en-GB" sz="1600" dirty="0" err="1"/>
              <a:t>antar</a:t>
            </a:r>
            <a:r>
              <a:rPr lang="en-GB" sz="1600" dirty="0"/>
              <a:t> </a:t>
            </a:r>
            <a:r>
              <a:rPr lang="en-GB" sz="1600" dirty="0" err="1"/>
              <a:t>kota</a:t>
            </a:r>
            <a:r>
              <a:rPr lang="en-GB" sz="1600" dirty="0"/>
              <a:t> </a:t>
            </a:r>
            <a:r>
              <a:rPr lang="en-GB" sz="1600" dirty="0" err="1"/>
              <a:t>berdasarkan</a:t>
            </a:r>
            <a:r>
              <a:rPr lang="en-GB" sz="1600" dirty="0"/>
              <a:t> </a:t>
            </a:r>
            <a:r>
              <a:rPr lang="en-GB" sz="1600" dirty="0" err="1"/>
              <a:t>kordinat</a:t>
            </a:r>
            <a:r>
              <a:rPr lang="en-GB" sz="1600" dirty="0"/>
              <a:t> </a:t>
            </a:r>
            <a:r>
              <a:rPr lang="en-GB" sz="1600" dirty="0" err="1"/>
              <a:t>kota</a:t>
            </a:r>
            <a:r>
              <a:rPr lang="en-GB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9E362-B271-47F3-B276-300EEFFD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23521"/>
            <a:ext cx="4364431" cy="542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1C91B-F7ED-476C-A0B6-86586AD5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30" y="3749674"/>
            <a:ext cx="4523818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062-EE95-4F4F-B6E3-D52FDA03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Lanjutan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505E-353F-4546-A36D-BFB881E3B1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600" dirty="0" err="1"/>
              <a:t>lakukan</a:t>
            </a:r>
            <a:r>
              <a:rPr lang="en-GB" sz="1600" dirty="0"/>
              <a:t> </a:t>
            </a:r>
            <a:r>
              <a:rPr lang="en-GB" sz="1600" dirty="0" err="1"/>
              <a:t>pemeriksaan</a:t>
            </a:r>
            <a:r>
              <a:rPr lang="en-GB" sz="1600" dirty="0"/>
              <a:t> </a:t>
            </a:r>
            <a:r>
              <a:rPr lang="en-GB" sz="1600" dirty="0" err="1"/>
              <a:t>terhadap</a:t>
            </a:r>
            <a:r>
              <a:rPr lang="en-GB" sz="1600" dirty="0"/>
              <a:t> </a:t>
            </a:r>
            <a:r>
              <a:rPr lang="en-GB" sz="1600" dirty="0" err="1"/>
              <a:t>fungsi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memanggil</a:t>
            </a:r>
            <a:r>
              <a:rPr lang="en-GB" sz="1600" dirty="0"/>
              <a:t> </a:t>
            </a:r>
            <a:r>
              <a:rPr lang="en-GB" sz="1600" dirty="0" err="1"/>
              <a:t>fungsi</a:t>
            </a:r>
            <a:r>
              <a:rPr lang="en-GB" sz="1600" dirty="0"/>
              <a:t> </a:t>
            </a:r>
            <a:r>
              <a:rPr lang="en-GB" sz="1600" i="1" dirty="0" err="1"/>
              <a:t>make_mat</a:t>
            </a:r>
            <a:r>
              <a:rPr lang="en-GB" sz="1600" i="1" dirty="0"/>
              <a:t>() </a:t>
            </a:r>
            <a:r>
              <a:rPr lang="en-GB" sz="1600" dirty="0" err="1"/>
              <a:t>sehingga</a:t>
            </a:r>
            <a:r>
              <a:rPr lang="en-GB" sz="1600" dirty="0"/>
              <a:t> </a:t>
            </a:r>
            <a:r>
              <a:rPr lang="en-GB" sz="1600" dirty="0" err="1"/>
              <a:t>memastikan</a:t>
            </a:r>
            <a:r>
              <a:rPr lang="en-GB" sz="1600" dirty="0"/>
              <a:t> </a:t>
            </a:r>
            <a:r>
              <a:rPr lang="en-GB" sz="1600" dirty="0" err="1"/>
              <a:t>bahwa</a:t>
            </a:r>
            <a:r>
              <a:rPr lang="en-GB" sz="1600" dirty="0"/>
              <a:t> </a:t>
            </a:r>
            <a:r>
              <a:rPr lang="en-GB" sz="1600" i="1" dirty="0" err="1"/>
              <a:t>generate_cities</a:t>
            </a:r>
            <a:r>
              <a:rPr lang="en-GB" sz="1600" i="1" dirty="0"/>
              <a:t>() </a:t>
            </a:r>
            <a:r>
              <a:rPr lang="en-GB" sz="1600" dirty="0" err="1"/>
              <a:t>memang</a:t>
            </a:r>
            <a:r>
              <a:rPr lang="en-GB" sz="1600" dirty="0"/>
              <a:t> </a:t>
            </a:r>
            <a:r>
              <a:rPr lang="en-GB" sz="1600" dirty="0" err="1"/>
              <a:t>membuat</a:t>
            </a:r>
            <a:r>
              <a:rPr lang="en-GB" sz="1600" dirty="0"/>
              <a:t> </a:t>
            </a:r>
            <a:r>
              <a:rPr lang="en-GB" sz="1600" dirty="0" err="1"/>
              <a:t>koordinat</a:t>
            </a:r>
            <a:r>
              <a:rPr lang="en-GB" sz="1600" dirty="0"/>
              <a:t> </a:t>
            </a:r>
            <a:r>
              <a:rPr lang="en-GB" sz="1600" dirty="0" err="1"/>
              <a:t>kota</a:t>
            </a:r>
            <a:r>
              <a:rPr lang="en-GB" sz="1600" dirty="0"/>
              <a:t> </a:t>
            </a:r>
            <a:r>
              <a:rPr lang="en-GB" sz="1600" dirty="0" err="1"/>
              <a:t>seperti</a:t>
            </a:r>
            <a:r>
              <a:rPr lang="en-GB" sz="1600" dirty="0"/>
              <a:t> yang </a:t>
            </a:r>
            <a:r>
              <a:rPr lang="en-GB" sz="1600" dirty="0" err="1"/>
              <a:t>diharapkan</a:t>
            </a:r>
            <a:r>
              <a:rPr lang="en-GB" sz="1600" dirty="0"/>
              <a:t>. </a:t>
            </a:r>
            <a:r>
              <a:rPr lang="en-GB" sz="1600" dirty="0" err="1"/>
              <a:t>Maka</a:t>
            </a:r>
            <a:r>
              <a:rPr lang="en-GB" sz="1600" dirty="0"/>
              <a:t> </a:t>
            </a:r>
            <a:r>
              <a:rPr lang="en-GB" sz="1600" dirty="0" err="1"/>
              <a:t>akan</a:t>
            </a:r>
            <a:r>
              <a:rPr lang="en-GB" sz="1600" dirty="0"/>
              <a:t> </a:t>
            </a:r>
            <a:r>
              <a:rPr lang="en-GB" sz="1600" dirty="0" err="1"/>
              <a:t>kita</a:t>
            </a:r>
            <a:r>
              <a:rPr lang="en-GB" sz="1600" dirty="0"/>
              <a:t> </a:t>
            </a:r>
            <a:r>
              <a:rPr lang="en-GB" sz="1600" dirty="0" err="1"/>
              <a:t>coba</a:t>
            </a:r>
            <a:r>
              <a:rPr lang="en-GB" sz="1600" dirty="0"/>
              <a:t> </a:t>
            </a:r>
            <a:r>
              <a:rPr lang="en-GB" sz="1600" dirty="0" err="1"/>
              <a:t>mengirimkan</a:t>
            </a:r>
            <a:r>
              <a:rPr lang="en-GB" sz="1600" dirty="0"/>
              <a:t> </a:t>
            </a:r>
            <a:r>
              <a:rPr lang="en-GB" sz="1600" dirty="0" err="1"/>
              <a:t>kordinat</a:t>
            </a:r>
            <a:r>
              <a:rPr lang="en-GB" sz="1600" dirty="0"/>
              <a:t> dummy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85E56-E27D-4F1D-9476-EF140B208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Generate random 10 </a:t>
            </a:r>
            <a:r>
              <a:rPr lang="en-GB" dirty="0" err="1"/>
              <a:t>kota</a:t>
            </a:r>
            <a:r>
              <a:rPr lang="en-GB" dirty="0"/>
              <a:t> dan </a:t>
            </a:r>
            <a:r>
              <a:rPr lang="en-GB" dirty="0" err="1"/>
              <a:t>kembalikan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10 </a:t>
            </a:r>
            <a:r>
              <a:rPr lang="en-GB" dirty="0" err="1"/>
              <a:t>kota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E9F08-1BD8-40A8-B291-6B049CB7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783012"/>
            <a:ext cx="4350969" cy="1337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F9AAA-210E-4509-975E-D2EE6EC4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3058001"/>
            <a:ext cx="2780456" cy="2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8094-0558-4A9E-ACFA-457F80E0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Percobaan</a:t>
            </a:r>
            <a:r>
              <a:rPr lang="en-GB" dirty="0"/>
              <a:t> </a:t>
            </a:r>
            <a:r>
              <a:rPr lang="en-GB" dirty="0" err="1"/>
              <a:t>Menemukan</a:t>
            </a:r>
            <a:r>
              <a:rPr lang="en-GB" dirty="0"/>
              <a:t> Jalur Optimal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6E53-EF74-436C-9B39-3C112B45D6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Pada </a:t>
            </a:r>
            <a:r>
              <a:rPr lang="en-GB" sz="1400" dirty="0" err="1"/>
              <a:t>tahp</a:t>
            </a:r>
            <a:r>
              <a:rPr lang="en-GB" sz="1400" dirty="0"/>
              <a:t> </a:t>
            </a:r>
            <a:r>
              <a:rPr lang="en-GB" sz="1400" dirty="0" err="1"/>
              <a:t>ini</a:t>
            </a:r>
            <a:r>
              <a:rPr lang="en-GB" sz="1400" dirty="0"/>
              <a:t>, </a:t>
            </a:r>
            <a:r>
              <a:rPr lang="en-GB" sz="1400" dirty="0" err="1"/>
              <a:t>fungsi</a:t>
            </a:r>
            <a:r>
              <a:rPr lang="en-GB" sz="1400" dirty="0"/>
              <a:t> generate random </a:t>
            </a:r>
            <a:r>
              <a:rPr lang="en-GB" sz="1400" dirty="0" err="1"/>
              <a:t>kordinat</a:t>
            </a:r>
            <a:r>
              <a:rPr lang="en-GB" sz="1400" dirty="0"/>
              <a:t> </a:t>
            </a:r>
            <a:r>
              <a:rPr lang="en-GB" sz="1400" dirty="0" err="1"/>
              <a:t>kota</a:t>
            </a:r>
            <a:r>
              <a:rPr lang="en-GB" sz="1400" dirty="0"/>
              <a:t> </a:t>
            </a:r>
            <a:r>
              <a:rPr lang="en-GB" sz="1400" dirty="0" err="1"/>
              <a:t>sudah</a:t>
            </a:r>
            <a:r>
              <a:rPr lang="en-GB" sz="1400" dirty="0"/>
              <a:t> </a:t>
            </a:r>
            <a:r>
              <a:rPr lang="en-GB" sz="1400" dirty="0" err="1"/>
              <a:t>berhasil</a:t>
            </a:r>
            <a:r>
              <a:rPr lang="en-GB" sz="1400" dirty="0"/>
              <a:t> </a:t>
            </a:r>
            <a:r>
              <a:rPr lang="en-GB" sz="1400" dirty="0" err="1"/>
              <a:t>dilakukan</a:t>
            </a:r>
            <a:r>
              <a:rPr lang="en-GB" sz="1400" dirty="0"/>
              <a:t>, </a:t>
            </a:r>
            <a:r>
              <a:rPr lang="en-GB" sz="1400" dirty="0" err="1"/>
              <a:t>selanjutnya</a:t>
            </a:r>
            <a:r>
              <a:rPr lang="en-GB" sz="1400" dirty="0"/>
              <a:t> </a:t>
            </a:r>
            <a:r>
              <a:rPr lang="en-GB" sz="1400" dirty="0" err="1"/>
              <a:t>kita</a:t>
            </a:r>
            <a:r>
              <a:rPr lang="en-GB" sz="1400" dirty="0"/>
              <a:t> </a:t>
            </a:r>
            <a:r>
              <a:rPr lang="en-GB" sz="1400" dirty="0" err="1"/>
              <a:t>menggunakan</a:t>
            </a:r>
            <a:r>
              <a:rPr lang="en-GB" sz="1400" dirty="0"/>
              <a:t> </a:t>
            </a:r>
            <a:r>
              <a:rPr lang="en-GB" sz="1400" dirty="0" err="1"/>
              <a:t>algoritma</a:t>
            </a:r>
            <a:r>
              <a:rPr lang="en-GB" sz="1400" dirty="0"/>
              <a:t> </a:t>
            </a:r>
            <a:r>
              <a:rPr lang="en-GB" sz="1400" dirty="0" err="1"/>
              <a:t>genetika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menemukan</a:t>
            </a:r>
            <a:r>
              <a:rPr lang="en-GB" sz="1400" dirty="0"/>
              <a:t> </a:t>
            </a:r>
            <a:r>
              <a:rPr lang="en-GB" sz="1400" dirty="0" err="1"/>
              <a:t>jalur</a:t>
            </a:r>
            <a:r>
              <a:rPr lang="en-GB" sz="1400" dirty="0"/>
              <a:t> optimal </a:t>
            </a:r>
            <a:r>
              <a:rPr lang="en-GB" sz="1400" dirty="0" err="1"/>
              <a:t>menggunakan</a:t>
            </a:r>
            <a:r>
              <a:rPr lang="en-GB" sz="1400" dirty="0"/>
              <a:t> </a:t>
            </a:r>
            <a:r>
              <a:rPr lang="en-GB" sz="1400" dirty="0" err="1"/>
              <a:t>fungsi</a:t>
            </a:r>
            <a:r>
              <a:rPr lang="en-GB" sz="1400" dirty="0"/>
              <a:t> </a:t>
            </a:r>
            <a:r>
              <a:rPr lang="en-GB" sz="1400" i="1" dirty="0" err="1"/>
              <a:t>genetic_algorithm</a:t>
            </a:r>
            <a:r>
              <a:rPr lang="en-GB" sz="1400" i="1" dirty="0"/>
              <a:t>() </a:t>
            </a:r>
            <a:r>
              <a:rPr lang="en-GB" sz="1400" dirty="0" err="1"/>
              <a:t>dengan</a:t>
            </a:r>
            <a:r>
              <a:rPr lang="en-GB" sz="1400" dirty="0"/>
              <a:t> parameter yang </a:t>
            </a:r>
            <a:r>
              <a:rPr lang="en-GB" sz="1400" dirty="0" err="1"/>
              <a:t>disesuaikan</a:t>
            </a:r>
            <a:endParaRPr lang="en-GB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9DB67-90BB-4EFF-9867-D922A2FB1A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453BB-8201-4F1C-9D2E-82FC51DF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40970"/>
            <a:ext cx="8452626" cy="15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4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9A83-E37F-429A-9545-749F62B0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BF5A-3797-4331-91CE-7D6177FF7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Generation 0: 252.379593517968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10: 242.68696706723202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20: 238.67234490716538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30: 228.61012018904466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40: 228.61012018904466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50: 228.61012018904466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60: 228.1501989461127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70: 228.1501989461127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80: 228.1501989461127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90: 228.1501989461127</a:t>
            </a:r>
          </a:p>
          <a:p>
            <a:pPr>
              <a:lnSpc>
                <a:spcPct val="100000"/>
              </a:lnSpc>
            </a:pPr>
            <a:r>
              <a:rPr lang="en-GB" dirty="0"/>
              <a:t>Generation 99: 228.1501989461127 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DF5A20-2BDD-4279-94A9-DEF33B69E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6" y="2120900"/>
            <a:ext cx="4639734" cy="3302153"/>
          </a:xfrm>
        </p:spPr>
      </p:pic>
    </p:spTree>
    <p:extLst>
      <p:ext uri="{BB962C8B-B14F-4D97-AF65-F5344CB8AC3E}">
        <p14:creationId xmlns:p14="http://schemas.microsoft.com/office/powerpoint/2010/main" val="90885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0C81-8B3F-4434-B53E-C5DD8891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D" dirty="0"/>
              <a:t>Setup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D38C41-5DFA-46FD-8F34-3483741E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!pip install --upgrade pip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!pip install </a:t>
            </a:r>
            <a:r>
              <a:rPr lang="en-US" sz="1600" dirty="0" err="1">
                <a:latin typeface="Consolas" panose="020B0609020204030204" pitchFamily="49" charset="0"/>
              </a:rPr>
              <a:t>numpy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!pip install matplotlib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numpy</a:t>
            </a:r>
            <a:r>
              <a:rPr lang="en-US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matplotlib.pyplot</a:t>
            </a:r>
            <a:r>
              <a:rPr lang="en-US" sz="1600" dirty="0"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latin typeface="Consolas" panose="020B0609020204030204" pitchFamily="49" charset="0"/>
              </a:rPr>
              <a:t>plt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%matplotlib inline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%matplotlib </a:t>
            </a:r>
            <a:r>
              <a:rPr lang="en-US" sz="1600" dirty="0" err="1">
                <a:latin typeface="Consolas" panose="020B0609020204030204" pitchFamily="49" charset="0"/>
              </a:rPr>
              <a:t>InlineBackend.figure_format</a:t>
            </a:r>
            <a:r>
              <a:rPr lang="en-US" sz="1600" dirty="0">
                <a:latin typeface="Consolas" panose="020B0609020204030204" pitchFamily="49" charset="0"/>
              </a:rPr>
              <a:t> = '</a:t>
            </a:r>
            <a:r>
              <a:rPr lang="en-US" sz="1600" dirty="0" err="1">
                <a:latin typeface="Consolas" panose="020B0609020204030204" pitchFamily="49" charset="0"/>
              </a:rPr>
              <a:t>svg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plt.style.use</a:t>
            </a:r>
            <a:r>
              <a:rPr lang="en-US" sz="1600" dirty="0">
                <a:latin typeface="Consolas" panose="020B0609020204030204" pitchFamily="49" charset="0"/>
              </a:rPr>
              <a:t>("seaborn")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np.random.seed</a:t>
            </a:r>
            <a:r>
              <a:rPr lang="en-US" sz="1600" dirty="0"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0116-F6D3-49E4-96EA-EE275F53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GB" dirty="0" err="1"/>
              <a:t>Menggunakan</a:t>
            </a:r>
            <a:r>
              <a:rPr lang="en-GB" dirty="0"/>
              <a:t> module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alasan</a:t>
            </a:r>
            <a:r>
              <a:rPr lang="en-GB" dirty="0"/>
              <a:t> </a:t>
            </a:r>
            <a:r>
              <a:rPr lang="en-GB" dirty="0" err="1"/>
              <a:t>kecepatan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pemrosesan</a:t>
            </a:r>
            <a:r>
              <a:rPr lang="en-GB" dirty="0"/>
              <a:t> list dan juga support vector, </a:t>
            </a:r>
            <a:r>
              <a:rPr lang="en-GB" dirty="0" err="1"/>
              <a:t>selain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module matplotlib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data yang </a:t>
            </a:r>
            <a:r>
              <a:rPr lang="en-GB" dirty="0" err="1"/>
              <a:t>dihasilkan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85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425-0C32-4D9F-9EDB-0BB7EFC3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9CA7-EF08-4296-813E-BEF1D543AF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 err="1"/>
              <a:t>Menampilkan</a:t>
            </a:r>
            <a:r>
              <a:rPr lang="en-ID" dirty="0"/>
              <a:t> path / </a:t>
            </a:r>
            <a:r>
              <a:rPr lang="en-ID" dirty="0" err="1"/>
              <a:t>jalur</a:t>
            </a:r>
            <a:r>
              <a:rPr lang="en-ID" dirty="0"/>
              <a:t> optimal yang di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dilalui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histogram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ECB63F-8DAF-46EA-8269-406C864D00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6" y="2120899"/>
            <a:ext cx="4700694" cy="30335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654D1-8C52-422E-9A9D-9498EF73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52750"/>
            <a:ext cx="4341876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984-DA61-4E13-B02C-E42E33F0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35B932-304E-4E99-A42A-1CADD3C089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095500"/>
            <a:ext cx="5946271" cy="377359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D76EA-FB17-4AF6-9C47-832EB2B07F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25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EC7-EEB6-4A50-8560-C48C7CAE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Membuat</a:t>
            </a:r>
            <a:r>
              <a:rPr lang="en-GB" b="1" dirty="0"/>
              <a:t> </a:t>
            </a:r>
            <a:r>
              <a:rPr lang="en-GB" b="1" dirty="0" err="1"/>
              <a:t>Representasi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A499-5D2D-4FFA-AD0E-178BDE265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TSP </a:t>
            </a:r>
            <a:r>
              <a:rPr lang="en-GB" dirty="0" err="1"/>
              <a:t>membutuhkan</a:t>
            </a:r>
            <a:r>
              <a:rPr lang="en-GB" dirty="0"/>
              <a:t> data </a:t>
            </a:r>
            <a:r>
              <a:rPr lang="en-GB" dirty="0" err="1"/>
              <a:t>kota</a:t>
            </a:r>
            <a:r>
              <a:rPr lang="en-GB" dirty="0"/>
              <a:t> dan juga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, </a:t>
            </a:r>
            <a:r>
              <a:rPr lang="en-GB" dirty="0" err="1"/>
              <a:t>disini</a:t>
            </a:r>
            <a:r>
              <a:rPr lang="en-GB" dirty="0"/>
              <a:t> </a:t>
            </a:r>
            <a:r>
              <a:rPr lang="en-GB" dirty="0" err="1"/>
              <a:t>dicoba</a:t>
            </a:r>
            <a:r>
              <a:rPr lang="en-GB" dirty="0"/>
              <a:t> </a:t>
            </a:r>
            <a:r>
              <a:rPr lang="en-GB" dirty="0" err="1"/>
              <a:t>terlebih</a:t>
            </a:r>
            <a:r>
              <a:rPr lang="en-GB" dirty="0"/>
              <a:t> </a:t>
            </a:r>
            <a:r>
              <a:rPr lang="en-GB" dirty="0" err="1"/>
              <a:t>dahulu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merepresentasikan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eksplisit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 dan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. </a:t>
            </a:r>
            <a:r>
              <a:rPr lang="en-GB" dirty="0" err="1"/>
              <a:t>Represntasi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 </a:t>
            </a:r>
            <a:r>
              <a:rPr lang="en-GB" i="1" dirty="0" err="1"/>
              <a:t>i</a:t>
            </a:r>
            <a:r>
              <a:rPr lang="en-GB" dirty="0"/>
              <a:t> dan </a:t>
            </a:r>
            <a:r>
              <a:rPr lang="en-GB" i="1" dirty="0"/>
              <a:t>j</a:t>
            </a:r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A </a:t>
            </a:r>
            <a:r>
              <a:rPr lang="en-GB" i="1" dirty="0" err="1"/>
              <a:t>ij</a:t>
            </a:r>
            <a:r>
              <a:rPr lang="en-GB" dirty="0"/>
              <a:t> </a:t>
            </a:r>
            <a:r>
              <a:rPr lang="en-GB" dirty="0" err="1"/>
              <a:t>menyatakan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keterangan</a:t>
            </a:r>
            <a:r>
              <a:rPr lang="en-GB" dirty="0"/>
              <a:t> : </a:t>
            </a:r>
            <a:br>
              <a:rPr lang="en-GB" dirty="0"/>
            </a:br>
            <a:r>
              <a:rPr lang="en-GB" i="1" dirty="0"/>
              <a:t>cities</a:t>
            </a:r>
            <a:r>
              <a:rPr lang="en-GB" dirty="0"/>
              <a:t> = </a:t>
            </a:r>
            <a:r>
              <a:rPr lang="en-GB" dirty="0" err="1"/>
              <a:t>kota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 err="1"/>
              <a:t>adjacency_mat</a:t>
            </a:r>
            <a:r>
              <a:rPr lang="en-GB" i="1" dirty="0"/>
              <a:t> </a:t>
            </a:r>
            <a:r>
              <a:rPr lang="en-GB" dirty="0"/>
              <a:t>= </a:t>
            </a:r>
            <a:r>
              <a:rPr lang="en-GB" dirty="0" err="1"/>
              <a:t>matriks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kota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2711F7-6A64-45F7-9740-3267E9CD43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944" y="2120900"/>
            <a:ext cx="4639736" cy="2629184"/>
          </a:xfrm>
        </p:spPr>
      </p:pic>
    </p:spTree>
    <p:extLst>
      <p:ext uri="{BB962C8B-B14F-4D97-AF65-F5344CB8AC3E}">
        <p14:creationId xmlns:p14="http://schemas.microsoft.com/office/powerpoint/2010/main" val="68908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0E89-970F-44D1-903A-144AFAC8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Implementasi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8277-350C-4709-895C-64DCB7575B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Definiskan</a:t>
            </a:r>
            <a:r>
              <a:rPr lang="en-GB" dirty="0"/>
              <a:t> class yang </a:t>
            </a:r>
            <a:r>
              <a:rPr lang="en-GB" dirty="0" err="1"/>
              <a:t>merepresentasikan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yang </a:t>
            </a:r>
            <a:r>
              <a:rPr lang="en-GB" dirty="0" err="1"/>
              <a:t>didalam</a:t>
            </a:r>
            <a:r>
              <a:rPr lang="en-GB" dirty="0"/>
              <a:t> 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spesifik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</a:t>
            </a:r>
            <a:r>
              <a:rPr lang="en-GB" dirty="0" err="1"/>
              <a:t>generasi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pada class </a:t>
            </a:r>
            <a:r>
              <a:rPr lang="en-GB" dirty="0" err="1"/>
              <a:t>tersebut</a:t>
            </a:r>
            <a:r>
              <a:rPr lang="en-GB" dirty="0"/>
              <a:t>. </a:t>
            </a:r>
            <a:r>
              <a:rPr lang="en-GB" dirty="0" err="1"/>
              <a:t>Spesifiknya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bag</a:t>
            </a:r>
            <a:r>
              <a:rPr lang="en-GB" dirty="0"/>
              <a:t> : </a:t>
            </a:r>
            <a:r>
              <a:rPr lang="en-GB" dirty="0" err="1"/>
              <a:t>representasi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(</a:t>
            </a:r>
            <a:r>
              <a:rPr lang="en-GB" dirty="0" err="1"/>
              <a:t>kantong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parents</a:t>
            </a:r>
            <a:r>
              <a:rPr lang="en-GB" dirty="0"/>
              <a:t> : </a:t>
            </a:r>
            <a:r>
              <a:rPr lang="en-GB" dirty="0" err="1"/>
              <a:t>generasi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yang </a:t>
            </a:r>
            <a:r>
              <a:rPr lang="en-GB" dirty="0" err="1"/>
              <a:t>terpilih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(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induk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score</a:t>
            </a:r>
            <a:r>
              <a:rPr lang="en-GB" dirty="0"/>
              <a:t> :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populasi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best</a:t>
            </a:r>
            <a:r>
              <a:rPr lang="en-GB" dirty="0"/>
              <a:t> :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 </a:t>
            </a:r>
            <a:r>
              <a:rPr lang="en-GB" dirty="0" err="1"/>
              <a:t>terbaik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i="1" dirty="0" err="1"/>
              <a:t>Adjacency_mat</a:t>
            </a:r>
            <a:r>
              <a:rPr lang="en-GB" i="1" dirty="0"/>
              <a:t> </a:t>
            </a:r>
            <a:r>
              <a:rPr lang="en-GB" dirty="0"/>
              <a:t>: </a:t>
            </a:r>
            <a:r>
              <a:rPr lang="en-GB" dirty="0" err="1"/>
              <a:t>digunkan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menghitung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konteks</a:t>
            </a:r>
            <a:r>
              <a:rPr lang="en-GB" dirty="0"/>
              <a:t> TSP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2CD579-0ADA-44B7-9DF4-7E782C5E9E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5521" y="2120900"/>
            <a:ext cx="4810159" cy="1879600"/>
          </a:xfrm>
        </p:spPr>
      </p:pic>
    </p:spTree>
    <p:extLst>
      <p:ext uri="{BB962C8B-B14F-4D97-AF65-F5344CB8AC3E}">
        <p14:creationId xmlns:p14="http://schemas.microsoft.com/office/powerpoint/2010/main" val="32116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1414-D6E6-4D30-8331-429B0509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Fungsi </a:t>
            </a:r>
            <a:r>
              <a:rPr lang="it-IT" b="1" i="1" dirty="0"/>
              <a:t>Generate Random</a:t>
            </a:r>
            <a:r>
              <a:rPr lang="it-IT" b="1" dirty="0"/>
              <a:t> Populasi (Inisialisasi Populasi)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94F4-F4D5-40CE-A323-40867894F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345DE2-BD35-4E0E-9305-BF1D4BB47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79" y="2120900"/>
            <a:ext cx="7995991" cy="1308100"/>
          </a:xfrm>
        </p:spPr>
      </p:pic>
    </p:spTree>
    <p:extLst>
      <p:ext uri="{BB962C8B-B14F-4D97-AF65-F5344CB8AC3E}">
        <p14:creationId xmlns:p14="http://schemas.microsoft.com/office/powerpoint/2010/main" val="356154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F96F-02CA-4F8F-A5DB-B45750FE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Melihat</a:t>
            </a:r>
            <a:r>
              <a:rPr lang="en-GB" b="1" dirty="0"/>
              <a:t> </a:t>
            </a:r>
            <a:r>
              <a:rPr lang="en-GB" b="1" dirty="0" err="1"/>
              <a:t>isi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i="1" dirty="0"/>
              <a:t>Generate Dummy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A977-CA3A-4888-AFE3-15073EE0AD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Menjalankan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memastikan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berjalan</a:t>
            </a:r>
            <a:r>
              <a:rPr lang="en-GB" dirty="0"/>
              <a:t> </a:t>
            </a:r>
            <a:r>
              <a:rPr lang="en-GB" dirty="0" err="1"/>
              <a:t>semestinya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005231-27D8-4E84-84E1-BB5921796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7101" y="2120900"/>
            <a:ext cx="4918579" cy="2032000"/>
          </a:xfrm>
        </p:spPr>
      </p:pic>
    </p:spTree>
    <p:extLst>
      <p:ext uri="{BB962C8B-B14F-4D97-AF65-F5344CB8AC3E}">
        <p14:creationId xmlns:p14="http://schemas.microsoft.com/office/powerpoint/2010/main" val="330031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9E17-2E9D-4745-A927-E0C9012D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Fitness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1C31-5FEE-4BCF-A2EA-9C24862E1A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membutuhkan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fitness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.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konteks</a:t>
            </a:r>
            <a:r>
              <a:rPr lang="en-GB" dirty="0"/>
              <a:t> TSP, fitness </a:t>
            </a:r>
            <a:r>
              <a:rPr lang="en-GB" dirty="0" err="1"/>
              <a:t>didefinisikan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: </a:t>
            </a:r>
            <a:r>
              <a:rPr lang="en-GB" dirty="0" err="1"/>
              <a:t>semakin</a:t>
            </a:r>
            <a:r>
              <a:rPr lang="en-GB" dirty="0"/>
              <a:t> </a:t>
            </a:r>
            <a:r>
              <a:rPr lang="en-GB" dirty="0" err="1"/>
              <a:t>pendek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total, </a:t>
            </a:r>
            <a:r>
              <a:rPr lang="en-GB" dirty="0" err="1"/>
              <a:t>semakin</a:t>
            </a:r>
            <a:r>
              <a:rPr lang="en-GB" dirty="0"/>
              <a:t> fit dan </a:t>
            </a:r>
            <a:r>
              <a:rPr lang="en-GB" dirty="0" err="1"/>
              <a:t>semakin</a:t>
            </a:r>
            <a:r>
              <a:rPr lang="en-GB" dirty="0"/>
              <a:t> </a:t>
            </a:r>
            <a:r>
              <a:rPr lang="en-GB" dirty="0" err="1"/>
              <a:t>unggul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.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yang </a:t>
            </a:r>
            <a:r>
              <a:rPr lang="en-GB" dirty="0" err="1"/>
              <a:t>dibutuhkan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disimpan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i="1" dirty="0" err="1"/>
              <a:t>self.adjacency</a:t>
            </a:r>
            <a:r>
              <a:rPr lang="en-GB" dirty="0" err="1"/>
              <a:t>_mat</a:t>
            </a:r>
            <a:r>
              <a:rPr lang="en-GB" dirty="0"/>
              <a:t>. Kita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menghitung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 yang </a:t>
            </a:r>
            <a:r>
              <a:rPr lang="en-GB" dirty="0" err="1"/>
              <a:t>berdekatan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urutan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BBAFAA-FED3-4122-B5F8-7C3600FD2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9027" y="2120900"/>
            <a:ext cx="4566653" cy="1549400"/>
          </a:xfrm>
        </p:spPr>
      </p:pic>
    </p:spTree>
    <p:extLst>
      <p:ext uri="{BB962C8B-B14F-4D97-AF65-F5344CB8AC3E}">
        <p14:creationId xmlns:p14="http://schemas.microsoft.com/office/powerpoint/2010/main" val="24333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D821-9CF7-4EB3-A3BB-F695E64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Seleksi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58B3-1746-4258-BEE7-5075F56F3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Selanjutnya</a:t>
            </a:r>
            <a:r>
              <a:rPr lang="en-GB" dirty="0"/>
              <a:t>, </a:t>
            </a:r>
            <a:r>
              <a:rPr lang="en-GB" dirty="0" err="1"/>
              <a:t>mengevaluasi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. </a:t>
            </a:r>
            <a:r>
              <a:rPr lang="en-GB" dirty="0" err="1"/>
              <a:t>Sederhananya</a:t>
            </a:r>
            <a:r>
              <a:rPr lang="en-GB" dirty="0"/>
              <a:t>, </a:t>
            </a:r>
            <a:r>
              <a:rPr lang="en-GB" dirty="0" err="1"/>
              <a:t>evaluasi</a:t>
            </a:r>
            <a:r>
              <a:rPr lang="en-GB" dirty="0"/>
              <a:t> </a:t>
            </a:r>
            <a:r>
              <a:rPr lang="en-GB" dirty="0" err="1"/>
              <a:t>berarti</a:t>
            </a:r>
            <a:r>
              <a:rPr lang="en-GB" dirty="0"/>
              <a:t> </a:t>
            </a:r>
            <a:r>
              <a:rPr lang="en-GB" dirty="0" err="1"/>
              <a:t>menghitung</a:t>
            </a:r>
            <a:r>
              <a:rPr lang="en-GB" dirty="0"/>
              <a:t> </a:t>
            </a:r>
            <a:r>
              <a:rPr lang="en-GB" dirty="0" err="1"/>
              <a:t>kesesuaian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total, </a:t>
            </a:r>
            <a:r>
              <a:rPr lang="en-GB" dirty="0" err="1"/>
              <a:t>menentukan</a:t>
            </a:r>
            <a:r>
              <a:rPr lang="en-GB" dirty="0"/>
              <a:t> </a:t>
            </a:r>
            <a:r>
              <a:rPr lang="en-GB" dirty="0" err="1"/>
              <a:t>siapa</a:t>
            </a:r>
            <a:r>
              <a:rPr lang="en-GB" dirty="0"/>
              <a:t> yang </a:t>
            </a:r>
            <a:r>
              <a:rPr lang="en-GB" dirty="0" err="1"/>
              <a:t>terbaik</a:t>
            </a:r>
            <a:r>
              <a:rPr lang="en-GB" dirty="0"/>
              <a:t>,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skor</a:t>
            </a:r>
            <a:r>
              <a:rPr lang="en-GB" dirty="0"/>
              <a:t>, dan </a:t>
            </a:r>
            <a:r>
              <a:rPr lang="en-GB" dirty="0" err="1"/>
              <a:t>mengembalikan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vektor</a:t>
            </a:r>
            <a:r>
              <a:rPr lang="en-GB" dirty="0"/>
              <a:t> </a:t>
            </a:r>
            <a:r>
              <a:rPr lang="en-GB" dirty="0" err="1"/>
              <a:t>probabilitas</a:t>
            </a:r>
            <a:r>
              <a:rPr lang="en-GB" dirty="0"/>
              <a:t> yang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elemennya</a:t>
            </a:r>
            <a:r>
              <a:rPr lang="en-GB" dirty="0"/>
              <a:t> </a:t>
            </a:r>
            <a:r>
              <a:rPr lang="en-GB" dirty="0" err="1"/>
              <a:t>mewakili</a:t>
            </a:r>
            <a:r>
              <a:rPr lang="en-GB" dirty="0"/>
              <a:t> </a:t>
            </a:r>
            <a:r>
              <a:rPr lang="en-GB" dirty="0" err="1"/>
              <a:t>probabilitas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ke-i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kantong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</a:t>
            </a:r>
            <a:r>
              <a:rPr lang="en-GB" dirty="0" err="1"/>
              <a:t>dipilih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i="1" dirty="0"/>
              <a:t>parents</a:t>
            </a:r>
            <a:r>
              <a:rPr lang="en-GB" dirty="0"/>
              <a:t>/</a:t>
            </a:r>
            <a:r>
              <a:rPr lang="en-GB" dirty="0" err="1"/>
              <a:t>induk</a:t>
            </a:r>
            <a:r>
              <a:rPr lang="en-GB" dirty="0"/>
              <a:t>. Kami </a:t>
            </a:r>
            <a:r>
              <a:rPr lang="en-GB" dirty="0" err="1"/>
              <a:t>menerapkan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pra-pemrosesan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memastikan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kinerja</a:t>
            </a:r>
            <a:r>
              <a:rPr lang="en-GB" dirty="0"/>
              <a:t> </a:t>
            </a:r>
            <a:r>
              <a:rPr lang="en-GB" dirty="0" err="1"/>
              <a:t>terburuk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sekali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peluang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dipilih</a:t>
            </a:r>
            <a:r>
              <a:rPr lang="en-GB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7A07E-3AF7-45C3-A94B-FFDDCC0296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5816" y="2120900"/>
            <a:ext cx="4699864" cy="2032000"/>
          </a:xfrm>
        </p:spPr>
      </p:pic>
    </p:spTree>
    <p:extLst>
      <p:ext uri="{BB962C8B-B14F-4D97-AF65-F5344CB8AC3E}">
        <p14:creationId xmlns:p14="http://schemas.microsoft.com/office/powerpoint/2010/main" val="149531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AFA7-70FE-4A9B-9676-1A41C308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Lanjutan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2BC2-09AE-401F-B944-BF65155B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memanggil</a:t>
            </a:r>
            <a:r>
              <a:rPr lang="en-GB" dirty="0"/>
              <a:t> </a:t>
            </a:r>
            <a:r>
              <a:rPr lang="en-GB" i="1" dirty="0" err="1"/>
              <a:t>pop.evaluate</a:t>
            </a:r>
            <a:r>
              <a:rPr lang="en-GB" i="1" dirty="0"/>
              <a:t>(),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mendapatkan</a:t>
            </a:r>
            <a:r>
              <a:rPr lang="en-GB" dirty="0"/>
              <a:t> </a:t>
            </a:r>
            <a:r>
              <a:rPr lang="en-GB" dirty="0" err="1"/>
              <a:t>vektor</a:t>
            </a:r>
            <a:r>
              <a:rPr lang="en-GB" dirty="0"/>
              <a:t> </a:t>
            </a:r>
            <a:r>
              <a:rPr lang="en-GB" dirty="0" err="1"/>
              <a:t>probabilitas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yang </a:t>
            </a:r>
            <a:r>
              <a:rPr lang="en-GB" dirty="0" err="1"/>
              <a:t>diharapkan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sv-SE" dirty="0"/>
              <a:t>Saat kita memanggil pop.best, maka hasil akan mengurutkan kromosom terbaik.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5D9EC-EAF6-4D60-8470-256FAE7C9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kita</a:t>
            </a:r>
            <a:r>
              <a:rPr lang="en-GB" dirty="0"/>
              <a:t> juga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</a:t>
            </a:r>
            <a:r>
              <a:rPr lang="en-GB" dirty="0" err="1"/>
              <a:t>skor</a:t>
            </a:r>
            <a:r>
              <a:rPr lang="en-GB" dirty="0"/>
              <a:t> </a:t>
            </a:r>
            <a:r>
              <a:rPr lang="en-GB" dirty="0" err="1"/>
              <a:t>kromosom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.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dikatakan</a:t>
            </a:r>
            <a:r>
              <a:rPr lang="en-GB" dirty="0"/>
              <a:t> 99.06. </a:t>
            </a:r>
            <a:r>
              <a:rPr lang="en-GB" dirty="0" err="1"/>
              <a:t>Perhatikan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semakin</a:t>
            </a:r>
            <a:r>
              <a:rPr lang="en-GB" dirty="0"/>
              <a:t> </a:t>
            </a:r>
            <a:r>
              <a:rPr lang="en-GB" dirty="0" err="1"/>
              <a:t>rendah</a:t>
            </a:r>
            <a:r>
              <a:rPr lang="en-GB" dirty="0"/>
              <a:t> </a:t>
            </a:r>
            <a:r>
              <a:rPr lang="en-GB" dirty="0" err="1"/>
              <a:t>skornya</a:t>
            </a:r>
            <a:r>
              <a:rPr lang="en-GB" dirty="0"/>
              <a:t>, </a:t>
            </a:r>
            <a:r>
              <a:rPr lang="en-GB" dirty="0" err="1"/>
              <a:t>semakin</a:t>
            </a:r>
            <a:r>
              <a:rPr lang="en-GB" dirty="0"/>
              <a:t> </a:t>
            </a:r>
            <a:r>
              <a:rPr lang="en-GB" dirty="0" err="1"/>
              <a:t>baik</a:t>
            </a:r>
            <a:r>
              <a:rPr lang="en-GB" dirty="0"/>
              <a:t>,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skor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mewakili</a:t>
            </a:r>
            <a:r>
              <a:rPr lang="en-GB" dirty="0"/>
              <a:t> total </a:t>
            </a:r>
            <a:r>
              <a:rPr lang="en-GB" dirty="0" err="1"/>
              <a:t>jarak</a:t>
            </a:r>
            <a:r>
              <a:rPr lang="en-GB" dirty="0"/>
              <a:t> yang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ditempuh</a:t>
            </a:r>
            <a:r>
              <a:rPr lang="en-GB" dirty="0"/>
              <a:t> </a:t>
            </a:r>
            <a:r>
              <a:rPr lang="en-GB" dirty="0" err="1"/>
              <a:t>seorang</a:t>
            </a:r>
            <a:r>
              <a:rPr lang="en-GB" dirty="0"/>
              <a:t> </a:t>
            </a:r>
            <a:r>
              <a:rPr lang="en-GB" dirty="0" err="1"/>
              <a:t>penjual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mengunjungi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kota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TSP.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C8843-45E7-4EA6-889E-1C43CF07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330574"/>
            <a:ext cx="5025259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78CE0-B242-4489-BA58-78FB806F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5154607"/>
            <a:ext cx="1949097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D6717-FD26-486C-8480-54915E0B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44" y="4621206"/>
            <a:ext cx="1053256" cy="7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822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{95EE9ADF-E362-4916-9800-24E76AABC3F6}tf56160789_win32</Template>
  <TotalTime>73</TotalTime>
  <Words>1247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Consolas</vt:lpstr>
      <vt:lpstr>Franklin Gothic Book</vt:lpstr>
      <vt:lpstr>1_RetrospectVTI</vt:lpstr>
      <vt:lpstr>Penerapan TSP pada Python</vt:lpstr>
      <vt:lpstr>Setup</vt:lpstr>
      <vt:lpstr>Membuat Representasi</vt:lpstr>
      <vt:lpstr>Implementasi</vt:lpstr>
      <vt:lpstr>Fungsi Generate Random Populasi (Inisialisasi Populasi)</vt:lpstr>
      <vt:lpstr>Melihat isi dari Generate Dummy Populasi</vt:lpstr>
      <vt:lpstr>Fitness</vt:lpstr>
      <vt:lpstr>Seleksi</vt:lpstr>
      <vt:lpstr>Lanjutan</vt:lpstr>
      <vt:lpstr>Proses Memilik Parents Untuk Generasi Selanjutnya</vt:lpstr>
      <vt:lpstr>Swap</vt:lpstr>
      <vt:lpstr>Cross-Over</vt:lpstr>
      <vt:lpstr>Mutation</vt:lpstr>
      <vt:lpstr>Lanjutan</vt:lpstr>
      <vt:lpstr>Lanjutan</vt:lpstr>
      <vt:lpstr>Penerapan TSP dengan random 10 kota dan random jarak antar 10 kota</vt:lpstr>
      <vt:lpstr>Lanjutan</vt:lpstr>
      <vt:lpstr>Percobaan Menemukan Jalur Optimal</vt:lpstr>
      <vt:lpstr>Hasil</vt:lpstr>
      <vt:lpstr>Hasil</vt:lpstr>
      <vt:lpstr>Kesimpulan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TSP pada Python</dc:title>
  <dc:creator>Robby Aryanto</dc:creator>
  <cp:lastModifiedBy>Robby Aryanto</cp:lastModifiedBy>
  <cp:revision>8</cp:revision>
  <dcterms:created xsi:type="dcterms:W3CDTF">2021-06-20T12:43:07Z</dcterms:created>
  <dcterms:modified xsi:type="dcterms:W3CDTF">2021-06-20T13:56:49Z</dcterms:modified>
</cp:coreProperties>
</file>