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12"/>
    <p:sldId id="258" r:id="rId13"/>
    <p:sldId id="259" r:id="rId14"/>
  </p:sldIdLst>
  <p:sldSz cy="5143500" cx="9144000"/>
  <p:notesSz cx="6858000" cy="9144000"/>
  <p:embeddedFontLst>
    <p:embeddedFont>
      <p:font typeface="Roboto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font" Target="fonts/RobotoLight-boldItalic.fntdata"/><Relationship Id="rId11" Type="http://customschemas.google.com/relationships/presentationmetadata" Target="metadata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Light-regular.fntdata"/><Relationship Id="rId8" Type="http://schemas.openxmlformats.org/officeDocument/2006/relationships/font" Target="fonts/RobotoLight-bold.fntdata"/><Relationship Id="rId9" Type="http://schemas.openxmlformats.org/officeDocument/2006/relationships/font" Target="fonts/RobotoLight-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08a428b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5508a42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6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2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6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600"/>
            </a:lvl5pPr>
            <a:lvl6pPr indent="-3238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6pPr>
            <a:lvl7pPr indent="-3238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7pPr>
            <a:lvl8pPr indent="-3238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8pPr>
            <a:lvl9pPr indent="-3238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None/>
              <a:defRPr b="0" i="0" sz="3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Light"/>
              <a:buChar char="•"/>
              <a:defRPr b="0" i="0" sz="2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Light"/>
              <a:buChar char="–"/>
              <a:defRPr b="0" i="0" sz="2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Light"/>
              <a:buChar char="•"/>
              <a:defRPr b="0" i="0" sz="2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–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»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499875" y="4731419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 (GPT)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100" y="351325"/>
            <a:ext cx="566700" cy="566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08a428bc_0_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Smart Slides</a:t>
            </a:r>
            <a:endParaRPr/>
          </a:p>
        </p:txBody>
      </p:sp>
      <p:sp>
        <p:nvSpPr>
          <p:cNvPr id="87" name="Google Shape;87;g25508a428bc_0_1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Install the GPT Smart Slides </a:t>
            </a:r>
            <a:r>
              <a:rPr lang="en-US"/>
              <a:t>plugin to create presentations like this in a flash</a:t>
            </a:r>
            <a:endParaRPr/>
          </a:p>
        </p:txBody>
      </p:sp>
      <p:pic>
        <p:nvPicPr>
          <p:cNvPr id="88" name="Google Shape;88;g25508a428b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50" y="638925"/>
            <a:ext cx="958900" cy="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Extramammäre Paget-Krankheit (EMPD)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Eine seltene dermatologische Erkrankung</a:t>
            </a:r>
          </a:p>
          <a:p>
            <a:r>
              <a:t>Häufig in Bereichen mit vielen apokrinen Schweißdrüsen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Häufig betroffene Bereiche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Am häufigsten die Vulva</a:t>
            </a:r>
          </a:p>
          <a:p>
            <a:r>
              <a:t>Aber auch Perineal-, Skrotal-, Perianal- und Penishaut können betroffen sein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Wichtige Punkte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Erkennung und Diagnose sind entscheidend</a:t>
            </a:r>
          </a:p>
          <a:p>
            <a:r>
              <a:t>Frühe Behandlung kann zu besseren Ergebnissen führen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