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8.xml"/><Relationship Id="rId5" Type="http://schemas.openxmlformats.org/officeDocument/2006/relationships/slide" Target="../slides/slide7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97D55-C5A7-4285-A4EC-B5E04FD80074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BCA7AE-D335-4798-85DE-EACB1DD3AD06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1" action="ppaction://hlinksldjump"/>
            </a:rPr>
            <a:t>开场舞</a:t>
          </a:r>
          <a:endParaRPr lang="zh-CN" altLang="en-US" dirty="0"/>
        </a:p>
      </dgm:t>
    </dgm:pt>
    <dgm:pt modelId="{79CAAD3B-5C4E-4609-B838-D1416FBB59D6}" type="parTrans" cxnId="{490D1C15-FE41-449F-9BE2-A871A215940E}">
      <dgm:prSet/>
      <dgm:spPr/>
      <dgm:t>
        <a:bodyPr/>
        <a:lstStyle/>
        <a:p>
          <a:endParaRPr lang="zh-CN" altLang="en-US"/>
        </a:p>
      </dgm:t>
    </dgm:pt>
    <dgm:pt modelId="{7FEDC46E-D2EC-40C6-A38A-741E0D39EB0E}" type="sibTrans" cxnId="{490D1C15-FE41-449F-9BE2-A871A215940E}">
      <dgm:prSet/>
      <dgm:spPr/>
      <dgm:t>
        <a:bodyPr/>
        <a:lstStyle/>
        <a:p>
          <a:endParaRPr lang="zh-CN" altLang="en-US"/>
        </a:p>
      </dgm:t>
    </dgm:pt>
    <dgm:pt modelId="{A63CD5F2-F251-491E-82E3-0AD0ADD28DEC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2" action="ppaction://hlinksldjump"/>
            </a:rPr>
            <a:t>小品：同桌的你</a:t>
          </a:r>
          <a:endParaRPr lang="zh-CN" altLang="en-US" dirty="0"/>
        </a:p>
      </dgm:t>
    </dgm:pt>
    <dgm:pt modelId="{0169179E-5889-4E16-85A6-FF1A9F620562}" type="parTrans" cxnId="{2F33EDEC-DA82-4304-99E6-CAEAB5DDC479}">
      <dgm:prSet/>
      <dgm:spPr/>
      <dgm:t>
        <a:bodyPr/>
        <a:lstStyle/>
        <a:p>
          <a:endParaRPr lang="zh-CN" altLang="en-US"/>
        </a:p>
      </dgm:t>
    </dgm:pt>
    <dgm:pt modelId="{29ABC8DB-3DEA-43AA-86EE-2F63792C72C3}" type="sibTrans" cxnId="{2F33EDEC-DA82-4304-99E6-CAEAB5DDC479}">
      <dgm:prSet/>
      <dgm:spPr/>
      <dgm:t>
        <a:bodyPr/>
        <a:lstStyle/>
        <a:p>
          <a:endParaRPr lang="zh-CN" altLang="en-US"/>
        </a:p>
      </dgm:t>
    </dgm:pt>
    <dgm:pt modelId="{14DC8F73-ED5F-4EED-8FC2-EB0AB9AEFE9D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3" action="ppaction://hlinksldjump"/>
            </a:rPr>
            <a:t>魔术表演</a:t>
          </a:r>
          <a:endParaRPr lang="zh-CN" altLang="en-US" dirty="0"/>
        </a:p>
      </dgm:t>
    </dgm:pt>
    <dgm:pt modelId="{EBAC2034-55D4-484D-8FB7-0479109C64A9}" type="parTrans" cxnId="{90F35F62-7E79-455E-8A4E-18B37BC51E77}">
      <dgm:prSet/>
      <dgm:spPr/>
      <dgm:t>
        <a:bodyPr/>
        <a:lstStyle/>
        <a:p>
          <a:endParaRPr lang="zh-CN" altLang="en-US"/>
        </a:p>
      </dgm:t>
    </dgm:pt>
    <dgm:pt modelId="{33346A78-F9B2-4A98-AAC4-2DE2E6D2DA96}" type="sibTrans" cxnId="{90F35F62-7E79-455E-8A4E-18B37BC51E77}">
      <dgm:prSet/>
      <dgm:spPr/>
      <dgm:t>
        <a:bodyPr/>
        <a:lstStyle/>
        <a:p>
          <a:endParaRPr lang="zh-CN" altLang="en-US"/>
        </a:p>
      </dgm:t>
    </dgm:pt>
    <dgm:pt modelId="{AF5358C3-57CB-46BF-9C53-013DF737521A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4" action="ppaction://hlinksldjump"/>
            </a:rPr>
            <a:t>歌曲演唱：荷塘月色</a:t>
          </a:r>
          <a:endParaRPr lang="zh-CN" altLang="en-US" dirty="0"/>
        </a:p>
      </dgm:t>
    </dgm:pt>
    <dgm:pt modelId="{D7137406-88A7-45F3-97D1-AB93292C3259}" type="parTrans" cxnId="{8C2DAB9B-1FBA-4CD3-A236-2228764C343D}">
      <dgm:prSet/>
      <dgm:spPr/>
      <dgm:t>
        <a:bodyPr/>
        <a:lstStyle/>
        <a:p>
          <a:endParaRPr lang="zh-CN" altLang="en-US"/>
        </a:p>
      </dgm:t>
    </dgm:pt>
    <dgm:pt modelId="{163E9472-5EE6-4DFB-94B7-228D0CE07D8B}" type="sibTrans" cxnId="{8C2DAB9B-1FBA-4CD3-A236-2228764C343D}">
      <dgm:prSet/>
      <dgm:spPr/>
      <dgm:t>
        <a:bodyPr/>
        <a:lstStyle/>
        <a:p>
          <a:endParaRPr lang="zh-CN" altLang="en-US"/>
        </a:p>
      </dgm:t>
    </dgm:pt>
    <dgm:pt modelId="{11C71D61-FBF1-425A-A41B-7A2F88617A7E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5" action="ppaction://hlinksldjump"/>
            </a:rPr>
            <a:t>游戏：你来比，我来猜</a:t>
          </a:r>
          <a:endParaRPr lang="zh-CN" altLang="en-US" dirty="0"/>
        </a:p>
      </dgm:t>
    </dgm:pt>
    <dgm:pt modelId="{847CB504-C59E-4342-B6B1-AAF0F45A9BEE}" type="parTrans" cxnId="{3648FFE1-31E0-4808-BB9B-21D60A599E86}">
      <dgm:prSet/>
      <dgm:spPr/>
      <dgm:t>
        <a:bodyPr/>
        <a:lstStyle/>
        <a:p>
          <a:endParaRPr lang="zh-CN" altLang="en-US"/>
        </a:p>
      </dgm:t>
    </dgm:pt>
    <dgm:pt modelId="{8AB1ED66-203B-47AD-953B-25B34E84ACC8}" type="sibTrans" cxnId="{3648FFE1-31E0-4808-BB9B-21D60A599E86}">
      <dgm:prSet/>
      <dgm:spPr/>
      <dgm:t>
        <a:bodyPr/>
        <a:lstStyle/>
        <a:p>
          <a:endParaRPr lang="zh-CN" altLang="en-US"/>
        </a:p>
      </dgm:t>
    </dgm:pt>
    <dgm:pt modelId="{2829A48A-4B9B-447E-9356-E5C11D19CEF7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6" action="ppaction://hlinksldjump"/>
            </a:rPr>
            <a:t>结束歌曲：难忘今宵</a:t>
          </a:r>
          <a:endParaRPr lang="zh-CN" altLang="en-US" dirty="0"/>
        </a:p>
      </dgm:t>
    </dgm:pt>
    <dgm:pt modelId="{5443FBA0-B24F-4E4F-ACC2-CA3FD772FB30}" type="parTrans" cxnId="{FFEAA1FD-462B-4218-868F-5E55DAA10EB3}">
      <dgm:prSet/>
      <dgm:spPr/>
      <dgm:t>
        <a:bodyPr/>
        <a:lstStyle/>
        <a:p>
          <a:endParaRPr lang="zh-CN" altLang="en-US"/>
        </a:p>
      </dgm:t>
    </dgm:pt>
    <dgm:pt modelId="{25340943-B7C3-4312-AC29-F45BC37FA4E6}" type="sibTrans" cxnId="{FFEAA1FD-462B-4218-868F-5E55DAA10EB3}">
      <dgm:prSet/>
      <dgm:spPr/>
      <dgm:t>
        <a:bodyPr/>
        <a:lstStyle/>
        <a:p>
          <a:endParaRPr lang="zh-CN" altLang="en-US"/>
        </a:p>
      </dgm:t>
    </dgm:pt>
    <dgm:pt modelId="{513814F6-BC5D-439E-8755-A164766DC651}" type="pres">
      <dgm:prSet presAssocID="{35897D55-C5A7-4285-A4EC-B5E04FD80074}" presName="linear" presStyleCnt="0">
        <dgm:presLayoutVars>
          <dgm:dir/>
          <dgm:animLvl val="lvl"/>
          <dgm:resizeHandles val="exact"/>
        </dgm:presLayoutVars>
      </dgm:prSet>
      <dgm:spPr/>
    </dgm:pt>
    <dgm:pt modelId="{30E1D536-C0E0-450D-AAFA-F66F5E433AFB}" type="pres">
      <dgm:prSet presAssocID="{7BBCA7AE-D335-4798-85DE-EACB1DD3AD06}" presName="parentLin" presStyleCnt="0"/>
      <dgm:spPr/>
    </dgm:pt>
    <dgm:pt modelId="{97CC9CB5-38B8-437A-B9DA-4EEFB03D9B0E}" type="pres">
      <dgm:prSet presAssocID="{7BBCA7AE-D335-4798-85DE-EACB1DD3AD06}" presName="parentLeftMargin" presStyleLbl="node1" presStyleIdx="0" presStyleCnt="6"/>
      <dgm:spPr/>
    </dgm:pt>
    <dgm:pt modelId="{13AE09B0-2283-4D20-A683-CDDCC8EE240F}" type="pres">
      <dgm:prSet presAssocID="{7BBCA7AE-D335-4798-85DE-EACB1DD3AD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AEA825F-B3BE-4190-B8ED-F576B65CAFA5}" type="pres">
      <dgm:prSet presAssocID="{7BBCA7AE-D335-4798-85DE-EACB1DD3AD06}" presName="negativeSpace" presStyleCnt="0"/>
      <dgm:spPr/>
    </dgm:pt>
    <dgm:pt modelId="{953CF34B-1FE0-4D2A-9949-C8DF7CFF2E33}" type="pres">
      <dgm:prSet presAssocID="{7BBCA7AE-D335-4798-85DE-EACB1DD3AD06}" presName="childText" presStyleLbl="conFgAcc1" presStyleIdx="0" presStyleCnt="6">
        <dgm:presLayoutVars>
          <dgm:bulletEnabled val="1"/>
        </dgm:presLayoutVars>
      </dgm:prSet>
      <dgm:spPr/>
    </dgm:pt>
    <dgm:pt modelId="{4776E173-F16E-47E4-B7F2-75070D10671A}" type="pres">
      <dgm:prSet presAssocID="{7FEDC46E-D2EC-40C6-A38A-741E0D39EB0E}" presName="spaceBetweenRectangles" presStyleCnt="0"/>
      <dgm:spPr/>
    </dgm:pt>
    <dgm:pt modelId="{83A33527-3C4B-40A9-8B66-C06B2724C742}" type="pres">
      <dgm:prSet presAssocID="{A63CD5F2-F251-491E-82E3-0AD0ADD28DEC}" presName="parentLin" presStyleCnt="0"/>
      <dgm:spPr/>
    </dgm:pt>
    <dgm:pt modelId="{8E47DA36-A150-44C1-9CB5-F8E4A8DE4597}" type="pres">
      <dgm:prSet presAssocID="{A63CD5F2-F251-491E-82E3-0AD0ADD28DEC}" presName="parentLeftMargin" presStyleLbl="node1" presStyleIdx="0" presStyleCnt="6"/>
      <dgm:spPr/>
    </dgm:pt>
    <dgm:pt modelId="{42FB4C66-1AA2-4A51-AB50-527255D0A37C}" type="pres">
      <dgm:prSet presAssocID="{A63CD5F2-F251-491E-82E3-0AD0ADD28DE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E2230-03FE-4D38-8BCB-36B2153C08FA}" type="pres">
      <dgm:prSet presAssocID="{A63CD5F2-F251-491E-82E3-0AD0ADD28DEC}" presName="negativeSpace" presStyleCnt="0"/>
      <dgm:spPr/>
    </dgm:pt>
    <dgm:pt modelId="{E28DFC7F-7C4F-409D-969E-59198EC34AF0}" type="pres">
      <dgm:prSet presAssocID="{A63CD5F2-F251-491E-82E3-0AD0ADD28DEC}" presName="childText" presStyleLbl="conFgAcc1" presStyleIdx="1" presStyleCnt="6">
        <dgm:presLayoutVars>
          <dgm:bulletEnabled val="1"/>
        </dgm:presLayoutVars>
      </dgm:prSet>
      <dgm:spPr/>
    </dgm:pt>
    <dgm:pt modelId="{661871A8-057F-414E-91A4-266BD0A31CB6}" type="pres">
      <dgm:prSet presAssocID="{29ABC8DB-3DEA-43AA-86EE-2F63792C72C3}" presName="spaceBetweenRectangles" presStyleCnt="0"/>
      <dgm:spPr/>
    </dgm:pt>
    <dgm:pt modelId="{764D3956-D43B-4B09-9071-97FC9BE53EB5}" type="pres">
      <dgm:prSet presAssocID="{14DC8F73-ED5F-4EED-8FC2-EB0AB9AEFE9D}" presName="parentLin" presStyleCnt="0"/>
      <dgm:spPr/>
    </dgm:pt>
    <dgm:pt modelId="{2B0F5D9D-ACE9-42DB-B5BF-43001436BBB4}" type="pres">
      <dgm:prSet presAssocID="{14DC8F73-ED5F-4EED-8FC2-EB0AB9AEFE9D}" presName="parentLeftMargin" presStyleLbl="node1" presStyleIdx="1" presStyleCnt="6"/>
      <dgm:spPr/>
    </dgm:pt>
    <dgm:pt modelId="{3A99D81F-1D38-428E-922F-8CDBE6691EA6}" type="pres">
      <dgm:prSet presAssocID="{14DC8F73-ED5F-4EED-8FC2-EB0AB9AEFE9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EE4273F-3215-4DB0-92B6-9070111105BD}" type="pres">
      <dgm:prSet presAssocID="{14DC8F73-ED5F-4EED-8FC2-EB0AB9AEFE9D}" presName="negativeSpace" presStyleCnt="0"/>
      <dgm:spPr/>
    </dgm:pt>
    <dgm:pt modelId="{CA867B04-8AF1-46D7-AC51-3BD554C3F53F}" type="pres">
      <dgm:prSet presAssocID="{14DC8F73-ED5F-4EED-8FC2-EB0AB9AEFE9D}" presName="childText" presStyleLbl="conFgAcc1" presStyleIdx="2" presStyleCnt="6">
        <dgm:presLayoutVars>
          <dgm:bulletEnabled val="1"/>
        </dgm:presLayoutVars>
      </dgm:prSet>
      <dgm:spPr/>
    </dgm:pt>
    <dgm:pt modelId="{61DC44C2-61DA-4A37-86E2-85B08B3850A0}" type="pres">
      <dgm:prSet presAssocID="{33346A78-F9B2-4A98-AAC4-2DE2E6D2DA96}" presName="spaceBetweenRectangles" presStyleCnt="0"/>
      <dgm:spPr/>
    </dgm:pt>
    <dgm:pt modelId="{56112B29-6CB3-4794-9ECC-EFD96371F6AC}" type="pres">
      <dgm:prSet presAssocID="{AF5358C3-57CB-46BF-9C53-013DF737521A}" presName="parentLin" presStyleCnt="0"/>
      <dgm:spPr/>
    </dgm:pt>
    <dgm:pt modelId="{0BCB01F8-7A59-457B-AD51-170BFBE089C1}" type="pres">
      <dgm:prSet presAssocID="{AF5358C3-57CB-46BF-9C53-013DF737521A}" presName="parentLeftMargin" presStyleLbl="node1" presStyleIdx="2" presStyleCnt="6"/>
      <dgm:spPr/>
    </dgm:pt>
    <dgm:pt modelId="{D0906C53-1EEA-4A7E-8E38-FA36D6AD0ADB}" type="pres">
      <dgm:prSet presAssocID="{AF5358C3-57CB-46BF-9C53-013DF737521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8525927-21A8-42C7-B3B6-945BA55F9B85}" type="pres">
      <dgm:prSet presAssocID="{AF5358C3-57CB-46BF-9C53-013DF737521A}" presName="negativeSpace" presStyleCnt="0"/>
      <dgm:spPr/>
    </dgm:pt>
    <dgm:pt modelId="{79F60EF7-E743-46F9-80B0-A75CF47720F9}" type="pres">
      <dgm:prSet presAssocID="{AF5358C3-57CB-46BF-9C53-013DF737521A}" presName="childText" presStyleLbl="conFgAcc1" presStyleIdx="3" presStyleCnt="6">
        <dgm:presLayoutVars>
          <dgm:bulletEnabled val="1"/>
        </dgm:presLayoutVars>
      </dgm:prSet>
      <dgm:spPr/>
    </dgm:pt>
    <dgm:pt modelId="{77CECD10-C98A-4460-8115-4C0F3EC493A1}" type="pres">
      <dgm:prSet presAssocID="{163E9472-5EE6-4DFB-94B7-228D0CE07D8B}" presName="spaceBetweenRectangles" presStyleCnt="0"/>
      <dgm:spPr/>
    </dgm:pt>
    <dgm:pt modelId="{CCA481FE-AEB4-431C-88AE-309D6EFFEE51}" type="pres">
      <dgm:prSet presAssocID="{11C71D61-FBF1-425A-A41B-7A2F88617A7E}" presName="parentLin" presStyleCnt="0"/>
      <dgm:spPr/>
    </dgm:pt>
    <dgm:pt modelId="{0ACB6DC8-2249-4A7A-8B40-0787FE137546}" type="pres">
      <dgm:prSet presAssocID="{11C71D61-FBF1-425A-A41B-7A2F88617A7E}" presName="parentLeftMargin" presStyleLbl="node1" presStyleIdx="3" presStyleCnt="6"/>
      <dgm:spPr/>
    </dgm:pt>
    <dgm:pt modelId="{E8D6BF2F-EF22-4562-B570-2A6F938960B2}" type="pres">
      <dgm:prSet presAssocID="{11C71D61-FBF1-425A-A41B-7A2F88617A7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26316A-5228-4157-B0D6-679A4B131232}" type="pres">
      <dgm:prSet presAssocID="{11C71D61-FBF1-425A-A41B-7A2F88617A7E}" presName="negativeSpace" presStyleCnt="0"/>
      <dgm:spPr/>
    </dgm:pt>
    <dgm:pt modelId="{8680BE70-8A60-4E6A-A1F9-EA4F8674CB8A}" type="pres">
      <dgm:prSet presAssocID="{11C71D61-FBF1-425A-A41B-7A2F88617A7E}" presName="childText" presStyleLbl="conFgAcc1" presStyleIdx="4" presStyleCnt="6">
        <dgm:presLayoutVars>
          <dgm:bulletEnabled val="1"/>
        </dgm:presLayoutVars>
      </dgm:prSet>
      <dgm:spPr/>
    </dgm:pt>
    <dgm:pt modelId="{B41FC571-D0D6-4EDF-94E7-93ED50A1889C}" type="pres">
      <dgm:prSet presAssocID="{8AB1ED66-203B-47AD-953B-25B34E84ACC8}" presName="spaceBetweenRectangles" presStyleCnt="0"/>
      <dgm:spPr/>
    </dgm:pt>
    <dgm:pt modelId="{492BDE27-76D6-488D-99B7-F3D3EA5BC214}" type="pres">
      <dgm:prSet presAssocID="{2829A48A-4B9B-447E-9356-E5C11D19CEF7}" presName="parentLin" presStyleCnt="0"/>
      <dgm:spPr/>
    </dgm:pt>
    <dgm:pt modelId="{5A92940E-9DC1-43D3-B69C-508484D3619E}" type="pres">
      <dgm:prSet presAssocID="{2829A48A-4B9B-447E-9356-E5C11D19CEF7}" presName="parentLeftMargin" presStyleLbl="node1" presStyleIdx="4" presStyleCnt="6"/>
      <dgm:spPr/>
    </dgm:pt>
    <dgm:pt modelId="{6B99D7E9-0E33-47E7-B0FE-DED58CAB7D20}" type="pres">
      <dgm:prSet presAssocID="{2829A48A-4B9B-447E-9356-E5C11D19CEF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3D1C3EF-4163-454B-9795-DDAF9055DD25}" type="pres">
      <dgm:prSet presAssocID="{2829A48A-4B9B-447E-9356-E5C11D19CEF7}" presName="negativeSpace" presStyleCnt="0"/>
      <dgm:spPr/>
    </dgm:pt>
    <dgm:pt modelId="{184DBA4A-7518-41B8-8F20-F8395E0F9FEA}" type="pres">
      <dgm:prSet presAssocID="{2829A48A-4B9B-447E-9356-E5C11D19CEF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C2DAB9B-1FBA-4CD3-A236-2228764C343D}" srcId="{35897D55-C5A7-4285-A4EC-B5E04FD80074}" destId="{AF5358C3-57CB-46BF-9C53-013DF737521A}" srcOrd="3" destOrd="0" parTransId="{D7137406-88A7-45F3-97D1-AB93292C3259}" sibTransId="{163E9472-5EE6-4DFB-94B7-228D0CE07D8B}"/>
    <dgm:cxn modelId="{4B417B70-CE1F-473A-A285-716A2BED2A48}" type="presOf" srcId="{11C71D61-FBF1-425A-A41B-7A2F88617A7E}" destId="{E8D6BF2F-EF22-4562-B570-2A6F938960B2}" srcOrd="1" destOrd="0" presId="urn:microsoft.com/office/officeart/2005/8/layout/list1"/>
    <dgm:cxn modelId="{56DCF31B-94D1-48B4-9630-3F978ED8E519}" type="presOf" srcId="{A63CD5F2-F251-491E-82E3-0AD0ADD28DEC}" destId="{42FB4C66-1AA2-4A51-AB50-527255D0A37C}" srcOrd="1" destOrd="0" presId="urn:microsoft.com/office/officeart/2005/8/layout/list1"/>
    <dgm:cxn modelId="{E6C49E9F-420B-41B9-A880-7E2A2102DB28}" type="presOf" srcId="{35897D55-C5A7-4285-A4EC-B5E04FD80074}" destId="{513814F6-BC5D-439E-8755-A164766DC651}" srcOrd="0" destOrd="0" presId="urn:microsoft.com/office/officeart/2005/8/layout/list1"/>
    <dgm:cxn modelId="{FFEAA1FD-462B-4218-868F-5E55DAA10EB3}" srcId="{35897D55-C5A7-4285-A4EC-B5E04FD80074}" destId="{2829A48A-4B9B-447E-9356-E5C11D19CEF7}" srcOrd="5" destOrd="0" parTransId="{5443FBA0-B24F-4E4F-ACC2-CA3FD772FB30}" sibTransId="{25340943-B7C3-4312-AC29-F45BC37FA4E6}"/>
    <dgm:cxn modelId="{5F4C9366-37BE-4C02-95EF-36F9A1C1F2E4}" type="presOf" srcId="{11C71D61-FBF1-425A-A41B-7A2F88617A7E}" destId="{0ACB6DC8-2249-4A7A-8B40-0787FE137546}" srcOrd="0" destOrd="0" presId="urn:microsoft.com/office/officeart/2005/8/layout/list1"/>
    <dgm:cxn modelId="{4F28FEEA-BE42-4664-A668-4810499C5270}" type="presOf" srcId="{AF5358C3-57CB-46BF-9C53-013DF737521A}" destId="{D0906C53-1EEA-4A7E-8E38-FA36D6AD0ADB}" srcOrd="1" destOrd="0" presId="urn:microsoft.com/office/officeart/2005/8/layout/list1"/>
    <dgm:cxn modelId="{2F33EDEC-DA82-4304-99E6-CAEAB5DDC479}" srcId="{35897D55-C5A7-4285-A4EC-B5E04FD80074}" destId="{A63CD5F2-F251-491E-82E3-0AD0ADD28DEC}" srcOrd="1" destOrd="0" parTransId="{0169179E-5889-4E16-85A6-FF1A9F620562}" sibTransId="{29ABC8DB-3DEA-43AA-86EE-2F63792C72C3}"/>
    <dgm:cxn modelId="{490D1C15-FE41-449F-9BE2-A871A215940E}" srcId="{35897D55-C5A7-4285-A4EC-B5E04FD80074}" destId="{7BBCA7AE-D335-4798-85DE-EACB1DD3AD06}" srcOrd="0" destOrd="0" parTransId="{79CAAD3B-5C4E-4609-B838-D1416FBB59D6}" sibTransId="{7FEDC46E-D2EC-40C6-A38A-741E0D39EB0E}"/>
    <dgm:cxn modelId="{347E0AB7-D4D5-4479-A640-1DB5AEB95677}" type="presOf" srcId="{2829A48A-4B9B-447E-9356-E5C11D19CEF7}" destId="{5A92940E-9DC1-43D3-B69C-508484D3619E}" srcOrd="0" destOrd="0" presId="urn:microsoft.com/office/officeart/2005/8/layout/list1"/>
    <dgm:cxn modelId="{6897A371-E9F2-42C3-84E2-352BD64BE9BE}" type="presOf" srcId="{7BBCA7AE-D335-4798-85DE-EACB1DD3AD06}" destId="{13AE09B0-2283-4D20-A683-CDDCC8EE240F}" srcOrd="1" destOrd="0" presId="urn:microsoft.com/office/officeart/2005/8/layout/list1"/>
    <dgm:cxn modelId="{563741C1-EDAD-4013-BEAF-56429CF75D8F}" type="presOf" srcId="{A63CD5F2-F251-491E-82E3-0AD0ADD28DEC}" destId="{8E47DA36-A150-44C1-9CB5-F8E4A8DE4597}" srcOrd="0" destOrd="0" presId="urn:microsoft.com/office/officeart/2005/8/layout/list1"/>
    <dgm:cxn modelId="{5D870928-BF40-428D-961A-3F4DB1DEA5ED}" type="presOf" srcId="{AF5358C3-57CB-46BF-9C53-013DF737521A}" destId="{0BCB01F8-7A59-457B-AD51-170BFBE089C1}" srcOrd="0" destOrd="0" presId="urn:microsoft.com/office/officeart/2005/8/layout/list1"/>
    <dgm:cxn modelId="{3648FFE1-31E0-4808-BB9B-21D60A599E86}" srcId="{35897D55-C5A7-4285-A4EC-B5E04FD80074}" destId="{11C71D61-FBF1-425A-A41B-7A2F88617A7E}" srcOrd="4" destOrd="0" parTransId="{847CB504-C59E-4342-B6B1-AAF0F45A9BEE}" sibTransId="{8AB1ED66-203B-47AD-953B-25B34E84ACC8}"/>
    <dgm:cxn modelId="{21656752-8B5F-4F3B-B043-31989ADB909D}" type="presOf" srcId="{14DC8F73-ED5F-4EED-8FC2-EB0AB9AEFE9D}" destId="{3A99D81F-1D38-428E-922F-8CDBE6691EA6}" srcOrd="1" destOrd="0" presId="urn:microsoft.com/office/officeart/2005/8/layout/list1"/>
    <dgm:cxn modelId="{90F35F62-7E79-455E-8A4E-18B37BC51E77}" srcId="{35897D55-C5A7-4285-A4EC-B5E04FD80074}" destId="{14DC8F73-ED5F-4EED-8FC2-EB0AB9AEFE9D}" srcOrd="2" destOrd="0" parTransId="{EBAC2034-55D4-484D-8FB7-0479109C64A9}" sibTransId="{33346A78-F9B2-4A98-AAC4-2DE2E6D2DA96}"/>
    <dgm:cxn modelId="{4682B2AE-388D-4B77-B185-FBA0DB6829F4}" type="presOf" srcId="{14DC8F73-ED5F-4EED-8FC2-EB0AB9AEFE9D}" destId="{2B0F5D9D-ACE9-42DB-B5BF-43001436BBB4}" srcOrd="0" destOrd="0" presId="urn:microsoft.com/office/officeart/2005/8/layout/list1"/>
    <dgm:cxn modelId="{AED85A0B-FA86-441E-AC54-50FB87BE2297}" type="presOf" srcId="{2829A48A-4B9B-447E-9356-E5C11D19CEF7}" destId="{6B99D7E9-0E33-47E7-B0FE-DED58CAB7D20}" srcOrd="1" destOrd="0" presId="urn:microsoft.com/office/officeart/2005/8/layout/list1"/>
    <dgm:cxn modelId="{E8116761-66A0-4328-BD27-45F96D49F3E7}" type="presOf" srcId="{7BBCA7AE-D335-4798-85DE-EACB1DD3AD06}" destId="{97CC9CB5-38B8-437A-B9DA-4EEFB03D9B0E}" srcOrd="0" destOrd="0" presId="urn:microsoft.com/office/officeart/2005/8/layout/list1"/>
    <dgm:cxn modelId="{6CACF6FD-C12C-4CEC-B55E-BDA9EBC095C6}" type="presParOf" srcId="{513814F6-BC5D-439E-8755-A164766DC651}" destId="{30E1D536-C0E0-450D-AAFA-F66F5E433AFB}" srcOrd="0" destOrd="0" presId="urn:microsoft.com/office/officeart/2005/8/layout/list1"/>
    <dgm:cxn modelId="{50F8CA0D-0BD8-46C9-85CC-E96E3095C17A}" type="presParOf" srcId="{30E1D536-C0E0-450D-AAFA-F66F5E433AFB}" destId="{97CC9CB5-38B8-437A-B9DA-4EEFB03D9B0E}" srcOrd="0" destOrd="0" presId="urn:microsoft.com/office/officeart/2005/8/layout/list1"/>
    <dgm:cxn modelId="{094352B3-F725-4900-BA70-A110A97B74CB}" type="presParOf" srcId="{30E1D536-C0E0-450D-AAFA-F66F5E433AFB}" destId="{13AE09B0-2283-4D20-A683-CDDCC8EE240F}" srcOrd="1" destOrd="0" presId="urn:microsoft.com/office/officeart/2005/8/layout/list1"/>
    <dgm:cxn modelId="{36B32836-15C3-438E-96D0-33AA63F187DF}" type="presParOf" srcId="{513814F6-BC5D-439E-8755-A164766DC651}" destId="{4AEA825F-B3BE-4190-B8ED-F576B65CAFA5}" srcOrd="1" destOrd="0" presId="urn:microsoft.com/office/officeart/2005/8/layout/list1"/>
    <dgm:cxn modelId="{6216FE84-C9E9-458C-82F6-6C564546ED1E}" type="presParOf" srcId="{513814F6-BC5D-439E-8755-A164766DC651}" destId="{953CF34B-1FE0-4D2A-9949-C8DF7CFF2E33}" srcOrd="2" destOrd="0" presId="urn:microsoft.com/office/officeart/2005/8/layout/list1"/>
    <dgm:cxn modelId="{0C3E5038-E721-4394-AE2D-B4A55BFB6ECB}" type="presParOf" srcId="{513814F6-BC5D-439E-8755-A164766DC651}" destId="{4776E173-F16E-47E4-B7F2-75070D10671A}" srcOrd="3" destOrd="0" presId="urn:microsoft.com/office/officeart/2005/8/layout/list1"/>
    <dgm:cxn modelId="{C08639A0-EFEB-4788-B45F-BBCB7169FE05}" type="presParOf" srcId="{513814F6-BC5D-439E-8755-A164766DC651}" destId="{83A33527-3C4B-40A9-8B66-C06B2724C742}" srcOrd="4" destOrd="0" presId="urn:microsoft.com/office/officeart/2005/8/layout/list1"/>
    <dgm:cxn modelId="{F2A47646-1C26-4FFC-ACFF-BA116D9C2145}" type="presParOf" srcId="{83A33527-3C4B-40A9-8B66-C06B2724C742}" destId="{8E47DA36-A150-44C1-9CB5-F8E4A8DE4597}" srcOrd="0" destOrd="0" presId="urn:microsoft.com/office/officeart/2005/8/layout/list1"/>
    <dgm:cxn modelId="{511DBBB5-7CF6-4133-A4CD-1DF4A4643DB0}" type="presParOf" srcId="{83A33527-3C4B-40A9-8B66-C06B2724C742}" destId="{42FB4C66-1AA2-4A51-AB50-527255D0A37C}" srcOrd="1" destOrd="0" presId="urn:microsoft.com/office/officeart/2005/8/layout/list1"/>
    <dgm:cxn modelId="{92A8AAAD-B339-46C5-8E30-6F27EF11555E}" type="presParOf" srcId="{513814F6-BC5D-439E-8755-A164766DC651}" destId="{F9DE2230-03FE-4D38-8BCB-36B2153C08FA}" srcOrd="5" destOrd="0" presId="urn:microsoft.com/office/officeart/2005/8/layout/list1"/>
    <dgm:cxn modelId="{2B5BF566-8D8E-460E-A309-FDAB4682F4E8}" type="presParOf" srcId="{513814F6-BC5D-439E-8755-A164766DC651}" destId="{E28DFC7F-7C4F-409D-969E-59198EC34AF0}" srcOrd="6" destOrd="0" presId="urn:microsoft.com/office/officeart/2005/8/layout/list1"/>
    <dgm:cxn modelId="{36513BC7-005E-44FA-8457-187E844FA127}" type="presParOf" srcId="{513814F6-BC5D-439E-8755-A164766DC651}" destId="{661871A8-057F-414E-91A4-266BD0A31CB6}" srcOrd="7" destOrd="0" presId="urn:microsoft.com/office/officeart/2005/8/layout/list1"/>
    <dgm:cxn modelId="{A27EAF08-6FE5-41BD-BFCD-525B876C8A45}" type="presParOf" srcId="{513814F6-BC5D-439E-8755-A164766DC651}" destId="{764D3956-D43B-4B09-9071-97FC9BE53EB5}" srcOrd="8" destOrd="0" presId="urn:microsoft.com/office/officeart/2005/8/layout/list1"/>
    <dgm:cxn modelId="{8F0850D5-B80A-458B-83C9-264C0262368C}" type="presParOf" srcId="{764D3956-D43B-4B09-9071-97FC9BE53EB5}" destId="{2B0F5D9D-ACE9-42DB-B5BF-43001436BBB4}" srcOrd="0" destOrd="0" presId="urn:microsoft.com/office/officeart/2005/8/layout/list1"/>
    <dgm:cxn modelId="{D04BAA8A-9574-425D-9CC7-70735DE1956A}" type="presParOf" srcId="{764D3956-D43B-4B09-9071-97FC9BE53EB5}" destId="{3A99D81F-1D38-428E-922F-8CDBE6691EA6}" srcOrd="1" destOrd="0" presId="urn:microsoft.com/office/officeart/2005/8/layout/list1"/>
    <dgm:cxn modelId="{28836E1C-4137-4230-8C86-CB39A0EC3E4A}" type="presParOf" srcId="{513814F6-BC5D-439E-8755-A164766DC651}" destId="{DEE4273F-3215-4DB0-92B6-9070111105BD}" srcOrd="9" destOrd="0" presId="urn:microsoft.com/office/officeart/2005/8/layout/list1"/>
    <dgm:cxn modelId="{B8E974C0-95E4-4A17-AAFE-8789FF952E5C}" type="presParOf" srcId="{513814F6-BC5D-439E-8755-A164766DC651}" destId="{CA867B04-8AF1-46D7-AC51-3BD554C3F53F}" srcOrd="10" destOrd="0" presId="urn:microsoft.com/office/officeart/2005/8/layout/list1"/>
    <dgm:cxn modelId="{96C0AFC0-46B3-4836-828C-5A0227C90E6E}" type="presParOf" srcId="{513814F6-BC5D-439E-8755-A164766DC651}" destId="{61DC44C2-61DA-4A37-86E2-85B08B3850A0}" srcOrd="11" destOrd="0" presId="urn:microsoft.com/office/officeart/2005/8/layout/list1"/>
    <dgm:cxn modelId="{FD172A4A-0211-46FC-82BA-22EFAE9C8937}" type="presParOf" srcId="{513814F6-BC5D-439E-8755-A164766DC651}" destId="{56112B29-6CB3-4794-9ECC-EFD96371F6AC}" srcOrd="12" destOrd="0" presId="urn:microsoft.com/office/officeart/2005/8/layout/list1"/>
    <dgm:cxn modelId="{FC310BDB-DC34-4DB5-AC64-2CFEE39C674B}" type="presParOf" srcId="{56112B29-6CB3-4794-9ECC-EFD96371F6AC}" destId="{0BCB01F8-7A59-457B-AD51-170BFBE089C1}" srcOrd="0" destOrd="0" presId="urn:microsoft.com/office/officeart/2005/8/layout/list1"/>
    <dgm:cxn modelId="{2B7BA4CD-0256-4E3D-A8AD-94E48A00F3BE}" type="presParOf" srcId="{56112B29-6CB3-4794-9ECC-EFD96371F6AC}" destId="{D0906C53-1EEA-4A7E-8E38-FA36D6AD0ADB}" srcOrd="1" destOrd="0" presId="urn:microsoft.com/office/officeart/2005/8/layout/list1"/>
    <dgm:cxn modelId="{0BF81CF2-55E2-4517-B622-527D3F79573D}" type="presParOf" srcId="{513814F6-BC5D-439E-8755-A164766DC651}" destId="{F8525927-21A8-42C7-B3B6-945BA55F9B85}" srcOrd="13" destOrd="0" presId="urn:microsoft.com/office/officeart/2005/8/layout/list1"/>
    <dgm:cxn modelId="{7A7B85E1-2E7A-4662-9A24-4D31D1FE84A8}" type="presParOf" srcId="{513814F6-BC5D-439E-8755-A164766DC651}" destId="{79F60EF7-E743-46F9-80B0-A75CF47720F9}" srcOrd="14" destOrd="0" presId="urn:microsoft.com/office/officeart/2005/8/layout/list1"/>
    <dgm:cxn modelId="{858B68C6-0E7F-41F5-AB68-D66BD6F14F87}" type="presParOf" srcId="{513814F6-BC5D-439E-8755-A164766DC651}" destId="{77CECD10-C98A-4460-8115-4C0F3EC493A1}" srcOrd="15" destOrd="0" presId="urn:microsoft.com/office/officeart/2005/8/layout/list1"/>
    <dgm:cxn modelId="{B26E0BC4-275E-4B16-A664-7BCB3EA3B19C}" type="presParOf" srcId="{513814F6-BC5D-439E-8755-A164766DC651}" destId="{CCA481FE-AEB4-431C-88AE-309D6EFFEE51}" srcOrd="16" destOrd="0" presId="urn:microsoft.com/office/officeart/2005/8/layout/list1"/>
    <dgm:cxn modelId="{E547FF38-5E94-4EE4-ACE9-33AA73A6D27C}" type="presParOf" srcId="{CCA481FE-AEB4-431C-88AE-309D6EFFEE51}" destId="{0ACB6DC8-2249-4A7A-8B40-0787FE137546}" srcOrd="0" destOrd="0" presId="urn:microsoft.com/office/officeart/2005/8/layout/list1"/>
    <dgm:cxn modelId="{5CCEF0DA-5435-4E07-B34E-DBD3D0291FEE}" type="presParOf" srcId="{CCA481FE-AEB4-431C-88AE-309D6EFFEE51}" destId="{E8D6BF2F-EF22-4562-B570-2A6F938960B2}" srcOrd="1" destOrd="0" presId="urn:microsoft.com/office/officeart/2005/8/layout/list1"/>
    <dgm:cxn modelId="{EC5EA697-96F0-4623-B515-B89A5B9A0770}" type="presParOf" srcId="{513814F6-BC5D-439E-8755-A164766DC651}" destId="{CB26316A-5228-4157-B0D6-679A4B131232}" srcOrd="17" destOrd="0" presId="urn:microsoft.com/office/officeart/2005/8/layout/list1"/>
    <dgm:cxn modelId="{FB998F49-8A8E-409D-92B8-46DAC0EE5682}" type="presParOf" srcId="{513814F6-BC5D-439E-8755-A164766DC651}" destId="{8680BE70-8A60-4E6A-A1F9-EA4F8674CB8A}" srcOrd="18" destOrd="0" presId="urn:microsoft.com/office/officeart/2005/8/layout/list1"/>
    <dgm:cxn modelId="{1FFC69C9-C67F-42E9-B03F-DB71B1100939}" type="presParOf" srcId="{513814F6-BC5D-439E-8755-A164766DC651}" destId="{B41FC571-D0D6-4EDF-94E7-93ED50A1889C}" srcOrd="19" destOrd="0" presId="urn:microsoft.com/office/officeart/2005/8/layout/list1"/>
    <dgm:cxn modelId="{7BBDC60F-F9BA-4982-AD60-2F0198B646F9}" type="presParOf" srcId="{513814F6-BC5D-439E-8755-A164766DC651}" destId="{492BDE27-76D6-488D-99B7-F3D3EA5BC214}" srcOrd="20" destOrd="0" presId="urn:microsoft.com/office/officeart/2005/8/layout/list1"/>
    <dgm:cxn modelId="{860FE37D-DB8B-4681-9BE8-B19FF78E4914}" type="presParOf" srcId="{492BDE27-76D6-488D-99B7-F3D3EA5BC214}" destId="{5A92940E-9DC1-43D3-B69C-508484D3619E}" srcOrd="0" destOrd="0" presId="urn:microsoft.com/office/officeart/2005/8/layout/list1"/>
    <dgm:cxn modelId="{5477CEDD-1C6F-4DFE-82B4-12FD4886E385}" type="presParOf" srcId="{492BDE27-76D6-488D-99B7-F3D3EA5BC214}" destId="{6B99D7E9-0E33-47E7-B0FE-DED58CAB7D20}" srcOrd="1" destOrd="0" presId="urn:microsoft.com/office/officeart/2005/8/layout/list1"/>
    <dgm:cxn modelId="{76A0BB66-A9A5-442D-9065-43003968B4E7}" type="presParOf" srcId="{513814F6-BC5D-439E-8755-A164766DC651}" destId="{33D1C3EF-4163-454B-9795-DDAF9055DD25}" srcOrd="21" destOrd="0" presId="urn:microsoft.com/office/officeart/2005/8/layout/list1"/>
    <dgm:cxn modelId="{0AB74B86-5DFC-4208-825E-01DB706B777C}" type="presParOf" srcId="{513814F6-BC5D-439E-8755-A164766DC651}" destId="{184DBA4A-7518-41B8-8F20-F8395E0F9FE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CF34B-1FE0-4D2A-9949-C8DF7CFF2E33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AE09B0-2283-4D20-A683-CDDCC8EE240F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开场舞</a:t>
          </a:r>
          <a:endParaRPr lang="zh-CN" altLang="en-US" sz="1500" kern="1200" dirty="0"/>
        </a:p>
      </dsp:txBody>
      <dsp:txXfrm>
        <a:off x="326416" y="52915"/>
        <a:ext cx="4223968" cy="399568"/>
      </dsp:txXfrm>
    </dsp:sp>
    <dsp:sp modelId="{E28DFC7F-7C4F-409D-969E-59198EC34AF0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FB4C66-1AA2-4A51-AB50-527255D0A37C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小品：同桌的你</a:t>
          </a:r>
          <a:endParaRPr lang="zh-CN" altLang="en-US" sz="1500" kern="1200" dirty="0"/>
        </a:p>
      </dsp:txBody>
      <dsp:txXfrm>
        <a:off x="326416" y="733315"/>
        <a:ext cx="4223968" cy="399568"/>
      </dsp:txXfrm>
    </dsp:sp>
    <dsp:sp modelId="{CA867B04-8AF1-46D7-AC51-3BD554C3F53F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99D81F-1D38-428E-922F-8CDBE6691EA6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魔术表演</a:t>
          </a:r>
          <a:endParaRPr lang="zh-CN" altLang="en-US" sz="1500" kern="1200" dirty="0"/>
        </a:p>
      </dsp:txBody>
      <dsp:txXfrm>
        <a:off x="326416" y="1413716"/>
        <a:ext cx="4223968" cy="399568"/>
      </dsp:txXfrm>
    </dsp:sp>
    <dsp:sp modelId="{79F60EF7-E743-46F9-80B0-A75CF47720F9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906C53-1EEA-4A7E-8E38-FA36D6AD0ADB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歌曲演唱：荷塘月色</a:t>
          </a:r>
          <a:endParaRPr lang="zh-CN" altLang="en-US" sz="1500" kern="1200" dirty="0"/>
        </a:p>
      </dsp:txBody>
      <dsp:txXfrm>
        <a:off x="326416" y="2094116"/>
        <a:ext cx="4223968" cy="399568"/>
      </dsp:txXfrm>
    </dsp:sp>
    <dsp:sp modelId="{8680BE70-8A60-4E6A-A1F9-EA4F8674CB8A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D6BF2F-EF22-4562-B570-2A6F938960B2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游戏：你来比，我来猜</a:t>
          </a:r>
          <a:endParaRPr lang="zh-CN" altLang="en-US" sz="1500" kern="1200" dirty="0"/>
        </a:p>
      </dsp:txBody>
      <dsp:txXfrm>
        <a:off x="326416" y="2774516"/>
        <a:ext cx="4223968" cy="399568"/>
      </dsp:txXfrm>
    </dsp:sp>
    <dsp:sp modelId="{184DBA4A-7518-41B8-8F20-F8395E0F9FEA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99D7E9-0E33-47E7-B0FE-DED58CAB7D20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结束歌曲：难忘今宵</a:t>
          </a:r>
          <a:endParaRPr lang="zh-CN" altLang="en-US" sz="1500" kern="1200" dirty="0"/>
        </a:p>
      </dsp:txBody>
      <dsp:txXfrm>
        <a:off x="326416" y="3454916"/>
        <a:ext cx="42239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88D0B-4D90-476D-A0B6-CB5FC4FA08BF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13B16-4D10-4CB6-B82E-C2DFBEDEE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6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9080-F548-4EA1-9BEE-BC6BB552290A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506F-1793-45F2-91D9-C85DE5F34209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3D7-6EFD-4757-B0EC-181267492727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37BA-3D7A-4B25-A5A0-96E2AEFEB33F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C137-CA1E-47A9-8990-EE6EC845CC0C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BA7-8353-4F4D-84AF-DFCFDF4AB46D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B489-BEC8-4EF0-A5F2-6AED1BBE9B84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851B-7C41-4186-A766-CB2EC961E15A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0E-2B41-4B75-8969-7C52AE05370E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5075-B94C-410A-8E12-2E0B25498F34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26506346-6945-418E-A48B-0ED6EDF7DEC1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04" y="188640"/>
            <a:ext cx="755769" cy="1268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4270" y="188640"/>
            <a:ext cx="755769" cy="126876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9BECBC6-EE55-4B37-BA09-C07695960C88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7A3B179-238A-4046-A268-79A1FA490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元旦晚会</a:t>
            </a:r>
            <a:endParaRPr lang="zh-CN" altLang="en-US" sz="7200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欢迎新同学</a:t>
            </a:r>
            <a:endParaRPr lang="zh-CN" altLang="en-US" sz="44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DC72-0B75-40F7-8B72-5C8A417346F7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7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晚会节目单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785963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FCA9-3367-41FE-9E73-D8BFAA84CE98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7" name="Picture 3" descr="C:\Program Files\Microsoft Office\MEDIA\CAGCAT10\j0281904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70" y="5875912"/>
            <a:ext cx="912571" cy="86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7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舞蹈表演</a:t>
            </a:r>
          </a:p>
        </p:txBody>
      </p:sp>
      <p:sp>
        <p:nvSpPr>
          <p:cNvPr id="3" name="动作按钮: 上一张 2">
            <a:hlinkClick r:id="rId2" action="ppaction://hlinksldjump" highlightClick="1"/>
          </p:cNvPr>
          <p:cNvSpPr/>
          <p:nvPr/>
        </p:nvSpPr>
        <p:spPr>
          <a:xfrm>
            <a:off x="7807932" y="6345324"/>
            <a:ext cx="648072" cy="50405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F99F-85CA-4B42-9EE0-A445EE7F0E09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7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3768" y="292494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/>
            </a:lvl1pPr>
          </a:lstStyle>
          <a:p>
            <a:r>
              <a:rPr lang="zh-CN" altLang="en-US" dirty="0"/>
              <a:t>同桌的你</a:t>
            </a:r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7816481" y="6345324"/>
            <a:ext cx="648072" cy="50405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FA01-BF8B-4F8D-9A74-17CF5A6A898D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7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魔术表演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3068960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直立的纱巾、无源之水</a:t>
            </a:r>
            <a:endParaRPr lang="zh-CN" altLang="en-US" sz="4400" dirty="0"/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7776356" y="6345324"/>
            <a:ext cx="648072" cy="50405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4181-9A97-45F0-9731-E0939662141F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7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歌曲演唱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32129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/>
            </a:lvl1pPr>
          </a:lstStyle>
          <a:p>
            <a:r>
              <a:rPr lang="zh-CN" altLang="en-US" dirty="0"/>
              <a:t>荷塘月色</a:t>
            </a:r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7776356" y="6345324"/>
            <a:ext cx="648072" cy="50405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33AC-EAD0-4824-9CD9-B362A5B3957C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7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你来比，我来猜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7812360" y="6353944"/>
            <a:ext cx="648072" cy="50405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DB41-5FE8-4EE1-AF5D-B0CA3263F2BB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72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难忘今宵</a:t>
            </a:r>
          </a:p>
        </p:txBody>
      </p:sp>
      <p:sp>
        <p:nvSpPr>
          <p:cNvPr id="3" name="动作按钮: 上一张 2">
            <a:hlinkClick r:id="rId2" action="ppaction://hlinksldjump" highlightClick="1"/>
          </p:cNvPr>
          <p:cNvSpPr/>
          <p:nvPr/>
        </p:nvSpPr>
        <p:spPr>
          <a:xfrm>
            <a:off x="7785685" y="6339880"/>
            <a:ext cx="648072" cy="50405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F288-2B30-4E43-9A1E-927CC8BB326A}" type="datetime1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B179-238A-4046-A268-79A1FA490D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23</TotalTime>
  <Words>79</Words>
  <Application>Microsoft Office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凤舞九天</vt:lpstr>
      <vt:lpstr>元旦晚会</vt:lpstr>
      <vt:lpstr>晚会节目单</vt:lpstr>
      <vt:lpstr>舞蹈表演</vt:lpstr>
      <vt:lpstr>小品</vt:lpstr>
      <vt:lpstr>魔术表演</vt:lpstr>
      <vt:lpstr>歌曲演唱</vt:lpstr>
      <vt:lpstr>你来比，我来猜</vt:lpstr>
      <vt:lpstr>难忘今宵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元旦晚会</dc:title>
  <dc:creator>lsm</dc:creator>
  <cp:lastModifiedBy>lsm</cp:lastModifiedBy>
  <cp:revision>10</cp:revision>
  <dcterms:created xsi:type="dcterms:W3CDTF">2015-11-04T07:39:37Z</dcterms:created>
  <dcterms:modified xsi:type="dcterms:W3CDTF">2015-11-04T08:03:09Z</dcterms:modified>
</cp:coreProperties>
</file>