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4" autoAdjust="0"/>
  </p:normalViewPr>
  <p:slideViewPr>
    <p:cSldViewPr>
      <p:cViewPr varScale="1">
        <p:scale>
          <a:sx n="84" d="100"/>
          <a:sy n="84" d="100"/>
        </p:scale>
        <p:origin x="-88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7.xml"/><Relationship Id="rId5" Type="http://schemas.openxmlformats.org/officeDocument/2006/relationships/slide" Target="../slides/slide6.xml"/><Relationship Id="rId4" Type="http://schemas.openxmlformats.org/officeDocument/2006/relationships/slide" Target="../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07770-DD6A-40A6-A8E3-E47C1011FB4C}" type="doc">
      <dgm:prSet loTypeId="urn:microsoft.com/office/officeart/2005/8/layout/list1" loCatId="list" qsTypeId="urn:microsoft.com/office/officeart/2005/8/quickstyle/3d2" qsCatId="3D" csTypeId="urn:microsoft.com/office/officeart/2005/8/colors/accent4_2" csCatId="accent4" phldr="1"/>
      <dgm:spPr/>
      <dgm:t>
        <a:bodyPr/>
        <a:lstStyle/>
        <a:p>
          <a:endParaRPr lang="zh-CN" altLang="en-US"/>
        </a:p>
      </dgm:t>
    </dgm:pt>
    <dgm:pt modelId="{C8BBCA85-F161-40BC-A1AE-9C5C0C201317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1" action="ppaction://hlinksldjump"/>
            </a:rPr>
            <a:t>开场舞</a:t>
          </a:r>
          <a:endParaRPr lang="zh-CN" altLang="en-US" dirty="0"/>
        </a:p>
      </dgm:t>
    </dgm:pt>
    <dgm:pt modelId="{D9DE7A9F-2637-4C4A-8820-2E1CFB7EB827}" type="parTrans" cxnId="{58E8A0D7-D78C-4DB2-91E4-0E863D7DEDCE}">
      <dgm:prSet/>
      <dgm:spPr/>
      <dgm:t>
        <a:bodyPr/>
        <a:lstStyle/>
        <a:p>
          <a:endParaRPr lang="zh-CN" altLang="en-US"/>
        </a:p>
      </dgm:t>
    </dgm:pt>
    <dgm:pt modelId="{FC83D94D-7023-47BD-9D61-755D05132F92}" type="sibTrans" cxnId="{58E8A0D7-D78C-4DB2-91E4-0E863D7DEDCE}">
      <dgm:prSet/>
      <dgm:spPr/>
      <dgm:t>
        <a:bodyPr/>
        <a:lstStyle/>
        <a:p>
          <a:endParaRPr lang="zh-CN" altLang="en-US"/>
        </a:p>
      </dgm:t>
    </dgm:pt>
    <dgm:pt modelId="{30CC2686-844C-4DDD-9C3D-CCC392A57105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2" action="ppaction://hlinksldjump"/>
            </a:rPr>
            <a:t>小品：同桌的你</a:t>
          </a:r>
          <a:endParaRPr lang="zh-CN" altLang="en-US" dirty="0"/>
        </a:p>
      </dgm:t>
    </dgm:pt>
    <dgm:pt modelId="{0B466245-94B8-4A0B-84D6-440178A7E8E0}" type="parTrans" cxnId="{91A8DA95-8D88-43C0-89FE-6196EDCB3F2A}">
      <dgm:prSet/>
      <dgm:spPr/>
      <dgm:t>
        <a:bodyPr/>
        <a:lstStyle/>
        <a:p>
          <a:endParaRPr lang="zh-CN" altLang="en-US"/>
        </a:p>
      </dgm:t>
    </dgm:pt>
    <dgm:pt modelId="{4B8A86CA-DB3B-4AC5-8440-B4E284FF0583}" type="sibTrans" cxnId="{91A8DA95-8D88-43C0-89FE-6196EDCB3F2A}">
      <dgm:prSet/>
      <dgm:spPr/>
      <dgm:t>
        <a:bodyPr/>
        <a:lstStyle/>
        <a:p>
          <a:endParaRPr lang="zh-CN" altLang="en-US"/>
        </a:p>
      </dgm:t>
    </dgm:pt>
    <dgm:pt modelId="{C3CCEA2F-2EE5-43D5-9946-9A65AA184E9A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3" action="ppaction://hlinksldjump"/>
            </a:rPr>
            <a:t>结束歌曲：难忘今宵</a:t>
          </a:r>
          <a:endParaRPr lang="zh-CN" altLang="en-US" dirty="0"/>
        </a:p>
      </dgm:t>
    </dgm:pt>
    <dgm:pt modelId="{C614F408-14EE-4435-B304-227442166501}" type="parTrans" cxnId="{0F0951FF-3CCB-43F4-85D1-887DC115F8DA}">
      <dgm:prSet/>
      <dgm:spPr/>
      <dgm:t>
        <a:bodyPr/>
        <a:lstStyle/>
        <a:p>
          <a:endParaRPr lang="zh-CN" altLang="en-US"/>
        </a:p>
      </dgm:t>
    </dgm:pt>
    <dgm:pt modelId="{CC3F31B0-C65A-4E0F-A1AD-29FAB20077FC}" type="sibTrans" cxnId="{0F0951FF-3CCB-43F4-85D1-887DC115F8DA}">
      <dgm:prSet/>
      <dgm:spPr/>
      <dgm:t>
        <a:bodyPr/>
        <a:lstStyle/>
        <a:p>
          <a:endParaRPr lang="zh-CN" altLang="en-US"/>
        </a:p>
      </dgm:t>
    </dgm:pt>
    <dgm:pt modelId="{9A23813F-D374-4049-89CD-F04046103C5C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4" action="ppaction://hlinksldjump"/>
            </a:rPr>
            <a:t>魔术表演</a:t>
          </a:r>
          <a:endParaRPr lang="zh-CN" altLang="en-US" dirty="0"/>
        </a:p>
      </dgm:t>
    </dgm:pt>
    <dgm:pt modelId="{F1597187-90B1-495D-8D43-A7AA039BBF9D}" type="parTrans" cxnId="{3F149BDA-274F-4929-912C-EBA94F586A23}">
      <dgm:prSet/>
      <dgm:spPr/>
      <dgm:t>
        <a:bodyPr/>
        <a:lstStyle/>
        <a:p>
          <a:endParaRPr lang="zh-CN" altLang="en-US"/>
        </a:p>
      </dgm:t>
    </dgm:pt>
    <dgm:pt modelId="{225FA9E4-6396-49D8-8B8F-5E8896DB15ED}" type="sibTrans" cxnId="{3F149BDA-274F-4929-912C-EBA94F586A23}">
      <dgm:prSet/>
      <dgm:spPr/>
      <dgm:t>
        <a:bodyPr/>
        <a:lstStyle/>
        <a:p>
          <a:endParaRPr lang="zh-CN" altLang="en-US"/>
        </a:p>
      </dgm:t>
    </dgm:pt>
    <dgm:pt modelId="{42B89A84-F9C6-417E-826A-75211B609F08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5" action="ppaction://hlinksldjump"/>
            </a:rPr>
            <a:t>歌曲演唱：荷塘月色</a:t>
          </a:r>
          <a:endParaRPr lang="zh-CN" altLang="en-US" dirty="0"/>
        </a:p>
      </dgm:t>
    </dgm:pt>
    <dgm:pt modelId="{D616D038-9229-4175-A420-72C585B48992}" type="parTrans" cxnId="{B975A550-1625-4170-93C0-E842205E6168}">
      <dgm:prSet/>
      <dgm:spPr/>
      <dgm:t>
        <a:bodyPr/>
        <a:lstStyle/>
        <a:p>
          <a:endParaRPr lang="zh-CN" altLang="en-US"/>
        </a:p>
      </dgm:t>
    </dgm:pt>
    <dgm:pt modelId="{18754762-1142-4649-A3FF-EAAB6CC673F7}" type="sibTrans" cxnId="{B975A550-1625-4170-93C0-E842205E6168}">
      <dgm:prSet/>
      <dgm:spPr/>
      <dgm:t>
        <a:bodyPr/>
        <a:lstStyle/>
        <a:p>
          <a:endParaRPr lang="zh-CN" altLang="en-US"/>
        </a:p>
      </dgm:t>
    </dgm:pt>
    <dgm:pt modelId="{B77D9D7B-9B04-439D-BD69-8921B2207A9B}">
      <dgm:prSet phldrT="[文本]"/>
      <dgm:spPr/>
      <dgm:t>
        <a:bodyPr/>
        <a:lstStyle/>
        <a:p>
          <a:r>
            <a:rPr lang="zh-CN" altLang="en-US" dirty="0" smtClean="0">
              <a:hlinkClick xmlns:r="http://schemas.openxmlformats.org/officeDocument/2006/relationships" r:id="rId6" action="ppaction://hlinksldjump"/>
            </a:rPr>
            <a:t>游戏：你来比，我来猜</a:t>
          </a:r>
          <a:endParaRPr lang="zh-CN" altLang="en-US" dirty="0"/>
        </a:p>
      </dgm:t>
    </dgm:pt>
    <dgm:pt modelId="{CC9838F6-C782-4F5D-8C5D-30963F1C2797}" type="parTrans" cxnId="{02CC1962-876C-4062-B85A-9671BDD8D47D}">
      <dgm:prSet/>
      <dgm:spPr/>
      <dgm:t>
        <a:bodyPr/>
        <a:lstStyle/>
        <a:p>
          <a:endParaRPr lang="zh-CN" altLang="en-US"/>
        </a:p>
      </dgm:t>
    </dgm:pt>
    <dgm:pt modelId="{453BC920-4C7F-4426-B7BB-7487F051B928}" type="sibTrans" cxnId="{02CC1962-876C-4062-B85A-9671BDD8D47D}">
      <dgm:prSet/>
      <dgm:spPr/>
      <dgm:t>
        <a:bodyPr/>
        <a:lstStyle/>
        <a:p>
          <a:endParaRPr lang="zh-CN" altLang="en-US"/>
        </a:p>
      </dgm:t>
    </dgm:pt>
    <dgm:pt modelId="{4FF2E2BA-F31F-4BB3-80EF-65363189B0B8}" type="pres">
      <dgm:prSet presAssocID="{3FC07770-DD6A-40A6-A8E3-E47C1011FB4C}" presName="linear" presStyleCnt="0">
        <dgm:presLayoutVars>
          <dgm:dir/>
          <dgm:animLvl val="lvl"/>
          <dgm:resizeHandles val="exact"/>
        </dgm:presLayoutVars>
      </dgm:prSet>
      <dgm:spPr/>
    </dgm:pt>
    <dgm:pt modelId="{6C654762-A59F-4721-9754-351045C599B1}" type="pres">
      <dgm:prSet presAssocID="{C8BBCA85-F161-40BC-A1AE-9C5C0C201317}" presName="parentLin" presStyleCnt="0"/>
      <dgm:spPr/>
    </dgm:pt>
    <dgm:pt modelId="{D349A559-B184-4F54-8880-26795B770633}" type="pres">
      <dgm:prSet presAssocID="{C8BBCA85-F161-40BC-A1AE-9C5C0C201317}" presName="parentLeftMargin" presStyleLbl="node1" presStyleIdx="0" presStyleCnt="6"/>
      <dgm:spPr/>
    </dgm:pt>
    <dgm:pt modelId="{DD5C0351-A83E-4978-9E79-8AB00BED3B69}" type="pres">
      <dgm:prSet presAssocID="{C8BBCA85-F161-40BC-A1AE-9C5C0C20131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A146125-1844-46B3-A260-78C38FD732CF}" type="pres">
      <dgm:prSet presAssocID="{C8BBCA85-F161-40BC-A1AE-9C5C0C201317}" presName="negativeSpace" presStyleCnt="0"/>
      <dgm:spPr/>
    </dgm:pt>
    <dgm:pt modelId="{A286CCFC-B475-4E3B-9B6F-964D39E26A9C}" type="pres">
      <dgm:prSet presAssocID="{C8BBCA85-F161-40BC-A1AE-9C5C0C201317}" presName="childText" presStyleLbl="conFgAcc1" presStyleIdx="0" presStyleCnt="6">
        <dgm:presLayoutVars>
          <dgm:bulletEnabled val="1"/>
        </dgm:presLayoutVars>
      </dgm:prSet>
      <dgm:spPr/>
    </dgm:pt>
    <dgm:pt modelId="{96751F33-B20A-49E1-BB77-26A85FBC61C3}" type="pres">
      <dgm:prSet presAssocID="{FC83D94D-7023-47BD-9D61-755D05132F92}" presName="spaceBetweenRectangles" presStyleCnt="0"/>
      <dgm:spPr/>
    </dgm:pt>
    <dgm:pt modelId="{27F9795B-02DB-4C9C-B44F-505AF48A5AD2}" type="pres">
      <dgm:prSet presAssocID="{30CC2686-844C-4DDD-9C3D-CCC392A57105}" presName="parentLin" presStyleCnt="0"/>
      <dgm:spPr/>
    </dgm:pt>
    <dgm:pt modelId="{0938CF9C-6B1C-4ED9-A5C7-94318F58C4EE}" type="pres">
      <dgm:prSet presAssocID="{30CC2686-844C-4DDD-9C3D-CCC392A57105}" presName="parentLeftMargin" presStyleLbl="node1" presStyleIdx="0" presStyleCnt="6"/>
      <dgm:spPr/>
    </dgm:pt>
    <dgm:pt modelId="{EC579CDE-AE8D-4729-BAB7-7F505382BB14}" type="pres">
      <dgm:prSet presAssocID="{30CC2686-844C-4DDD-9C3D-CCC392A5710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F893022-5E3B-44A1-8611-D743B7EB1DF0}" type="pres">
      <dgm:prSet presAssocID="{30CC2686-844C-4DDD-9C3D-CCC392A57105}" presName="negativeSpace" presStyleCnt="0"/>
      <dgm:spPr/>
    </dgm:pt>
    <dgm:pt modelId="{A09F7F6A-7619-4509-AC14-15C09AE6944F}" type="pres">
      <dgm:prSet presAssocID="{30CC2686-844C-4DDD-9C3D-CCC392A57105}" presName="childText" presStyleLbl="conFgAcc1" presStyleIdx="1" presStyleCnt="6">
        <dgm:presLayoutVars>
          <dgm:bulletEnabled val="1"/>
        </dgm:presLayoutVars>
      </dgm:prSet>
      <dgm:spPr/>
    </dgm:pt>
    <dgm:pt modelId="{9362145C-A82B-4809-B35D-CA64737D7BB4}" type="pres">
      <dgm:prSet presAssocID="{4B8A86CA-DB3B-4AC5-8440-B4E284FF0583}" presName="spaceBetweenRectangles" presStyleCnt="0"/>
      <dgm:spPr/>
    </dgm:pt>
    <dgm:pt modelId="{E21EEC63-87BB-475F-B497-F0188033A9BF}" type="pres">
      <dgm:prSet presAssocID="{9A23813F-D374-4049-89CD-F04046103C5C}" presName="parentLin" presStyleCnt="0"/>
      <dgm:spPr/>
    </dgm:pt>
    <dgm:pt modelId="{930BAE78-EF9B-4455-9329-A7D011149552}" type="pres">
      <dgm:prSet presAssocID="{9A23813F-D374-4049-89CD-F04046103C5C}" presName="parentLeftMargin" presStyleLbl="node1" presStyleIdx="1" presStyleCnt="6"/>
      <dgm:spPr/>
    </dgm:pt>
    <dgm:pt modelId="{6C796221-737B-4D5D-A605-DBF5EB92DE71}" type="pres">
      <dgm:prSet presAssocID="{9A23813F-D374-4049-89CD-F04046103C5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3DC9BD1-40E9-459B-81C4-96F8A97CE491}" type="pres">
      <dgm:prSet presAssocID="{9A23813F-D374-4049-89CD-F04046103C5C}" presName="negativeSpace" presStyleCnt="0"/>
      <dgm:spPr/>
    </dgm:pt>
    <dgm:pt modelId="{ABB72214-5166-4A28-89C5-6FF17D8FD7C3}" type="pres">
      <dgm:prSet presAssocID="{9A23813F-D374-4049-89CD-F04046103C5C}" presName="childText" presStyleLbl="conFgAcc1" presStyleIdx="2" presStyleCnt="6">
        <dgm:presLayoutVars>
          <dgm:bulletEnabled val="1"/>
        </dgm:presLayoutVars>
      </dgm:prSet>
      <dgm:spPr/>
    </dgm:pt>
    <dgm:pt modelId="{35D3FC7D-3799-4848-AA42-7C1B8912A6E5}" type="pres">
      <dgm:prSet presAssocID="{225FA9E4-6396-49D8-8B8F-5E8896DB15ED}" presName="spaceBetweenRectangles" presStyleCnt="0"/>
      <dgm:spPr/>
    </dgm:pt>
    <dgm:pt modelId="{27E16630-D1ED-4F14-82C8-D9C3209265A0}" type="pres">
      <dgm:prSet presAssocID="{42B89A84-F9C6-417E-826A-75211B609F08}" presName="parentLin" presStyleCnt="0"/>
      <dgm:spPr/>
    </dgm:pt>
    <dgm:pt modelId="{565775A2-38E8-4C81-9D31-A4D8378D9CB3}" type="pres">
      <dgm:prSet presAssocID="{42B89A84-F9C6-417E-826A-75211B609F08}" presName="parentLeftMargin" presStyleLbl="node1" presStyleIdx="2" presStyleCnt="6"/>
      <dgm:spPr/>
    </dgm:pt>
    <dgm:pt modelId="{303DA7A4-F5CB-4A0B-820D-654813D6A628}" type="pres">
      <dgm:prSet presAssocID="{42B89A84-F9C6-417E-826A-75211B609F0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8F26EBE-6F25-4649-8504-9F48340F461F}" type="pres">
      <dgm:prSet presAssocID="{42B89A84-F9C6-417E-826A-75211B609F08}" presName="negativeSpace" presStyleCnt="0"/>
      <dgm:spPr/>
    </dgm:pt>
    <dgm:pt modelId="{CA80C92F-2782-4454-A8F1-D12B2E175957}" type="pres">
      <dgm:prSet presAssocID="{42B89A84-F9C6-417E-826A-75211B609F08}" presName="childText" presStyleLbl="conFgAcc1" presStyleIdx="3" presStyleCnt="6">
        <dgm:presLayoutVars>
          <dgm:bulletEnabled val="1"/>
        </dgm:presLayoutVars>
      </dgm:prSet>
      <dgm:spPr/>
    </dgm:pt>
    <dgm:pt modelId="{2FC1FCDB-163B-4B2B-830D-A0947EADC036}" type="pres">
      <dgm:prSet presAssocID="{18754762-1142-4649-A3FF-EAAB6CC673F7}" presName="spaceBetweenRectangles" presStyleCnt="0"/>
      <dgm:spPr/>
    </dgm:pt>
    <dgm:pt modelId="{1501D595-5D55-4FB1-A77E-843727949BEE}" type="pres">
      <dgm:prSet presAssocID="{B77D9D7B-9B04-439D-BD69-8921B2207A9B}" presName="parentLin" presStyleCnt="0"/>
      <dgm:spPr/>
    </dgm:pt>
    <dgm:pt modelId="{553EB6AD-4FB2-403E-938F-EE0C8C3E413B}" type="pres">
      <dgm:prSet presAssocID="{B77D9D7B-9B04-439D-BD69-8921B2207A9B}" presName="parentLeftMargin" presStyleLbl="node1" presStyleIdx="3" presStyleCnt="6"/>
      <dgm:spPr/>
    </dgm:pt>
    <dgm:pt modelId="{18990EA5-D379-464A-A184-A1A43270629F}" type="pres">
      <dgm:prSet presAssocID="{B77D9D7B-9B04-439D-BD69-8921B2207A9B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4B455A-D66E-428D-A2E5-DA7160126FF3}" type="pres">
      <dgm:prSet presAssocID="{B77D9D7B-9B04-439D-BD69-8921B2207A9B}" presName="negativeSpace" presStyleCnt="0"/>
      <dgm:spPr/>
    </dgm:pt>
    <dgm:pt modelId="{1336DD08-2962-4125-98BC-DEBB4CC14740}" type="pres">
      <dgm:prSet presAssocID="{B77D9D7B-9B04-439D-BD69-8921B2207A9B}" presName="childText" presStyleLbl="conFgAcc1" presStyleIdx="4" presStyleCnt="6">
        <dgm:presLayoutVars>
          <dgm:bulletEnabled val="1"/>
        </dgm:presLayoutVars>
      </dgm:prSet>
      <dgm:spPr/>
    </dgm:pt>
    <dgm:pt modelId="{D3082FA6-4D97-47F5-9691-06A55FEBAF6E}" type="pres">
      <dgm:prSet presAssocID="{453BC920-4C7F-4426-B7BB-7487F051B928}" presName="spaceBetweenRectangles" presStyleCnt="0"/>
      <dgm:spPr/>
    </dgm:pt>
    <dgm:pt modelId="{15C23585-3769-4C47-892C-885E10965E71}" type="pres">
      <dgm:prSet presAssocID="{C3CCEA2F-2EE5-43D5-9946-9A65AA184E9A}" presName="parentLin" presStyleCnt="0"/>
      <dgm:spPr/>
    </dgm:pt>
    <dgm:pt modelId="{8212E92D-B173-492C-83AB-948EE01A9BE7}" type="pres">
      <dgm:prSet presAssocID="{C3CCEA2F-2EE5-43D5-9946-9A65AA184E9A}" presName="parentLeftMargin" presStyleLbl="node1" presStyleIdx="4" presStyleCnt="6"/>
      <dgm:spPr/>
    </dgm:pt>
    <dgm:pt modelId="{A4B49B37-F4BE-497A-8C14-CED0B930E682}" type="pres">
      <dgm:prSet presAssocID="{C3CCEA2F-2EE5-43D5-9946-9A65AA184E9A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01E809A-5E69-43B1-A3AF-DB856B9ED535}" type="pres">
      <dgm:prSet presAssocID="{C3CCEA2F-2EE5-43D5-9946-9A65AA184E9A}" presName="negativeSpace" presStyleCnt="0"/>
      <dgm:spPr/>
    </dgm:pt>
    <dgm:pt modelId="{7444A84F-4860-445D-BD5D-FC79CB47E577}" type="pres">
      <dgm:prSet presAssocID="{C3CCEA2F-2EE5-43D5-9946-9A65AA184E9A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975A550-1625-4170-93C0-E842205E6168}" srcId="{3FC07770-DD6A-40A6-A8E3-E47C1011FB4C}" destId="{42B89A84-F9C6-417E-826A-75211B609F08}" srcOrd="3" destOrd="0" parTransId="{D616D038-9229-4175-A420-72C585B48992}" sibTransId="{18754762-1142-4649-A3FF-EAAB6CC673F7}"/>
    <dgm:cxn modelId="{C7AF8151-6DA0-46E4-A778-8B803AA63A25}" type="presOf" srcId="{C3CCEA2F-2EE5-43D5-9946-9A65AA184E9A}" destId="{8212E92D-B173-492C-83AB-948EE01A9BE7}" srcOrd="0" destOrd="0" presId="urn:microsoft.com/office/officeart/2005/8/layout/list1"/>
    <dgm:cxn modelId="{3F149BDA-274F-4929-912C-EBA94F586A23}" srcId="{3FC07770-DD6A-40A6-A8E3-E47C1011FB4C}" destId="{9A23813F-D374-4049-89CD-F04046103C5C}" srcOrd="2" destOrd="0" parTransId="{F1597187-90B1-495D-8D43-A7AA039BBF9D}" sibTransId="{225FA9E4-6396-49D8-8B8F-5E8896DB15ED}"/>
    <dgm:cxn modelId="{0F0951FF-3CCB-43F4-85D1-887DC115F8DA}" srcId="{3FC07770-DD6A-40A6-A8E3-E47C1011FB4C}" destId="{C3CCEA2F-2EE5-43D5-9946-9A65AA184E9A}" srcOrd="5" destOrd="0" parTransId="{C614F408-14EE-4435-B304-227442166501}" sibTransId="{CC3F31B0-C65A-4E0F-A1AD-29FAB20077FC}"/>
    <dgm:cxn modelId="{604B4093-B39A-45BF-AFA4-2C624F4F5C59}" type="presOf" srcId="{C8BBCA85-F161-40BC-A1AE-9C5C0C201317}" destId="{DD5C0351-A83E-4978-9E79-8AB00BED3B69}" srcOrd="1" destOrd="0" presId="urn:microsoft.com/office/officeart/2005/8/layout/list1"/>
    <dgm:cxn modelId="{B13B5584-6386-49D8-814C-84F3AAAF4BA8}" type="presOf" srcId="{9A23813F-D374-4049-89CD-F04046103C5C}" destId="{930BAE78-EF9B-4455-9329-A7D011149552}" srcOrd="0" destOrd="0" presId="urn:microsoft.com/office/officeart/2005/8/layout/list1"/>
    <dgm:cxn modelId="{F6BA5F4F-E052-44B3-BC70-DAD8BAB62970}" type="presOf" srcId="{30CC2686-844C-4DDD-9C3D-CCC392A57105}" destId="{EC579CDE-AE8D-4729-BAB7-7F505382BB14}" srcOrd="1" destOrd="0" presId="urn:microsoft.com/office/officeart/2005/8/layout/list1"/>
    <dgm:cxn modelId="{DB0193B9-3F1C-4470-9C46-96D61FFC7152}" type="presOf" srcId="{B77D9D7B-9B04-439D-BD69-8921B2207A9B}" destId="{553EB6AD-4FB2-403E-938F-EE0C8C3E413B}" srcOrd="0" destOrd="0" presId="urn:microsoft.com/office/officeart/2005/8/layout/list1"/>
    <dgm:cxn modelId="{BF26D928-681D-48C4-8450-F4378E8EE127}" type="presOf" srcId="{C3CCEA2F-2EE5-43D5-9946-9A65AA184E9A}" destId="{A4B49B37-F4BE-497A-8C14-CED0B930E682}" srcOrd="1" destOrd="0" presId="urn:microsoft.com/office/officeart/2005/8/layout/list1"/>
    <dgm:cxn modelId="{58E8A0D7-D78C-4DB2-91E4-0E863D7DEDCE}" srcId="{3FC07770-DD6A-40A6-A8E3-E47C1011FB4C}" destId="{C8BBCA85-F161-40BC-A1AE-9C5C0C201317}" srcOrd="0" destOrd="0" parTransId="{D9DE7A9F-2637-4C4A-8820-2E1CFB7EB827}" sibTransId="{FC83D94D-7023-47BD-9D61-755D05132F92}"/>
    <dgm:cxn modelId="{B14D8A58-2F3A-4333-B9CD-04B5FC3C7B11}" type="presOf" srcId="{C8BBCA85-F161-40BC-A1AE-9C5C0C201317}" destId="{D349A559-B184-4F54-8880-26795B770633}" srcOrd="0" destOrd="0" presId="urn:microsoft.com/office/officeart/2005/8/layout/list1"/>
    <dgm:cxn modelId="{91A8DA95-8D88-43C0-89FE-6196EDCB3F2A}" srcId="{3FC07770-DD6A-40A6-A8E3-E47C1011FB4C}" destId="{30CC2686-844C-4DDD-9C3D-CCC392A57105}" srcOrd="1" destOrd="0" parTransId="{0B466245-94B8-4A0B-84D6-440178A7E8E0}" sibTransId="{4B8A86CA-DB3B-4AC5-8440-B4E284FF0583}"/>
    <dgm:cxn modelId="{810AE011-97CB-448B-8186-325C05749976}" type="presOf" srcId="{42B89A84-F9C6-417E-826A-75211B609F08}" destId="{565775A2-38E8-4C81-9D31-A4D8378D9CB3}" srcOrd="0" destOrd="0" presId="urn:microsoft.com/office/officeart/2005/8/layout/list1"/>
    <dgm:cxn modelId="{7BF2FF2D-D420-4F8C-B727-7B4E1FC8654B}" type="presOf" srcId="{42B89A84-F9C6-417E-826A-75211B609F08}" destId="{303DA7A4-F5CB-4A0B-820D-654813D6A628}" srcOrd="1" destOrd="0" presId="urn:microsoft.com/office/officeart/2005/8/layout/list1"/>
    <dgm:cxn modelId="{02CC1962-876C-4062-B85A-9671BDD8D47D}" srcId="{3FC07770-DD6A-40A6-A8E3-E47C1011FB4C}" destId="{B77D9D7B-9B04-439D-BD69-8921B2207A9B}" srcOrd="4" destOrd="0" parTransId="{CC9838F6-C782-4F5D-8C5D-30963F1C2797}" sibTransId="{453BC920-4C7F-4426-B7BB-7487F051B928}"/>
    <dgm:cxn modelId="{AE86A318-B457-4E60-93DD-5E8B8933AA0D}" type="presOf" srcId="{B77D9D7B-9B04-439D-BD69-8921B2207A9B}" destId="{18990EA5-D379-464A-A184-A1A43270629F}" srcOrd="1" destOrd="0" presId="urn:microsoft.com/office/officeart/2005/8/layout/list1"/>
    <dgm:cxn modelId="{B3CED897-F926-4312-AFA7-6105DB960A9E}" type="presOf" srcId="{9A23813F-D374-4049-89CD-F04046103C5C}" destId="{6C796221-737B-4D5D-A605-DBF5EB92DE71}" srcOrd="1" destOrd="0" presId="urn:microsoft.com/office/officeart/2005/8/layout/list1"/>
    <dgm:cxn modelId="{DC3D09E1-E1DA-4341-BD62-7BD93DEC57A9}" type="presOf" srcId="{30CC2686-844C-4DDD-9C3D-CCC392A57105}" destId="{0938CF9C-6B1C-4ED9-A5C7-94318F58C4EE}" srcOrd="0" destOrd="0" presId="urn:microsoft.com/office/officeart/2005/8/layout/list1"/>
    <dgm:cxn modelId="{B493F5EA-FC99-47EF-992A-3184AA278A80}" type="presOf" srcId="{3FC07770-DD6A-40A6-A8E3-E47C1011FB4C}" destId="{4FF2E2BA-F31F-4BB3-80EF-65363189B0B8}" srcOrd="0" destOrd="0" presId="urn:microsoft.com/office/officeart/2005/8/layout/list1"/>
    <dgm:cxn modelId="{ABF02DF9-81A7-41DF-818D-6B078DA878B4}" type="presParOf" srcId="{4FF2E2BA-F31F-4BB3-80EF-65363189B0B8}" destId="{6C654762-A59F-4721-9754-351045C599B1}" srcOrd="0" destOrd="0" presId="urn:microsoft.com/office/officeart/2005/8/layout/list1"/>
    <dgm:cxn modelId="{20BA8C0F-FB13-47A1-B9CB-421F3B7B630E}" type="presParOf" srcId="{6C654762-A59F-4721-9754-351045C599B1}" destId="{D349A559-B184-4F54-8880-26795B770633}" srcOrd="0" destOrd="0" presId="urn:microsoft.com/office/officeart/2005/8/layout/list1"/>
    <dgm:cxn modelId="{2D0C6AE0-9AB0-4F34-AAE7-344B5F9124EA}" type="presParOf" srcId="{6C654762-A59F-4721-9754-351045C599B1}" destId="{DD5C0351-A83E-4978-9E79-8AB00BED3B69}" srcOrd="1" destOrd="0" presId="urn:microsoft.com/office/officeart/2005/8/layout/list1"/>
    <dgm:cxn modelId="{3C18717F-A3FB-41A7-AC7D-FF20841C7167}" type="presParOf" srcId="{4FF2E2BA-F31F-4BB3-80EF-65363189B0B8}" destId="{8A146125-1844-46B3-A260-78C38FD732CF}" srcOrd="1" destOrd="0" presId="urn:microsoft.com/office/officeart/2005/8/layout/list1"/>
    <dgm:cxn modelId="{6C03DE0E-0346-46D3-864A-CC4D6CB7FC24}" type="presParOf" srcId="{4FF2E2BA-F31F-4BB3-80EF-65363189B0B8}" destId="{A286CCFC-B475-4E3B-9B6F-964D39E26A9C}" srcOrd="2" destOrd="0" presId="urn:microsoft.com/office/officeart/2005/8/layout/list1"/>
    <dgm:cxn modelId="{437D62C6-C8F9-484F-B17B-65210B088C75}" type="presParOf" srcId="{4FF2E2BA-F31F-4BB3-80EF-65363189B0B8}" destId="{96751F33-B20A-49E1-BB77-26A85FBC61C3}" srcOrd="3" destOrd="0" presId="urn:microsoft.com/office/officeart/2005/8/layout/list1"/>
    <dgm:cxn modelId="{2263106C-AD52-4DF0-A0F6-89B64C648A7A}" type="presParOf" srcId="{4FF2E2BA-F31F-4BB3-80EF-65363189B0B8}" destId="{27F9795B-02DB-4C9C-B44F-505AF48A5AD2}" srcOrd="4" destOrd="0" presId="urn:microsoft.com/office/officeart/2005/8/layout/list1"/>
    <dgm:cxn modelId="{0A1EB46C-A3D6-454C-A8A4-35219FEAB133}" type="presParOf" srcId="{27F9795B-02DB-4C9C-B44F-505AF48A5AD2}" destId="{0938CF9C-6B1C-4ED9-A5C7-94318F58C4EE}" srcOrd="0" destOrd="0" presId="urn:microsoft.com/office/officeart/2005/8/layout/list1"/>
    <dgm:cxn modelId="{F6D56CF4-F851-4368-B50F-F4616BAB25FA}" type="presParOf" srcId="{27F9795B-02DB-4C9C-B44F-505AF48A5AD2}" destId="{EC579CDE-AE8D-4729-BAB7-7F505382BB14}" srcOrd="1" destOrd="0" presId="urn:microsoft.com/office/officeart/2005/8/layout/list1"/>
    <dgm:cxn modelId="{C9593B11-3AEE-49B1-BF98-68D7E2D58ECF}" type="presParOf" srcId="{4FF2E2BA-F31F-4BB3-80EF-65363189B0B8}" destId="{EF893022-5E3B-44A1-8611-D743B7EB1DF0}" srcOrd="5" destOrd="0" presId="urn:microsoft.com/office/officeart/2005/8/layout/list1"/>
    <dgm:cxn modelId="{C2E9990B-007B-4D64-964C-CFC4A080A861}" type="presParOf" srcId="{4FF2E2BA-F31F-4BB3-80EF-65363189B0B8}" destId="{A09F7F6A-7619-4509-AC14-15C09AE6944F}" srcOrd="6" destOrd="0" presId="urn:microsoft.com/office/officeart/2005/8/layout/list1"/>
    <dgm:cxn modelId="{92C7C4B9-E32D-48C8-81AF-8C517D24B6B5}" type="presParOf" srcId="{4FF2E2BA-F31F-4BB3-80EF-65363189B0B8}" destId="{9362145C-A82B-4809-B35D-CA64737D7BB4}" srcOrd="7" destOrd="0" presId="urn:microsoft.com/office/officeart/2005/8/layout/list1"/>
    <dgm:cxn modelId="{EF294691-97D0-4839-B157-3953177510CB}" type="presParOf" srcId="{4FF2E2BA-F31F-4BB3-80EF-65363189B0B8}" destId="{E21EEC63-87BB-475F-B497-F0188033A9BF}" srcOrd="8" destOrd="0" presId="urn:microsoft.com/office/officeart/2005/8/layout/list1"/>
    <dgm:cxn modelId="{2AF83D97-58E7-458D-A910-7328EA1B7A22}" type="presParOf" srcId="{E21EEC63-87BB-475F-B497-F0188033A9BF}" destId="{930BAE78-EF9B-4455-9329-A7D011149552}" srcOrd="0" destOrd="0" presId="urn:microsoft.com/office/officeart/2005/8/layout/list1"/>
    <dgm:cxn modelId="{E1BCC86A-8BCB-41FD-99B1-1DCDBD3E0117}" type="presParOf" srcId="{E21EEC63-87BB-475F-B497-F0188033A9BF}" destId="{6C796221-737B-4D5D-A605-DBF5EB92DE71}" srcOrd="1" destOrd="0" presId="urn:microsoft.com/office/officeart/2005/8/layout/list1"/>
    <dgm:cxn modelId="{2BEF8518-49BD-4DD4-9836-2F9C9FA2CBC4}" type="presParOf" srcId="{4FF2E2BA-F31F-4BB3-80EF-65363189B0B8}" destId="{C3DC9BD1-40E9-459B-81C4-96F8A97CE491}" srcOrd="9" destOrd="0" presId="urn:microsoft.com/office/officeart/2005/8/layout/list1"/>
    <dgm:cxn modelId="{24C84C52-0102-4CAF-BF74-5F6903219BBB}" type="presParOf" srcId="{4FF2E2BA-F31F-4BB3-80EF-65363189B0B8}" destId="{ABB72214-5166-4A28-89C5-6FF17D8FD7C3}" srcOrd="10" destOrd="0" presId="urn:microsoft.com/office/officeart/2005/8/layout/list1"/>
    <dgm:cxn modelId="{67E8C43C-01E0-4A9B-8308-AFE6564B8D45}" type="presParOf" srcId="{4FF2E2BA-F31F-4BB3-80EF-65363189B0B8}" destId="{35D3FC7D-3799-4848-AA42-7C1B8912A6E5}" srcOrd="11" destOrd="0" presId="urn:microsoft.com/office/officeart/2005/8/layout/list1"/>
    <dgm:cxn modelId="{AE4C4CDC-6746-4D74-92E0-827018C9ECAC}" type="presParOf" srcId="{4FF2E2BA-F31F-4BB3-80EF-65363189B0B8}" destId="{27E16630-D1ED-4F14-82C8-D9C3209265A0}" srcOrd="12" destOrd="0" presId="urn:microsoft.com/office/officeart/2005/8/layout/list1"/>
    <dgm:cxn modelId="{07BF7503-4E40-4035-8899-0A5043832392}" type="presParOf" srcId="{27E16630-D1ED-4F14-82C8-D9C3209265A0}" destId="{565775A2-38E8-4C81-9D31-A4D8378D9CB3}" srcOrd="0" destOrd="0" presId="urn:microsoft.com/office/officeart/2005/8/layout/list1"/>
    <dgm:cxn modelId="{33EEC25E-61EA-4B9F-A2F1-E45181C8488C}" type="presParOf" srcId="{27E16630-D1ED-4F14-82C8-D9C3209265A0}" destId="{303DA7A4-F5CB-4A0B-820D-654813D6A628}" srcOrd="1" destOrd="0" presId="urn:microsoft.com/office/officeart/2005/8/layout/list1"/>
    <dgm:cxn modelId="{9CFD0B5B-B74D-4C30-B142-8AF69160C8E2}" type="presParOf" srcId="{4FF2E2BA-F31F-4BB3-80EF-65363189B0B8}" destId="{58F26EBE-6F25-4649-8504-9F48340F461F}" srcOrd="13" destOrd="0" presId="urn:microsoft.com/office/officeart/2005/8/layout/list1"/>
    <dgm:cxn modelId="{F336B05C-5A41-4C0A-8315-A40D777DD221}" type="presParOf" srcId="{4FF2E2BA-F31F-4BB3-80EF-65363189B0B8}" destId="{CA80C92F-2782-4454-A8F1-D12B2E175957}" srcOrd="14" destOrd="0" presId="urn:microsoft.com/office/officeart/2005/8/layout/list1"/>
    <dgm:cxn modelId="{8A113F63-7344-4E79-B96F-6A0DB701C169}" type="presParOf" srcId="{4FF2E2BA-F31F-4BB3-80EF-65363189B0B8}" destId="{2FC1FCDB-163B-4B2B-830D-A0947EADC036}" srcOrd="15" destOrd="0" presId="urn:microsoft.com/office/officeart/2005/8/layout/list1"/>
    <dgm:cxn modelId="{18A23D34-33E0-4422-A7F2-9E69FC651C2A}" type="presParOf" srcId="{4FF2E2BA-F31F-4BB3-80EF-65363189B0B8}" destId="{1501D595-5D55-4FB1-A77E-843727949BEE}" srcOrd="16" destOrd="0" presId="urn:microsoft.com/office/officeart/2005/8/layout/list1"/>
    <dgm:cxn modelId="{91726FA9-4E1C-4A20-BF9C-4A0767600641}" type="presParOf" srcId="{1501D595-5D55-4FB1-A77E-843727949BEE}" destId="{553EB6AD-4FB2-403E-938F-EE0C8C3E413B}" srcOrd="0" destOrd="0" presId="urn:microsoft.com/office/officeart/2005/8/layout/list1"/>
    <dgm:cxn modelId="{F263553F-1AFF-43C4-925D-79CA48289C17}" type="presParOf" srcId="{1501D595-5D55-4FB1-A77E-843727949BEE}" destId="{18990EA5-D379-464A-A184-A1A43270629F}" srcOrd="1" destOrd="0" presId="urn:microsoft.com/office/officeart/2005/8/layout/list1"/>
    <dgm:cxn modelId="{5437C17D-97D4-4836-8924-E7461752529A}" type="presParOf" srcId="{4FF2E2BA-F31F-4BB3-80EF-65363189B0B8}" destId="{804B455A-D66E-428D-A2E5-DA7160126FF3}" srcOrd="17" destOrd="0" presId="urn:microsoft.com/office/officeart/2005/8/layout/list1"/>
    <dgm:cxn modelId="{468FA7A7-A368-4F0B-AA69-6F212CF89F50}" type="presParOf" srcId="{4FF2E2BA-F31F-4BB3-80EF-65363189B0B8}" destId="{1336DD08-2962-4125-98BC-DEBB4CC14740}" srcOrd="18" destOrd="0" presId="urn:microsoft.com/office/officeart/2005/8/layout/list1"/>
    <dgm:cxn modelId="{BA613BC8-6432-48C2-8445-B1E15E1EC988}" type="presParOf" srcId="{4FF2E2BA-F31F-4BB3-80EF-65363189B0B8}" destId="{D3082FA6-4D97-47F5-9691-06A55FEBAF6E}" srcOrd="19" destOrd="0" presId="urn:microsoft.com/office/officeart/2005/8/layout/list1"/>
    <dgm:cxn modelId="{71F9D3A2-92F5-4109-A4A7-4EEB8D574DE3}" type="presParOf" srcId="{4FF2E2BA-F31F-4BB3-80EF-65363189B0B8}" destId="{15C23585-3769-4C47-892C-885E10965E71}" srcOrd="20" destOrd="0" presId="urn:microsoft.com/office/officeart/2005/8/layout/list1"/>
    <dgm:cxn modelId="{F10723FD-D2F1-4DB9-BC5D-061F77A367A1}" type="presParOf" srcId="{15C23585-3769-4C47-892C-885E10965E71}" destId="{8212E92D-B173-492C-83AB-948EE01A9BE7}" srcOrd="0" destOrd="0" presId="urn:microsoft.com/office/officeart/2005/8/layout/list1"/>
    <dgm:cxn modelId="{D706E9FE-957F-4AC8-A4C8-CC65DDB04F32}" type="presParOf" srcId="{15C23585-3769-4C47-892C-885E10965E71}" destId="{A4B49B37-F4BE-497A-8C14-CED0B930E682}" srcOrd="1" destOrd="0" presId="urn:microsoft.com/office/officeart/2005/8/layout/list1"/>
    <dgm:cxn modelId="{AA7312AE-2FFE-4917-A305-C352827DF68C}" type="presParOf" srcId="{4FF2E2BA-F31F-4BB3-80EF-65363189B0B8}" destId="{501E809A-5E69-43B1-A3AF-DB856B9ED535}" srcOrd="21" destOrd="0" presId="urn:microsoft.com/office/officeart/2005/8/layout/list1"/>
    <dgm:cxn modelId="{4AD21370-BE56-4112-8709-324408ABB9B4}" type="presParOf" srcId="{4FF2E2BA-F31F-4BB3-80EF-65363189B0B8}" destId="{7444A84F-4860-445D-BD5D-FC79CB47E57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6CCFC-B475-4E3B-9B6F-964D39E26A9C}">
      <dsp:nvSpPr>
        <dsp:cNvPr id="0" name=""/>
        <dsp:cNvSpPr/>
      </dsp:nvSpPr>
      <dsp:spPr>
        <a:xfrm>
          <a:off x="0" y="252699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5C0351-A83E-4978-9E79-8AB00BED3B69}">
      <dsp:nvSpPr>
        <dsp:cNvPr id="0" name=""/>
        <dsp:cNvSpPr/>
      </dsp:nvSpPr>
      <dsp:spPr>
        <a:xfrm>
          <a:off x="304800" y="31299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开场舞</a:t>
          </a:r>
          <a:endParaRPr lang="zh-CN" altLang="en-US" sz="1500" kern="1200" dirty="0"/>
        </a:p>
      </dsp:txBody>
      <dsp:txXfrm>
        <a:off x="326416" y="52915"/>
        <a:ext cx="4223968" cy="399568"/>
      </dsp:txXfrm>
    </dsp:sp>
    <dsp:sp modelId="{A09F7F6A-7619-4509-AC14-15C09AE6944F}">
      <dsp:nvSpPr>
        <dsp:cNvPr id="0" name=""/>
        <dsp:cNvSpPr/>
      </dsp:nvSpPr>
      <dsp:spPr>
        <a:xfrm>
          <a:off x="0" y="9331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579CDE-AE8D-4729-BAB7-7F505382BB14}">
      <dsp:nvSpPr>
        <dsp:cNvPr id="0" name=""/>
        <dsp:cNvSpPr/>
      </dsp:nvSpPr>
      <dsp:spPr>
        <a:xfrm>
          <a:off x="304800" y="711699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小品：同桌的你</a:t>
          </a:r>
          <a:endParaRPr lang="zh-CN" altLang="en-US" sz="1500" kern="1200" dirty="0"/>
        </a:p>
      </dsp:txBody>
      <dsp:txXfrm>
        <a:off x="326416" y="733315"/>
        <a:ext cx="4223968" cy="399568"/>
      </dsp:txXfrm>
    </dsp:sp>
    <dsp:sp modelId="{ABB72214-5166-4A28-89C5-6FF17D8FD7C3}">
      <dsp:nvSpPr>
        <dsp:cNvPr id="0" name=""/>
        <dsp:cNvSpPr/>
      </dsp:nvSpPr>
      <dsp:spPr>
        <a:xfrm>
          <a:off x="0" y="16135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796221-737B-4D5D-A605-DBF5EB92DE71}">
      <dsp:nvSpPr>
        <dsp:cNvPr id="0" name=""/>
        <dsp:cNvSpPr/>
      </dsp:nvSpPr>
      <dsp:spPr>
        <a:xfrm>
          <a:off x="304800" y="1392100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魔术表演</a:t>
          </a:r>
          <a:endParaRPr lang="zh-CN" altLang="en-US" sz="1500" kern="1200" dirty="0"/>
        </a:p>
      </dsp:txBody>
      <dsp:txXfrm>
        <a:off x="326416" y="1413716"/>
        <a:ext cx="4223968" cy="399568"/>
      </dsp:txXfrm>
    </dsp:sp>
    <dsp:sp modelId="{CA80C92F-2782-4454-A8F1-D12B2E175957}">
      <dsp:nvSpPr>
        <dsp:cNvPr id="0" name=""/>
        <dsp:cNvSpPr/>
      </dsp:nvSpPr>
      <dsp:spPr>
        <a:xfrm>
          <a:off x="0" y="22939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3DA7A4-F5CB-4A0B-820D-654813D6A628}">
      <dsp:nvSpPr>
        <dsp:cNvPr id="0" name=""/>
        <dsp:cNvSpPr/>
      </dsp:nvSpPr>
      <dsp:spPr>
        <a:xfrm>
          <a:off x="304800" y="2072500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歌曲演唱：荷塘月色</a:t>
          </a:r>
          <a:endParaRPr lang="zh-CN" altLang="en-US" sz="1500" kern="1200" dirty="0"/>
        </a:p>
      </dsp:txBody>
      <dsp:txXfrm>
        <a:off x="326416" y="2094116"/>
        <a:ext cx="4223968" cy="399568"/>
      </dsp:txXfrm>
    </dsp:sp>
    <dsp:sp modelId="{1336DD08-2962-4125-98BC-DEBB4CC14740}">
      <dsp:nvSpPr>
        <dsp:cNvPr id="0" name=""/>
        <dsp:cNvSpPr/>
      </dsp:nvSpPr>
      <dsp:spPr>
        <a:xfrm>
          <a:off x="0" y="29743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990EA5-D379-464A-A184-A1A43270629F}">
      <dsp:nvSpPr>
        <dsp:cNvPr id="0" name=""/>
        <dsp:cNvSpPr/>
      </dsp:nvSpPr>
      <dsp:spPr>
        <a:xfrm>
          <a:off x="304800" y="2752900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游戏：你来比，我来猜</a:t>
          </a:r>
          <a:endParaRPr lang="zh-CN" altLang="en-US" sz="1500" kern="1200" dirty="0"/>
        </a:p>
      </dsp:txBody>
      <dsp:txXfrm>
        <a:off x="326416" y="2774516"/>
        <a:ext cx="4223968" cy="399568"/>
      </dsp:txXfrm>
    </dsp:sp>
    <dsp:sp modelId="{7444A84F-4860-445D-BD5D-FC79CB47E577}">
      <dsp:nvSpPr>
        <dsp:cNvPr id="0" name=""/>
        <dsp:cNvSpPr/>
      </dsp:nvSpPr>
      <dsp:spPr>
        <a:xfrm>
          <a:off x="0" y="3654700"/>
          <a:ext cx="6096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B49B37-F4BE-497A-8C14-CED0B930E682}">
      <dsp:nvSpPr>
        <dsp:cNvPr id="0" name=""/>
        <dsp:cNvSpPr/>
      </dsp:nvSpPr>
      <dsp:spPr>
        <a:xfrm>
          <a:off x="304800" y="3433300"/>
          <a:ext cx="4267200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38000"/>
                <a:satMod val="150000"/>
              </a:schemeClr>
            </a:gs>
          </a:gsLst>
          <a:lin ang="0" scaled="1"/>
        </a:gradFill>
        <a:ln>
          <a:noFill/>
        </a:ln>
        <a:effectLst>
          <a:outerShdw blurRad="190500" dist="78600" dir="2700000" rotWithShape="0">
            <a:srgbClr val="000000">
              <a:alpha val="355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500" kern="1200" dirty="0" smtClean="0">
              <a:hlinkClick xmlns:r="http://schemas.openxmlformats.org/officeDocument/2006/relationships" r:id="" action="ppaction://hlinksldjump"/>
            </a:rPr>
            <a:t>结束歌曲：难忘今宵</a:t>
          </a:r>
          <a:endParaRPr lang="zh-CN" altLang="en-US" sz="1500" kern="1200" dirty="0"/>
        </a:p>
      </dsp:txBody>
      <dsp:txXfrm>
        <a:off x="326416" y="3454916"/>
        <a:ext cx="422396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6113-4D6F-4898-8802-FA9C42D5A2BF}" type="datetimeFigureOut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5E828-2F0B-4EFC-BE59-768B0F28ED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51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40000"/>
          </a:blip>
          <a:stretch>
            <a:fillRect/>
          </a:stretch>
        </p:blipFill>
        <p:spPr>
          <a:xfrm>
            <a:off x="1" y="5214950"/>
            <a:ext cx="1472173" cy="16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214422"/>
            <a:ext cx="7772400" cy="1470025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1733" y="2759581"/>
            <a:ext cx="6100534" cy="1740989"/>
          </a:xfrm>
        </p:spPr>
        <p:txBody>
          <a:bodyPr anchor="t"/>
          <a:lstStyle>
            <a:lvl1pPr marL="0" indent="0" algn="ctr">
              <a:buNone/>
              <a:defRPr lang="zh-CN" altLang="en-US" dirty="0"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3F89-8A1B-4943-A1A7-CFADBD45541F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00176"/>
            <a:ext cx="8229600" cy="4714907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686C1-E2E3-4E6E-8AF4-FB10A9F6AEDA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38"/>
            <a:ext cx="1400156" cy="5940444"/>
          </a:xfrm>
        </p:spPr>
        <p:txBody>
          <a:bodyPr vert="eaVert"/>
          <a:lstStyle>
            <a:lvl1pPr algn="ctr">
              <a:defRPr>
                <a:effectLst>
                  <a:outerShdw dist="50800" dir="18900000" algn="tl" rotWithShape="0">
                    <a:srgbClr val="000000">
                      <a:alpha val="7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758006" cy="59404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D2A3-5BE2-4C1A-A11F-DD388D6B1468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61E0-AAA4-4DED-ABDB-25CEA50DE812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43369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43182"/>
            <a:ext cx="7772400" cy="1500187"/>
          </a:xfrm>
        </p:spPr>
        <p:txBody>
          <a:bodyPr anchor="b"/>
          <a:lstStyle>
            <a:lvl1pPr marL="0" indent="0">
              <a:buNone/>
              <a:defRPr lang="zh-CN" altLang="en-US" sz="2800" smtClean="0">
                <a:effectLst/>
              </a:defRPr>
            </a:lvl1pPr>
            <a:lvl2pPr marL="457200" indent="0">
              <a:buNone/>
              <a:defRPr lang="zh-CN" altLang="en-US" sz="2400" smtClean="0">
                <a:effectLst/>
              </a:defRPr>
            </a:lvl2pPr>
            <a:lvl3pPr marL="914400" indent="0">
              <a:buNone/>
              <a:defRPr lang="zh-CN" altLang="en-US" sz="2000" smtClean="0">
                <a:effectLst/>
              </a:defRPr>
            </a:lvl3pPr>
            <a:lvl4pPr marL="1371600" indent="0">
              <a:buNone/>
              <a:defRPr lang="zh-CN" altLang="en-US" sz="1600" smtClean="0">
                <a:effectLst/>
              </a:defRPr>
            </a:lvl4pPr>
            <a:lvl5pPr marL="1828800" indent="0">
              <a:buNone/>
              <a:defRPr lang="zh-CN" altLang="en-US" sz="1400" dirty="0" smtClean="0">
                <a:effectLst/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4EF-C37C-4E90-90B3-D46ACB55D24F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duotone>
              <a:schemeClr val="bg2"/>
              <a:srgbClr val="FFF1C1"/>
            </a:duotone>
            <a:lum bright="-10000" contrast="-30000"/>
          </a:blip>
          <a:stretch>
            <a:fillRect/>
          </a:stretch>
        </p:blipFill>
        <p:spPr>
          <a:xfrm>
            <a:off x="7480636" y="0"/>
            <a:ext cx="1663364" cy="23574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55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A6A73-DD5E-436C-A7BD-768BA39DA9A0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6408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591F1-BAE5-4EA3-810B-2A9D498A66BA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18BFE-8FE9-4B93-96A3-CC573879B497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AB04-CE2F-4389-B876-A1D6C159504D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732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175" y="5357826"/>
            <a:ext cx="8226225" cy="768028"/>
          </a:xfrm>
        </p:spPr>
        <p:txBody>
          <a:bodyPr anchor="ctr"/>
          <a:lstStyle>
            <a:lvl1pPr algn="ctr">
              <a:defRPr lang="zh-CN" altLang="en-US" sz="3600" b="0" kern="1200" spc="50" dirty="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428604"/>
            <a:ext cx="5111750" cy="48577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6" y="1357298"/>
            <a:ext cx="3008313" cy="39290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FAB49-40A1-4293-BA65-67873607D498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669600" cy="6858000"/>
          </a:xfrm>
          <a:prstGeom prst="rect">
            <a:avLst/>
          </a:prstGeom>
          <a:blipFill>
            <a:blip r:embed="rId2">
              <a:alphaModFix amt="40000"/>
            </a:blip>
            <a:tile tx="0" ty="0" sx="50000" sy="50000" flip="x" algn="tl"/>
          </a:blip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298" y="214290"/>
            <a:ext cx="7448602" cy="781052"/>
          </a:xfrm>
        </p:spPr>
        <p:txBody>
          <a:bodyPr anchor="ctr"/>
          <a:lstStyle>
            <a:lvl1pPr algn="ctr" rtl="0">
              <a:spcBef>
                <a:spcPct val="0"/>
              </a:spcBef>
              <a:buNone/>
              <a:defRPr sz="3600" b="0" kern="1200" spc="50">
                <a:ln w="12700">
                  <a:noFill/>
                  <a:prstDash val="solid"/>
                </a:ln>
                <a:solidFill>
                  <a:schemeClr val="accent4"/>
                </a:solidFill>
                <a:effectLst>
                  <a:outerShdw blurRad="38100" dist="20320" dir="27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1015" y="1000108"/>
            <a:ext cx="7452360" cy="5214974"/>
          </a:xfrm>
          <a:prstGeom prst="snip2DiagRect">
            <a:avLst>
              <a:gd name="adj1" fmla="val 0"/>
              <a:gd name="adj2" fmla="val 179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0" y="6243633"/>
            <a:ext cx="3180375" cy="614367"/>
          </a:xfrm>
        </p:spPr>
        <p:txBody>
          <a:bodyPr anchor="t"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92878"/>
            <a:ext cx="1676384" cy="365125"/>
          </a:xfrm>
        </p:spPr>
        <p:txBody>
          <a:bodyPr/>
          <a:lstStyle/>
          <a:p>
            <a:fld id="{CD2FA668-B4B8-42CF-84DC-24B9F335780B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285984" y="6492876"/>
            <a:ext cx="264320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3073" y="5347005"/>
            <a:ext cx="871200" cy="871200"/>
          </a:xfrm>
          <a:prstGeom prst="rtTriangl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duotone>
              <a:schemeClr val="bg2"/>
              <a:srgbClr val="FFF1C1"/>
            </a:duotone>
          </a:blip>
          <a:stretch>
            <a:fillRect/>
          </a:stretch>
        </p:blipFill>
        <p:spPr>
          <a:xfrm>
            <a:off x="8135907" y="0"/>
            <a:ext cx="1008093" cy="1428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38526"/>
            <a:ext cx="9271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" y="35897"/>
            <a:ext cx="927343" cy="155679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60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matte">
              <a:bevelT w="12700" h="127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274320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4332852-B94E-4768-B764-C61B1B3BFCB9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45720" tIns="45720" rIns="45720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lang="zh-CN" altLang="en-US" sz="4400" b="0" kern="1200" spc="50" dirty="0">
          <a:ln w="12700">
            <a:noFill/>
            <a:prstDash val="solid"/>
          </a:ln>
          <a:solidFill>
            <a:schemeClr val="accent4"/>
          </a:solidFill>
          <a:effectLst>
            <a:outerShdw blurRad="38100" dist="20320" dir="27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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元旦晚会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</a:rPr>
              <a:t>欢迎新同学</a:t>
            </a:r>
            <a:endParaRPr lang="zh-CN" altLang="en-US" sz="4400" dirty="0">
              <a:solidFill>
                <a:srgbClr val="7030A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347864" y="6309320"/>
            <a:ext cx="2133600" cy="365125"/>
          </a:xfrm>
        </p:spPr>
        <p:txBody>
          <a:bodyPr/>
          <a:lstStyle/>
          <a:p>
            <a:fld id="{F62EA107-CAC5-4E1A-B471-62E19FA1403A}" type="datetime1">
              <a:rPr lang="zh-CN" altLang="en-US" smtClean="0"/>
              <a:t>2015-11-09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0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晚会节目单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63483289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59832" y="6309320"/>
            <a:ext cx="2133600" cy="365125"/>
          </a:xfrm>
        </p:spPr>
        <p:txBody>
          <a:bodyPr/>
          <a:lstStyle/>
          <a:p>
            <a:fld id="{BB97B5A6-3266-4E35-A898-9C59A54D6D61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1026" name="Picture 2" descr="C:\Program Files\Microsoft Office\MEDIA\CAGCAT10\j0281904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44" y="5569565"/>
            <a:ext cx="1008112" cy="9530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92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舞蹈表演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动作按钮: 上一张 2">
            <a:hlinkClick r:id="rId2" action="ppaction://hlinksldjump" highlightClick="1"/>
          </p:cNvPr>
          <p:cNvSpPr/>
          <p:nvPr/>
        </p:nvSpPr>
        <p:spPr>
          <a:xfrm>
            <a:off x="899592" y="6381328"/>
            <a:ext cx="576064" cy="28803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19872" y="6342781"/>
            <a:ext cx="2133600" cy="365125"/>
          </a:xfrm>
        </p:spPr>
        <p:txBody>
          <a:bodyPr/>
          <a:lstStyle/>
          <a:p>
            <a:fld id="{69EA35F8-AFFA-444F-8139-879FF5C8834E}" type="datetime1">
              <a:rPr lang="zh-CN" altLang="en-US" smtClean="0"/>
              <a:t>2015-11-09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小品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01095" y="3140968"/>
            <a:ext cx="244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</a:rPr>
              <a:t>同桌的你</a:t>
            </a:r>
            <a:endParaRPr lang="zh-CN" altLang="en-US" sz="4400" dirty="0">
              <a:solidFill>
                <a:srgbClr val="7030A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1043608" y="6237312"/>
            <a:ext cx="720080" cy="36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203848" y="6305203"/>
            <a:ext cx="2133600" cy="365125"/>
          </a:xfrm>
        </p:spPr>
        <p:txBody>
          <a:bodyPr/>
          <a:lstStyle/>
          <a:p>
            <a:fld id="{2AB1920E-B76B-4B8A-BD12-CFD9CB9A8317}" type="datetime1">
              <a:rPr lang="zh-CN" altLang="en-US" smtClean="0"/>
              <a:t>2015-11-09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9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魔术表演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3688" y="3036215"/>
            <a:ext cx="6336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</a:rPr>
              <a:t>直立的纱巾、无源之水</a:t>
            </a:r>
            <a:endParaRPr lang="zh-CN" altLang="en-US" sz="4400" dirty="0">
              <a:solidFill>
                <a:srgbClr val="7030A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1043608" y="6237312"/>
            <a:ext cx="720080" cy="36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347864" y="6344155"/>
            <a:ext cx="2133600" cy="365125"/>
          </a:xfrm>
        </p:spPr>
        <p:txBody>
          <a:bodyPr/>
          <a:lstStyle/>
          <a:p>
            <a:fld id="{0A854AB9-F58E-4554-868A-E0CB50B7113B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歌曲演唱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013" y="3212976"/>
            <a:ext cx="244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</a:rPr>
              <a:t>荷塘月色</a:t>
            </a:r>
            <a:endParaRPr lang="zh-CN" altLang="en-US" sz="4400" dirty="0">
              <a:solidFill>
                <a:srgbClr val="7030A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1043608" y="6237312"/>
            <a:ext cx="720080" cy="36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199162" y="6282626"/>
            <a:ext cx="2133600" cy="365125"/>
          </a:xfrm>
        </p:spPr>
        <p:txBody>
          <a:bodyPr/>
          <a:lstStyle/>
          <a:p>
            <a:fld id="{40683505-8956-4CE5-A6EA-C2652372F1A6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17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你来比，我来猜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动作按钮: 上一张 3">
            <a:hlinkClick r:id="rId2" action="ppaction://hlinksldjump" highlightClick="1"/>
          </p:cNvPr>
          <p:cNvSpPr/>
          <p:nvPr/>
        </p:nvSpPr>
        <p:spPr>
          <a:xfrm>
            <a:off x="1043608" y="6237312"/>
            <a:ext cx="720080" cy="36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19872" y="6393585"/>
            <a:ext cx="2133600" cy="365125"/>
          </a:xfrm>
        </p:spPr>
        <p:txBody>
          <a:bodyPr/>
          <a:lstStyle/>
          <a:p>
            <a:fld id="{0C8AA339-554F-46B2-BFE1-84A017FB7EE0}" type="datetime1">
              <a:rPr lang="zh-CN" altLang="en-US" smtClean="0"/>
              <a:t>2015-11-09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7200" dirty="0" smtClean="0">
                <a:solidFill>
                  <a:srgbClr val="0070C0"/>
                </a:solidFill>
                <a:latin typeface="隶书" pitchFamily="49" charset="-122"/>
                <a:ea typeface="隶书" pitchFamily="49" charset="-122"/>
              </a:rPr>
              <a:t>难忘今宵</a:t>
            </a:r>
            <a:endParaRPr lang="zh-CN" altLang="en-US" sz="7200" dirty="0">
              <a:solidFill>
                <a:srgbClr val="0070C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3" name="动作按钮: 上一张 2">
            <a:hlinkClick r:id="rId2" action="ppaction://hlinksldjump" highlightClick="1"/>
          </p:cNvPr>
          <p:cNvSpPr/>
          <p:nvPr/>
        </p:nvSpPr>
        <p:spPr>
          <a:xfrm>
            <a:off x="1043608" y="6237312"/>
            <a:ext cx="720080" cy="36004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059832" y="6287711"/>
            <a:ext cx="2133600" cy="365125"/>
          </a:xfrm>
        </p:spPr>
        <p:txBody>
          <a:bodyPr/>
          <a:lstStyle/>
          <a:p>
            <a:fld id="{B7C3A1F9-64FA-4B5F-B188-570BA301750F}" type="datetime1">
              <a:rPr lang="zh-CN" altLang="en-US" smtClean="0"/>
              <a:t>2015-11-09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凤舞九天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凤舞九天">
      <a:majorFont>
        <a:latin typeface="Footlight MT Light"/>
        <a:ea typeface=""/>
        <a:cs typeface=""/>
        <a:font script="Jpan" typeface="ＭＳ Ｐゴシック"/>
        <a:font script="Hang" typeface="맑은 고딕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凤舞九天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atMod val="180000"/>
              </a:schemeClr>
            </a:gs>
            <a:gs pos="50000">
              <a:schemeClr val="phClr">
                <a:tint val="40000"/>
                <a:satMod val="175000"/>
              </a:schemeClr>
            </a:gs>
            <a:gs pos="100000">
              <a:schemeClr val="phClr">
                <a:tint val="65000"/>
                <a:satMod val="180000"/>
              </a:schemeClr>
            </a:gs>
          </a:gsLst>
          <a:lin ang="0" scaled="1"/>
        </a:gradFill>
        <a:gradFill rotWithShape="1">
          <a:gsLst>
            <a:gs pos="0">
              <a:schemeClr val="phClr">
                <a:shade val="38000"/>
                <a:satMod val="150000"/>
              </a:schemeClr>
            </a:gs>
            <a:gs pos="50000">
              <a:schemeClr val="phClr">
                <a:shade val="100000"/>
                <a:satMod val="100000"/>
              </a:schemeClr>
            </a:gs>
            <a:gs pos="100000">
              <a:schemeClr val="phClr">
                <a:shade val="38000"/>
                <a:satMod val="150000"/>
              </a:schemeClr>
            </a:gs>
          </a:gsLst>
          <a:lin ang="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</a:effectStyle>
        <a:effectStyle>
          <a:effectLst>
            <a:outerShdw blurRad="190500" dist="78600" dir="2700000" rotWithShape="0">
              <a:srgbClr val="000000">
                <a:alpha val="3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tile tx="0" ty="0" sx="50000" sy="5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54</TotalTime>
  <Words>79</Words>
  <Application>Microsoft Office PowerPoint</Application>
  <PresentationFormat>全屏显示(4:3)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凤舞九天</vt:lpstr>
      <vt:lpstr>元旦晚会</vt:lpstr>
      <vt:lpstr>晚会节目单</vt:lpstr>
      <vt:lpstr>舞蹈表演</vt:lpstr>
      <vt:lpstr>小品</vt:lpstr>
      <vt:lpstr>魔术表演</vt:lpstr>
      <vt:lpstr>歌曲演唱</vt:lpstr>
      <vt:lpstr>你来比，我来猜</vt:lpstr>
      <vt:lpstr>难忘今宵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Matrix</cp:lastModifiedBy>
  <cp:revision>7</cp:revision>
  <dcterms:modified xsi:type="dcterms:W3CDTF">2015-11-09T07:32:08Z</dcterms:modified>
</cp:coreProperties>
</file>