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61" r:id="rId4"/>
    <p:sldId id="260" r:id="rId5"/>
    <p:sldId id="274" r:id="rId6"/>
    <p:sldId id="276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05712-9C16-CC4E-8E7E-2D58BE51707A}" type="doc">
      <dgm:prSet loTypeId="urn:microsoft.com/office/officeart/2005/8/layout/radia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175F65-0808-0343-99F8-D1720CAB6AD5}">
      <dgm:prSet phldrT="[Text]"/>
      <dgm:spPr/>
      <dgm:t>
        <a:bodyPr/>
        <a:lstStyle/>
        <a:p>
          <a:r>
            <a:rPr lang="en-US" dirty="0" smtClean="0"/>
            <a:t>Social Media Crimes</a:t>
          </a:r>
          <a:endParaRPr lang="en-US" dirty="0"/>
        </a:p>
      </dgm:t>
    </dgm:pt>
    <dgm:pt modelId="{29D1DECA-75BC-B645-A1AE-06A6B92F76F8}" type="parTrans" cxnId="{CD6F1C13-72BB-484A-88C8-57E39F477EC1}">
      <dgm:prSet/>
      <dgm:spPr/>
      <dgm:t>
        <a:bodyPr/>
        <a:lstStyle/>
        <a:p>
          <a:endParaRPr lang="en-US"/>
        </a:p>
      </dgm:t>
    </dgm:pt>
    <dgm:pt modelId="{DA2AF256-E0F4-4F4A-9663-054929B9F5DE}" type="sibTrans" cxnId="{CD6F1C13-72BB-484A-88C8-57E39F477EC1}">
      <dgm:prSet/>
      <dgm:spPr/>
      <dgm:t>
        <a:bodyPr/>
        <a:lstStyle/>
        <a:p>
          <a:endParaRPr lang="en-US"/>
        </a:p>
      </dgm:t>
    </dgm:pt>
    <dgm:pt modelId="{3A840990-5EBE-BE40-9FC4-7C423AD086AC}">
      <dgm:prSet phldrT="[Text]"/>
      <dgm:spPr/>
      <dgm:t>
        <a:bodyPr/>
        <a:lstStyle/>
        <a:p>
          <a:r>
            <a:rPr lang="en-US" dirty="0" smtClean="0"/>
            <a:t>Cyber Terrorism/Weapons trade</a:t>
          </a:r>
          <a:endParaRPr lang="en-US" dirty="0"/>
        </a:p>
      </dgm:t>
    </dgm:pt>
    <dgm:pt modelId="{A6D2C65C-877B-3148-A938-A50676096828}" type="parTrans" cxnId="{77605886-4BB5-4849-97B0-A574D502F2E5}">
      <dgm:prSet/>
      <dgm:spPr/>
      <dgm:t>
        <a:bodyPr/>
        <a:lstStyle/>
        <a:p>
          <a:endParaRPr lang="en-US"/>
        </a:p>
      </dgm:t>
    </dgm:pt>
    <dgm:pt modelId="{8D3377DF-9E33-EA42-B03C-91C072B8F451}" type="sibTrans" cxnId="{77605886-4BB5-4849-97B0-A574D502F2E5}">
      <dgm:prSet/>
      <dgm:spPr/>
      <dgm:t>
        <a:bodyPr/>
        <a:lstStyle/>
        <a:p>
          <a:endParaRPr lang="en-US"/>
        </a:p>
      </dgm:t>
    </dgm:pt>
    <dgm:pt modelId="{AAA90816-38D7-4242-8A92-5C1B208C66F1}">
      <dgm:prSet phldrT="[Text]"/>
      <dgm:spPr/>
      <dgm:t>
        <a:bodyPr/>
        <a:lstStyle/>
        <a:p>
          <a:r>
            <a:rPr lang="en-US" dirty="0" smtClean="0"/>
            <a:t>Honey traps</a:t>
          </a:r>
          <a:endParaRPr lang="en-US" dirty="0"/>
        </a:p>
      </dgm:t>
    </dgm:pt>
    <dgm:pt modelId="{45A512D8-7FF7-A040-A737-CD5CCA392F0E}" type="parTrans" cxnId="{5D60D4E9-E905-CE42-93E2-548D615C7E48}">
      <dgm:prSet/>
      <dgm:spPr/>
      <dgm:t>
        <a:bodyPr/>
        <a:lstStyle/>
        <a:p>
          <a:endParaRPr lang="en-US"/>
        </a:p>
      </dgm:t>
    </dgm:pt>
    <dgm:pt modelId="{C03F21FA-DF98-7845-95B3-4C7E8A0E8D2B}" type="sibTrans" cxnId="{5D60D4E9-E905-CE42-93E2-548D615C7E48}">
      <dgm:prSet/>
      <dgm:spPr/>
      <dgm:t>
        <a:bodyPr/>
        <a:lstStyle/>
        <a:p>
          <a:endParaRPr lang="en-US"/>
        </a:p>
      </dgm:t>
    </dgm:pt>
    <dgm:pt modelId="{9650D2A6-C670-8442-844A-791E8D00D50A}">
      <dgm:prSet phldrT="[Text]"/>
      <dgm:spPr/>
      <dgm:t>
        <a:bodyPr/>
        <a:lstStyle/>
        <a:p>
          <a:r>
            <a:rPr lang="en-US" dirty="0" smtClean="0"/>
            <a:t>Stalking</a:t>
          </a:r>
          <a:endParaRPr lang="en-US" dirty="0"/>
        </a:p>
      </dgm:t>
    </dgm:pt>
    <dgm:pt modelId="{BC57D862-C7AB-3144-B310-EDAFF5D1A69F}" type="parTrans" cxnId="{A45435F9-6C10-FC49-8572-71AE68C78F49}">
      <dgm:prSet/>
      <dgm:spPr/>
      <dgm:t>
        <a:bodyPr/>
        <a:lstStyle/>
        <a:p>
          <a:endParaRPr lang="en-US"/>
        </a:p>
      </dgm:t>
    </dgm:pt>
    <dgm:pt modelId="{2555962E-E309-DF4B-B917-F67DBB2F755C}" type="sibTrans" cxnId="{A45435F9-6C10-FC49-8572-71AE68C78F49}">
      <dgm:prSet/>
      <dgm:spPr/>
      <dgm:t>
        <a:bodyPr/>
        <a:lstStyle/>
        <a:p>
          <a:endParaRPr lang="en-US"/>
        </a:p>
      </dgm:t>
    </dgm:pt>
    <dgm:pt modelId="{02F80738-038F-F44E-AE71-25CCD2AAFDD7}">
      <dgm:prSet phldrT="[Text]"/>
      <dgm:spPr/>
      <dgm:t>
        <a:bodyPr/>
        <a:lstStyle/>
        <a:p>
          <a:r>
            <a:rPr lang="en-US" dirty="0" smtClean="0"/>
            <a:t>Defamation</a:t>
          </a:r>
          <a:endParaRPr lang="en-US" dirty="0"/>
        </a:p>
      </dgm:t>
    </dgm:pt>
    <dgm:pt modelId="{779E9E90-2FAC-ED42-BB01-64E4D984E272}" type="parTrans" cxnId="{49E1453B-7578-7C44-8A92-C9D82A3FCA87}">
      <dgm:prSet/>
      <dgm:spPr/>
      <dgm:t>
        <a:bodyPr/>
        <a:lstStyle/>
        <a:p>
          <a:endParaRPr lang="en-US"/>
        </a:p>
      </dgm:t>
    </dgm:pt>
    <dgm:pt modelId="{7DFB76E2-FD8B-254B-A720-AF6E2E4CD40B}" type="sibTrans" cxnId="{49E1453B-7578-7C44-8A92-C9D82A3FCA87}">
      <dgm:prSet/>
      <dgm:spPr/>
      <dgm:t>
        <a:bodyPr/>
        <a:lstStyle/>
        <a:p>
          <a:endParaRPr lang="en-US"/>
        </a:p>
      </dgm:t>
    </dgm:pt>
    <dgm:pt modelId="{DCEDDDC0-7906-6F47-93DF-BACBDD18EAB7}">
      <dgm:prSet/>
      <dgm:spPr/>
      <dgm:t>
        <a:bodyPr/>
        <a:lstStyle/>
        <a:p>
          <a:r>
            <a:rPr lang="en-US" dirty="0" smtClean="0"/>
            <a:t>Harassment</a:t>
          </a:r>
          <a:endParaRPr lang="en-US" dirty="0"/>
        </a:p>
      </dgm:t>
    </dgm:pt>
    <dgm:pt modelId="{43F4CAD2-7F44-C94C-85E1-6FA94492934B}" type="parTrans" cxnId="{ADD36051-B6D9-4248-AE9B-6AF76E933FA0}">
      <dgm:prSet/>
      <dgm:spPr/>
      <dgm:t>
        <a:bodyPr/>
        <a:lstStyle/>
        <a:p>
          <a:endParaRPr lang="en-US"/>
        </a:p>
      </dgm:t>
    </dgm:pt>
    <dgm:pt modelId="{D427A10A-3B9E-B147-874E-527241D13DF0}" type="sibTrans" cxnId="{ADD36051-B6D9-4248-AE9B-6AF76E933FA0}">
      <dgm:prSet/>
      <dgm:spPr/>
      <dgm:t>
        <a:bodyPr/>
        <a:lstStyle/>
        <a:p>
          <a:endParaRPr lang="en-US"/>
        </a:p>
      </dgm:t>
    </dgm:pt>
    <dgm:pt modelId="{10E08670-C243-A545-8D67-8F9D5B030447}">
      <dgm:prSet/>
      <dgm:spPr/>
      <dgm:t>
        <a:bodyPr/>
        <a:lstStyle/>
        <a:p>
          <a:r>
            <a:rPr lang="en-US" dirty="0" smtClean="0"/>
            <a:t>Cyber Bullying</a:t>
          </a:r>
          <a:endParaRPr lang="en-US" dirty="0"/>
        </a:p>
      </dgm:t>
    </dgm:pt>
    <dgm:pt modelId="{D3E1A031-1260-A441-AA43-44F90E2B0EB3}" type="parTrans" cxnId="{1D08C798-DD41-284A-920A-26045FF4B1C7}">
      <dgm:prSet/>
      <dgm:spPr/>
      <dgm:t>
        <a:bodyPr/>
        <a:lstStyle/>
        <a:p>
          <a:endParaRPr lang="en-US"/>
        </a:p>
      </dgm:t>
    </dgm:pt>
    <dgm:pt modelId="{0C744F02-1850-FE45-9794-A51CC587182A}" type="sibTrans" cxnId="{1D08C798-DD41-284A-920A-26045FF4B1C7}">
      <dgm:prSet/>
      <dgm:spPr/>
      <dgm:t>
        <a:bodyPr/>
        <a:lstStyle/>
        <a:p>
          <a:endParaRPr lang="en-US"/>
        </a:p>
      </dgm:t>
    </dgm:pt>
    <dgm:pt modelId="{A9017D91-BB91-9B49-A824-7EBBDF9A91DA}">
      <dgm:prSet/>
      <dgm:spPr/>
      <dgm:t>
        <a:bodyPr/>
        <a:lstStyle/>
        <a:p>
          <a:r>
            <a:rPr lang="en-US" dirty="0" smtClean="0"/>
            <a:t>419 Scams</a:t>
          </a:r>
          <a:endParaRPr lang="en-US" dirty="0"/>
        </a:p>
      </dgm:t>
    </dgm:pt>
    <dgm:pt modelId="{DFA217B1-9219-804D-B4E5-C58628C61F0D}" type="parTrans" cxnId="{46F999E1-55E4-2E49-A050-9CAC617ED7BD}">
      <dgm:prSet/>
      <dgm:spPr/>
      <dgm:t>
        <a:bodyPr/>
        <a:lstStyle/>
        <a:p>
          <a:endParaRPr lang="en-US"/>
        </a:p>
      </dgm:t>
    </dgm:pt>
    <dgm:pt modelId="{70F64F88-60F5-404A-96F8-D92B2E575655}" type="sibTrans" cxnId="{46F999E1-55E4-2E49-A050-9CAC617ED7BD}">
      <dgm:prSet/>
      <dgm:spPr/>
      <dgm:t>
        <a:bodyPr/>
        <a:lstStyle/>
        <a:p>
          <a:endParaRPr lang="en-US"/>
        </a:p>
      </dgm:t>
    </dgm:pt>
    <dgm:pt modelId="{A5BD7133-7ACA-9E4A-9DD8-CD1567B6A5E0}" type="pres">
      <dgm:prSet presAssocID="{7AD05712-9C16-CC4E-8E7E-2D58BE5170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CBDBA3-A1BC-3541-9113-825493D2BE7E}" type="pres">
      <dgm:prSet presAssocID="{5E175F65-0808-0343-99F8-D1720CAB6AD5}" presName="centerShape" presStyleLbl="node0" presStyleIdx="0" presStyleCnt="1"/>
      <dgm:spPr/>
      <dgm:t>
        <a:bodyPr/>
        <a:lstStyle/>
        <a:p>
          <a:endParaRPr lang="en-US"/>
        </a:p>
      </dgm:t>
    </dgm:pt>
    <dgm:pt modelId="{71099739-CBD9-BB40-BF23-FCEF19FE0D95}" type="pres">
      <dgm:prSet presAssocID="{A6D2C65C-877B-3148-A938-A50676096828}" presName="Name9" presStyleLbl="parChTrans1D2" presStyleIdx="0" presStyleCnt="7"/>
      <dgm:spPr/>
      <dgm:t>
        <a:bodyPr/>
        <a:lstStyle/>
        <a:p>
          <a:endParaRPr lang="en-US"/>
        </a:p>
      </dgm:t>
    </dgm:pt>
    <dgm:pt modelId="{4E50FA09-555E-3448-A55A-B4DDFE39C7EB}" type="pres">
      <dgm:prSet presAssocID="{A6D2C65C-877B-3148-A938-A5067609682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27F7E4B6-56A7-8E48-A1E9-F7A26D78EA91}" type="pres">
      <dgm:prSet presAssocID="{3A840990-5EBE-BE40-9FC4-7C423AD086A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444FC-4AAD-E249-8533-9E45E08E2BF6}" type="pres">
      <dgm:prSet presAssocID="{45A512D8-7FF7-A040-A737-CD5CCA392F0E}" presName="Name9" presStyleLbl="parChTrans1D2" presStyleIdx="1" presStyleCnt="7"/>
      <dgm:spPr/>
      <dgm:t>
        <a:bodyPr/>
        <a:lstStyle/>
        <a:p>
          <a:endParaRPr lang="en-US"/>
        </a:p>
      </dgm:t>
    </dgm:pt>
    <dgm:pt modelId="{BD3C09AD-C455-944F-A008-CCCB7DD00480}" type="pres">
      <dgm:prSet presAssocID="{45A512D8-7FF7-A040-A737-CD5CCA392F0E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525648D-ADD9-D744-95F2-F7C216715979}" type="pres">
      <dgm:prSet presAssocID="{AAA90816-38D7-4242-8A92-5C1B208C66F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9165B-124C-6C48-BBB9-E96E1996BAE6}" type="pres">
      <dgm:prSet presAssocID="{BC57D862-C7AB-3144-B310-EDAFF5D1A69F}" presName="Name9" presStyleLbl="parChTrans1D2" presStyleIdx="2" presStyleCnt="7"/>
      <dgm:spPr/>
      <dgm:t>
        <a:bodyPr/>
        <a:lstStyle/>
        <a:p>
          <a:endParaRPr lang="en-US"/>
        </a:p>
      </dgm:t>
    </dgm:pt>
    <dgm:pt modelId="{66CC7771-43B0-444A-9445-A78F2A266B76}" type="pres">
      <dgm:prSet presAssocID="{BC57D862-C7AB-3144-B310-EDAFF5D1A69F}" presName="connTx" presStyleLbl="parChTrans1D2" presStyleIdx="2" presStyleCnt="7"/>
      <dgm:spPr/>
      <dgm:t>
        <a:bodyPr/>
        <a:lstStyle/>
        <a:p>
          <a:endParaRPr lang="en-US"/>
        </a:p>
      </dgm:t>
    </dgm:pt>
    <dgm:pt modelId="{FC33CAC4-E2B7-7440-BD56-A9C4A3F12276}" type="pres">
      <dgm:prSet presAssocID="{9650D2A6-C670-8442-844A-791E8D00D50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5E1B1-8A8E-CC46-A27E-57D2ADB62E6E}" type="pres">
      <dgm:prSet presAssocID="{779E9E90-2FAC-ED42-BB01-64E4D984E272}" presName="Name9" presStyleLbl="parChTrans1D2" presStyleIdx="3" presStyleCnt="7"/>
      <dgm:spPr/>
      <dgm:t>
        <a:bodyPr/>
        <a:lstStyle/>
        <a:p>
          <a:endParaRPr lang="en-US"/>
        </a:p>
      </dgm:t>
    </dgm:pt>
    <dgm:pt modelId="{1A3722DA-FA23-B043-921D-45137E217DF5}" type="pres">
      <dgm:prSet presAssocID="{779E9E90-2FAC-ED42-BB01-64E4D984E27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3E89302-BA33-974D-AA9F-D4A486E2D5BF}" type="pres">
      <dgm:prSet presAssocID="{02F80738-038F-F44E-AE71-25CCD2AAFD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258B0-455E-9544-9477-53554B156EE1}" type="pres">
      <dgm:prSet presAssocID="{43F4CAD2-7F44-C94C-85E1-6FA94492934B}" presName="Name9" presStyleLbl="parChTrans1D2" presStyleIdx="4" presStyleCnt="7"/>
      <dgm:spPr/>
      <dgm:t>
        <a:bodyPr/>
        <a:lstStyle/>
        <a:p>
          <a:endParaRPr lang="en-US"/>
        </a:p>
      </dgm:t>
    </dgm:pt>
    <dgm:pt modelId="{CD4D6C3C-8C04-BD4E-9A96-D4F8B45F2BFB}" type="pres">
      <dgm:prSet presAssocID="{43F4CAD2-7F44-C94C-85E1-6FA94492934B}" presName="connTx" presStyleLbl="parChTrans1D2" presStyleIdx="4" presStyleCnt="7"/>
      <dgm:spPr/>
      <dgm:t>
        <a:bodyPr/>
        <a:lstStyle/>
        <a:p>
          <a:endParaRPr lang="en-US"/>
        </a:p>
      </dgm:t>
    </dgm:pt>
    <dgm:pt modelId="{3AF65C2C-0590-514C-BEC2-A5521EB373D6}" type="pres">
      <dgm:prSet presAssocID="{DCEDDDC0-7906-6F47-93DF-BACBDD18EAB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44DDC-210A-CD41-B0D4-9D3B8A4290F3}" type="pres">
      <dgm:prSet presAssocID="{D3E1A031-1260-A441-AA43-44F90E2B0EB3}" presName="Name9" presStyleLbl="parChTrans1D2" presStyleIdx="5" presStyleCnt="7"/>
      <dgm:spPr/>
      <dgm:t>
        <a:bodyPr/>
        <a:lstStyle/>
        <a:p>
          <a:endParaRPr lang="en-US"/>
        </a:p>
      </dgm:t>
    </dgm:pt>
    <dgm:pt modelId="{B6F7D0DB-E948-634C-891D-F13D003484FC}" type="pres">
      <dgm:prSet presAssocID="{D3E1A031-1260-A441-AA43-44F90E2B0EB3}" presName="connTx" presStyleLbl="parChTrans1D2" presStyleIdx="5" presStyleCnt="7"/>
      <dgm:spPr/>
      <dgm:t>
        <a:bodyPr/>
        <a:lstStyle/>
        <a:p>
          <a:endParaRPr lang="en-US"/>
        </a:p>
      </dgm:t>
    </dgm:pt>
    <dgm:pt modelId="{446EA388-53A0-1C42-98AC-968AA363E9EB}" type="pres">
      <dgm:prSet presAssocID="{10E08670-C243-A545-8D67-8F9D5B03044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5A056-8059-C043-A17B-AE8075EA5880}" type="pres">
      <dgm:prSet presAssocID="{DFA217B1-9219-804D-B4E5-C58628C61F0D}" presName="Name9" presStyleLbl="parChTrans1D2" presStyleIdx="6" presStyleCnt="7"/>
      <dgm:spPr/>
      <dgm:t>
        <a:bodyPr/>
        <a:lstStyle/>
        <a:p>
          <a:endParaRPr lang="en-US"/>
        </a:p>
      </dgm:t>
    </dgm:pt>
    <dgm:pt modelId="{F9EF7284-09CE-594C-8C53-EA1746DF9D3A}" type="pres">
      <dgm:prSet presAssocID="{DFA217B1-9219-804D-B4E5-C58628C61F0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11003C8-AE99-0144-8AC1-651205EB145A}" type="pres">
      <dgm:prSet presAssocID="{A9017D91-BB91-9B49-A824-7EBBDF9A91D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20B030-8753-BC43-B0C6-1301718E6193}" type="presOf" srcId="{779E9E90-2FAC-ED42-BB01-64E4D984E272}" destId="{1A3722DA-FA23-B043-921D-45137E217DF5}" srcOrd="1" destOrd="0" presId="urn:microsoft.com/office/officeart/2005/8/layout/radial1"/>
    <dgm:cxn modelId="{E6AF430B-7524-8449-87F1-8B9BC2E6E486}" type="presOf" srcId="{A9017D91-BB91-9B49-A824-7EBBDF9A91DA}" destId="{411003C8-AE99-0144-8AC1-651205EB145A}" srcOrd="0" destOrd="0" presId="urn:microsoft.com/office/officeart/2005/8/layout/radial1"/>
    <dgm:cxn modelId="{F5AEDF23-CF51-2542-BDC7-5C94ECB49664}" type="presOf" srcId="{45A512D8-7FF7-A040-A737-CD5CCA392F0E}" destId="{AE8444FC-4AAD-E249-8533-9E45E08E2BF6}" srcOrd="0" destOrd="0" presId="urn:microsoft.com/office/officeart/2005/8/layout/radial1"/>
    <dgm:cxn modelId="{08C4A329-60DD-4848-B2AF-6ADC704935D1}" type="presOf" srcId="{AAA90816-38D7-4242-8A92-5C1B208C66F1}" destId="{A525648D-ADD9-D744-95F2-F7C216715979}" srcOrd="0" destOrd="0" presId="urn:microsoft.com/office/officeart/2005/8/layout/radial1"/>
    <dgm:cxn modelId="{A45435F9-6C10-FC49-8572-71AE68C78F49}" srcId="{5E175F65-0808-0343-99F8-D1720CAB6AD5}" destId="{9650D2A6-C670-8442-844A-791E8D00D50A}" srcOrd="2" destOrd="0" parTransId="{BC57D862-C7AB-3144-B310-EDAFF5D1A69F}" sibTransId="{2555962E-E309-DF4B-B917-F67DBB2F755C}"/>
    <dgm:cxn modelId="{D81B8500-25E3-B649-A5C1-C90DE17A7CD2}" type="presOf" srcId="{DFA217B1-9219-804D-B4E5-C58628C61F0D}" destId="{B915A056-8059-C043-A17B-AE8075EA5880}" srcOrd="0" destOrd="0" presId="urn:microsoft.com/office/officeart/2005/8/layout/radial1"/>
    <dgm:cxn modelId="{05DC2A5E-0BF4-744F-8E77-4718F86A9A0F}" type="presOf" srcId="{BC57D862-C7AB-3144-B310-EDAFF5D1A69F}" destId="{B6D9165B-124C-6C48-BBB9-E96E1996BAE6}" srcOrd="0" destOrd="0" presId="urn:microsoft.com/office/officeart/2005/8/layout/radial1"/>
    <dgm:cxn modelId="{5A203D5E-2AD6-6148-B956-BE510D7DFE99}" type="presOf" srcId="{3A840990-5EBE-BE40-9FC4-7C423AD086AC}" destId="{27F7E4B6-56A7-8E48-A1E9-F7A26D78EA91}" srcOrd="0" destOrd="0" presId="urn:microsoft.com/office/officeart/2005/8/layout/radial1"/>
    <dgm:cxn modelId="{09B25772-5AA8-7642-9D7B-A99832223324}" type="presOf" srcId="{02F80738-038F-F44E-AE71-25CCD2AAFDD7}" destId="{C3E89302-BA33-974D-AA9F-D4A486E2D5BF}" srcOrd="0" destOrd="0" presId="urn:microsoft.com/office/officeart/2005/8/layout/radial1"/>
    <dgm:cxn modelId="{725F615D-11CF-524C-87A2-300CF4FAB615}" type="presOf" srcId="{DCEDDDC0-7906-6F47-93DF-BACBDD18EAB7}" destId="{3AF65C2C-0590-514C-BEC2-A5521EB373D6}" srcOrd="0" destOrd="0" presId="urn:microsoft.com/office/officeart/2005/8/layout/radial1"/>
    <dgm:cxn modelId="{EBF66606-8FCA-7147-B98A-EA1BFDC7E6E2}" type="presOf" srcId="{BC57D862-C7AB-3144-B310-EDAFF5D1A69F}" destId="{66CC7771-43B0-444A-9445-A78F2A266B76}" srcOrd="1" destOrd="0" presId="urn:microsoft.com/office/officeart/2005/8/layout/radial1"/>
    <dgm:cxn modelId="{C83E6DE6-3CE4-704B-848E-8ABDE8837101}" type="presOf" srcId="{10E08670-C243-A545-8D67-8F9D5B030447}" destId="{446EA388-53A0-1C42-98AC-968AA363E9EB}" srcOrd="0" destOrd="0" presId="urn:microsoft.com/office/officeart/2005/8/layout/radial1"/>
    <dgm:cxn modelId="{61D12D43-C02C-8946-AB4D-AF994E6B40A9}" type="presOf" srcId="{43F4CAD2-7F44-C94C-85E1-6FA94492934B}" destId="{709258B0-455E-9544-9477-53554B156EE1}" srcOrd="0" destOrd="0" presId="urn:microsoft.com/office/officeart/2005/8/layout/radial1"/>
    <dgm:cxn modelId="{609EB3C7-CDAE-CC49-8130-88122FD71965}" type="presOf" srcId="{DFA217B1-9219-804D-B4E5-C58628C61F0D}" destId="{F9EF7284-09CE-594C-8C53-EA1746DF9D3A}" srcOrd="1" destOrd="0" presId="urn:microsoft.com/office/officeart/2005/8/layout/radial1"/>
    <dgm:cxn modelId="{10BB43C5-D4F9-2A46-8976-D6DEAB178BE0}" type="presOf" srcId="{A6D2C65C-877B-3148-A938-A50676096828}" destId="{71099739-CBD9-BB40-BF23-FCEF19FE0D95}" srcOrd="0" destOrd="0" presId="urn:microsoft.com/office/officeart/2005/8/layout/radial1"/>
    <dgm:cxn modelId="{1E093798-E3E8-C240-B0FC-C5CF22D545DE}" type="presOf" srcId="{D3E1A031-1260-A441-AA43-44F90E2B0EB3}" destId="{B6F7D0DB-E948-634C-891D-F13D003484FC}" srcOrd="1" destOrd="0" presId="urn:microsoft.com/office/officeart/2005/8/layout/radial1"/>
    <dgm:cxn modelId="{CD6F1C13-72BB-484A-88C8-57E39F477EC1}" srcId="{7AD05712-9C16-CC4E-8E7E-2D58BE51707A}" destId="{5E175F65-0808-0343-99F8-D1720CAB6AD5}" srcOrd="0" destOrd="0" parTransId="{29D1DECA-75BC-B645-A1AE-06A6B92F76F8}" sibTransId="{DA2AF256-E0F4-4F4A-9663-054929B9F5DE}"/>
    <dgm:cxn modelId="{77605886-4BB5-4849-97B0-A574D502F2E5}" srcId="{5E175F65-0808-0343-99F8-D1720CAB6AD5}" destId="{3A840990-5EBE-BE40-9FC4-7C423AD086AC}" srcOrd="0" destOrd="0" parTransId="{A6D2C65C-877B-3148-A938-A50676096828}" sibTransId="{8D3377DF-9E33-EA42-B03C-91C072B8F451}"/>
    <dgm:cxn modelId="{ADD36051-B6D9-4248-AE9B-6AF76E933FA0}" srcId="{5E175F65-0808-0343-99F8-D1720CAB6AD5}" destId="{DCEDDDC0-7906-6F47-93DF-BACBDD18EAB7}" srcOrd="4" destOrd="0" parTransId="{43F4CAD2-7F44-C94C-85E1-6FA94492934B}" sibTransId="{D427A10A-3B9E-B147-874E-527241D13DF0}"/>
    <dgm:cxn modelId="{46F999E1-55E4-2E49-A050-9CAC617ED7BD}" srcId="{5E175F65-0808-0343-99F8-D1720CAB6AD5}" destId="{A9017D91-BB91-9B49-A824-7EBBDF9A91DA}" srcOrd="6" destOrd="0" parTransId="{DFA217B1-9219-804D-B4E5-C58628C61F0D}" sibTransId="{70F64F88-60F5-404A-96F8-D92B2E575655}"/>
    <dgm:cxn modelId="{23CA72AB-7F2C-C645-8DE6-763A32FC6240}" type="presOf" srcId="{45A512D8-7FF7-A040-A737-CD5CCA392F0E}" destId="{BD3C09AD-C455-944F-A008-CCCB7DD00480}" srcOrd="1" destOrd="0" presId="urn:microsoft.com/office/officeart/2005/8/layout/radial1"/>
    <dgm:cxn modelId="{EE1C073A-0F79-0740-B871-5706F43AA14D}" type="presOf" srcId="{9650D2A6-C670-8442-844A-791E8D00D50A}" destId="{FC33CAC4-E2B7-7440-BD56-A9C4A3F12276}" srcOrd="0" destOrd="0" presId="urn:microsoft.com/office/officeart/2005/8/layout/radial1"/>
    <dgm:cxn modelId="{4E86BF2C-5E58-634B-9B82-B139892E9C06}" type="presOf" srcId="{43F4CAD2-7F44-C94C-85E1-6FA94492934B}" destId="{CD4D6C3C-8C04-BD4E-9A96-D4F8B45F2BFB}" srcOrd="1" destOrd="0" presId="urn:microsoft.com/office/officeart/2005/8/layout/radial1"/>
    <dgm:cxn modelId="{1D08C798-DD41-284A-920A-26045FF4B1C7}" srcId="{5E175F65-0808-0343-99F8-D1720CAB6AD5}" destId="{10E08670-C243-A545-8D67-8F9D5B030447}" srcOrd="5" destOrd="0" parTransId="{D3E1A031-1260-A441-AA43-44F90E2B0EB3}" sibTransId="{0C744F02-1850-FE45-9794-A51CC587182A}"/>
    <dgm:cxn modelId="{5D60D4E9-E905-CE42-93E2-548D615C7E48}" srcId="{5E175F65-0808-0343-99F8-D1720CAB6AD5}" destId="{AAA90816-38D7-4242-8A92-5C1B208C66F1}" srcOrd="1" destOrd="0" parTransId="{45A512D8-7FF7-A040-A737-CD5CCA392F0E}" sibTransId="{C03F21FA-DF98-7845-95B3-4C7E8A0E8D2B}"/>
    <dgm:cxn modelId="{AC17DAE7-FB54-144E-AB58-6717E35311B2}" type="presOf" srcId="{7AD05712-9C16-CC4E-8E7E-2D58BE51707A}" destId="{A5BD7133-7ACA-9E4A-9DD8-CD1567B6A5E0}" srcOrd="0" destOrd="0" presId="urn:microsoft.com/office/officeart/2005/8/layout/radial1"/>
    <dgm:cxn modelId="{753D2A53-015E-5C40-A924-81F6539A392D}" type="presOf" srcId="{D3E1A031-1260-A441-AA43-44F90E2B0EB3}" destId="{F6D44DDC-210A-CD41-B0D4-9D3B8A4290F3}" srcOrd="0" destOrd="0" presId="urn:microsoft.com/office/officeart/2005/8/layout/radial1"/>
    <dgm:cxn modelId="{49E1453B-7578-7C44-8A92-C9D82A3FCA87}" srcId="{5E175F65-0808-0343-99F8-D1720CAB6AD5}" destId="{02F80738-038F-F44E-AE71-25CCD2AAFDD7}" srcOrd="3" destOrd="0" parTransId="{779E9E90-2FAC-ED42-BB01-64E4D984E272}" sibTransId="{7DFB76E2-FD8B-254B-A720-AF6E2E4CD40B}"/>
    <dgm:cxn modelId="{988DB16A-48F9-EC47-801B-7D429DD0AF45}" type="presOf" srcId="{A6D2C65C-877B-3148-A938-A50676096828}" destId="{4E50FA09-555E-3448-A55A-B4DDFE39C7EB}" srcOrd="1" destOrd="0" presId="urn:microsoft.com/office/officeart/2005/8/layout/radial1"/>
    <dgm:cxn modelId="{98D6A4E9-D46C-1E45-BC7B-64C1AA03AAF5}" type="presOf" srcId="{5E175F65-0808-0343-99F8-D1720CAB6AD5}" destId="{4BCBDBA3-A1BC-3541-9113-825493D2BE7E}" srcOrd="0" destOrd="0" presId="urn:microsoft.com/office/officeart/2005/8/layout/radial1"/>
    <dgm:cxn modelId="{2293B8F7-27FC-5C4B-9159-22509DFE04CB}" type="presOf" srcId="{779E9E90-2FAC-ED42-BB01-64E4D984E272}" destId="{4105E1B1-8A8E-CC46-A27E-57D2ADB62E6E}" srcOrd="0" destOrd="0" presId="urn:microsoft.com/office/officeart/2005/8/layout/radial1"/>
    <dgm:cxn modelId="{1F2980CA-5E6A-554E-9EF2-DB7650161FC4}" type="presParOf" srcId="{A5BD7133-7ACA-9E4A-9DD8-CD1567B6A5E0}" destId="{4BCBDBA3-A1BC-3541-9113-825493D2BE7E}" srcOrd="0" destOrd="0" presId="urn:microsoft.com/office/officeart/2005/8/layout/radial1"/>
    <dgm:cxn modelId="{C82099CB-6211-5045-9D6A-C42E4F504925}" type="presParOf" srcId="{A5BD7133-7ACA-9E4A-9DD8-CD1567B6A5E0}" destId="{71099739-CBD9-BB40-BF23-FCEF19FE0D95}" srcOrd="1" destOrd="0" presId="urn:microsoft.com/office/officeart/2005/8/layout/radial1"/>
    <dgm:cxn modelId="{EEFCE871-1D8D-BE4C-940F-5A85D878F68E}" type="presParOf" srcId="{71099739-CBD9-BB40-BF23-FCEF19FE0D95}" destId="{4E50FA09-555E-3448-A55A-B4DDFE39C7EB}" srcOrd="0" destOrd="0" presId="urn:microsoft.com/office/officeart/2005/8/layout/radial1"/>
    <dgm:cxn modelId="{C626FE5D-D0AF-EE42-AAC6-6434ACA82075}" type="presParOf" srcId="{A5BD7133-7ACA-9E4A-9DD8-CD1567B6A5E0}" destId="{27F7E4B6-56A7-8E48-A1E9-F7A26D78EA91}" srcOrd="2" destOrd="0" presId="urn:microsoft.com/office/officeart/2005/8/layout/radial1"/>
    <dgm:cxn modelId="{CECA37B8-30F8-5744-A35D-40F81780A5A9}" type="presParOf" srcId="{A5BD7133-7ACA-9E4A-9DD8-CD1567B6A5E0}" destId="{AE8444FC-4AAD-E249-8533-9E45E08E2BF6}" srcOrd="3" destOrd="0" presId="urn:microsoft.com/office/officeart/2005/8/layout/radial1"/>
    <dgm:cxn modelId="{AFC734F3-8D36-2941-B607-9F9C4B4C3F40}" type="presParOf" srcId="{AE8444FC-4AAD-E249-8533-9E45E08E2BF6}" destId="{BD3C09AD-C455-944F-A008-CCCB7DD00480}" srcOrd="0" destOrd="0" presId="urn:microsoft.com/office/officeart/2005/8/layout/radial1"/>
    <dgm:cxn modelId="{E008406A-0A06-F14C-BBF7-165D3A06C00F}" type="presParOf" srcId="{A5BD7133-7ACA-9E4A-9DD8-CD1567B6A5E0}" destId="{A525648D-ADD9-D744-95F2-F7C216715979}" srcOrd="4" destOrd="0" presId="urn:microsoft.com/office/officeart/2005/8/layout/radial1"/>
    <dgm:cxn modelId="{78D56345-F0A9-B34F-9D4A-D86A807B46D2}" type="presParOf" srcId="{A5BD7133-7ACA-9E4A-9DD8-CD1567B6A5E0}" destId="{B6D9165B-124C-6C48-BBB9-E96E1996BAE6}" srcOrd="5" destOrd="0" presId="urn:microsoft.com/office/officeart/2005/8/layout/radial1"/>
    <dgm:cxn modelId="{155482FB-78C6-5646-A325-174E66ED8890}" type="presParOf" srcId="{B6D9165B-124C-6C48-BBB9-E96E1996BAE6}" destId="{66CC7771-43B0-444A-9445-A78F2A266B76}" srcOrd="0" destOrd="0" presId="urn:microsoft.com/office/officeart/2005/8/layout/radial1"/>
    <dgm:cxn modelId="{71FC5AE4-C876-AD4A-96F3-6B04EEEF5942}" type="presParOf" srcId="{A5BD7133-7ACA-9E4A-9DD8-CD1567B6A5E0}" destId="{FC33CAC4-E2B7-7440-BD56-A9C4A3F12276}" srcOrd="6" destOrd="0" presId="urn:microsoft.com/office/officeart/2005/8/layout/radial1"/>
    <dgm:cxn modelId="{C8CE5AF1-CD3B-D745-83D3-6B44DFE065A9}" type="presParOf" srcId="{A5BD7133-7ACA-9E4A-9DD8-CD1567B6A5E0}" destId="{4105E1B1-8A8E-CC46-A27E-57D2ADB62E6E}" srcOrd="7" destOrd="0" presId="urn:microsoft.com/office/officeart/2005/8/layout/radial1"/>
    <dgm:cxn modelId="{C3C6FD59-6BE3-B649-B177-70C65AEA816C}" type="presParOf" srcId="{4105E1B1-8A8E-CC46-A27E-57D2ADB62E6E}" destId="{1A3722DA-FA23-B043-921D-45137E217DF5}" srcOrd="0" destOrd="0" presId="urn:microsoft.com/office/officeart/2005/8/layout/radial1"/>
    <dgm:cxn modelId="{43AB5A1B-B09B-224B-8DB1-1C14055EADE2}" type="presParOf" srcId="{A5BD7133-7ACA-9E4A-9DD8-CD1567B6A5E0}" destId="{C3E89302-BA33-974D-AA9F-D4A486E2D5BF}" srcOrd="8" destOrd="0" presId="urn:microsoft.com/office/officeart/2005/8/layout/radial1"/>
    <dgm:cxn modelId="{CC9E3254-1B10-5646-A4D0-CF0EE1270F91}" type="presParOf" srcId="{A5BD7133-7ACA-9E4A-9DD8-CD1567B6A5E0}" destId="{709258B0-455E-9544-9477-53554B156EE1}" srcOrd="9" destOrd="0" presId="urn:microsoft.com/office/officeart/2005/8/layout/radial1"/>
    <dgm:cxn modelId="{8C766D21-072E-5347-8FEA-0A7D9C2BC19F}" type="presParOf" srcId="{709258B0-455E-9544-9477-53554B156EE1}" destId="{CD4D6C3C-8C04-BD4E-9A96-D4F8B45F2BFB}" srcOrd="0" destOrd="0" presId="urn:microsoft.com/office/officeart/2005/8/layout/radial1"/>
    <dgm:cxn modelId="{F5858465-C297-C047-9633-1D4234B7D824}" type="presParOf" srcId="{A5BD7133-7ACA-9E4A-9DD8-CD1567B6A5E0}" destId="{3AF65C2C-0590-514C-BEC2-A5521EB373D6}" srcOrd="10" destOrd="0" presId="urn:microsoft.com/office/officeart/2005/8/layout/radial1"/>
    <dgm:cxn modelId="{5EB74FE6-39F3-2242-967B-566A22FB60F8}" type="presParOf" srcId="{A5BD7133-7ACA-9E4A-9DD8-CD1567B6A5E0}" destId="{F6D44DDC-210A-CD41-B0D4-9D3B8A4290F3}" srcOrd="11" destOrd="0" presId="urn:microsoft.com/office/officeart/2005/8/layout/radial1"/>
    <dgm:cxn modelId="{3D843A52-88D5-BF49-92C5-D4E428ABB0B5}" type="presParOf" srcId="{F6D44DDC-210A-CD41-B0D4-9D3B8A4290F3}" destId="{B6F7D0DB-E948-634C-891D-F13D003484FC}" srcOrd="0" destOrd="0" presId="urn:microsoft.com/office/officeart/2005/8/layout/radial1"/>
    <dgm:cxn modelId="{93FEE3B6-A804-9347-9DF1-15FA8D6639D9}" type="presParOf" srcId="{A5BD7133-7ACA-9E4A-9DD8-CD1567B6A5E0}" destId="{446EA388-53A0-1C42-98AC-968AA363E9EB}" srcOrd="12" destOrd="0" presId="urn:microsoft.com/office/officeart/2005/8/layout/radial1"/>
    <dgm:cxn modelId="{A63B8B30-0868-7747-90EC-5A616EBC584D}" type="presParOf" srcId="{A5BD7133-7ACA-9E4A-9DD8-CD1567B6A5E0}" destId="{B915A056-8059-C043-A17B-AE8075EA5880}" srcOrd="13" destOrd="0" presId="urn:microsoft.com/office/officeart/2005/8/layout/radial1"/>
    <dgm:cxn modelId="{EAE62866-DA84-CA47-A755-2476C8541711}" type="presParOf" srcId="{B915A056-8059-C043-A17B-AE8075EA5880}" destId="{F9EF7284-09CE-594C-8C53-EA1746DF9D3A}" srcOrd="0" destOrd="0" presId="urn:microsoft.com/office/officeart/2005/8/layout/radial1"/>
    <dgm:cxn modelId="{A03C1B14-6592-3643-8062-7D3FDEC9050F}" type="presParOf" srcId="{A5BD7133-7ACA-9E4A-9DD8-CD1567B6A5E0}" destId="{411003C8-AE99-0144-8AC1-651205EB145A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BDBA3-A1BC-3541-9113-825493D2BE7E}">
      <dsp:nvSpPr>
        <dsp:cNvPr id="0" name=""/>
        <dsp:cNvSpPr/>
      </dsp:nvSpPr>
      <dsp:spPr>
        <a:xfrm>
          <a:off x="3689330" y="2677522"/>
          <a:ext cx="1765339" cy="1765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Social Media Crimes</a:t>
          </a:r>
          <a:endParaRPr lang="en-US" sz="3000" kern="1200" dirty="0"/>
        </a:p>
      </dsp:txBody>
      <dsp:txXfrm>
        <a:off x="3947858" y="2936050"/>
        <a:ext cx="1248283" cy="1248283"/>
      </dsp:txXfrm>
    </dsp:sp>
    <dsp:sp modelId="{71099739-CBD9-BB40-BF23-FCEF19FE0D95}">
      <dsp:nvSpPr>
        <dsp:cNvPr id="0" name=""/>
        <dsp:cNvSpPr/>
      </dsp:nvSpPr>
      <dsp:spPr>
        <a:xfrm rot="16200000">
          <a:off x="4129905" y="2218053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895" y="2213324"/>
        <a:ext cx="44209" cy="44209"/>
      </dsp:txXfrm>
    </dsp:sp>
    <dsp:sp modelId="{27F7E4B6-56A7-8E48-A1E9-F7A26D78EA91}">
      <dsp:nvSpPr>
        <dsp:cNvPr id="0" name=""/>
        <dsp:cNvSpPr/>
      </dsp:nvSpPr>
      <dsp:spPr>
        <a:xfrm>
          <a:off x="3689330" y="27994"/>
          <a:ext cx="1765339" cy="1765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Cyber Terrorism/Weapons trade</a:t>
          </a:r>
          <a:endParaRPr lang="en-US" sz="1100" kern="1200" dirty="0"/>
        </a:p>
      </dsp:txBody>
      <dsp:txXfrm>
        <a:off x="3947858" y="286522"/>
        <a:ext cx="1248283" cy="1248283"/>
      </dsp:txXfrm>
    </dsp:sp>
    <dsp:sp modelId="{AE8444FC-4AAD-E249-8533-9E45E08E2BF6}">
      <dsp:nvSpPr>
        <dsp:cNvPr id="0" name=""/>
        <dsp:cNvSpPr/>
      </dsp:nvSpPr>
      <dsp:spPr>
        <a:xfrm rot="19285714">
          <a:off x="5165648" y="2716840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5637" y="2712111"/>
        <a:ext cx="44209" cy="44209"/>
      </dsp:txXfrm>
    </dsp:sp>
    <dsp:sp modelId="{A525648D-ADD9-D744-95F2-F7C216715979}">
      <dsp:nvSpPr>
        <dsp:cNvPr id="0" name=""/>
        <dsp:cNvSpPr/>
      </dsp:nvSpPr>
      <dsp:spPr>
        <a:xfrm>
          <a:off x="5760814" y="1025569"/>
          <a:ext cx="1765339" cy="17653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Honey traps</a:t>
          </a:r>
          <a:endParaRPr lang="en-US" sz="1100" kern="1200" dirty="0"/>
        </a:p>
      </dsp:txBody>
      <dsp:txXfrm>
        <a:off x="6019342" y="1284097"/>
        <a:ext cx="1248283" cy="1248283"/>
      </dsp:txXfrm>
    </dsp:sp>
    <dsp:sp modelId="{B6D9165B-124C-6C48-BBB9-E96E1996BAE6}">
      <dsp:nvSpPr>
        <dsp:cNvPr id="0" name=""/>
        <dsp:cNvSpPr/>
      </dsp:nvSpPr>
      <dsp:spPr>
        <a:xfrm rot="771429">
          <a:off x="5421455" y="3837605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41444" y="3832875"/>
        <a:ext cx="44209" cy="44209"/>
      </dsp:txXfrm>
    </dsp:sp>
    <dsp:sp modelId="{FC33CAC4-E2B7-7440-BD56-A9C4A3F12276}">
      <dsp:nvSpPr>
        <dsp:cNvPr id="0" name=""/>
        <dsp:cNvSpPr/>
      </dsp:nvSpPr>
      <dsp:spPr>
        <a:xfrm>
          <a:off x="6272428" y="3267098"/>
          <a:ext cx="1765339" cy="17653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Stalking</a:t>
          </a:r>
          <a:endParaRPr lang="en-US" sz="1100" kern="1200" dirty="0"/>
        </a:p>
      </dsp:txBody>
      <dsp:txXfrm>
        <a:off x="6530956" y="3525626"/>
        <a:ext cx="1248283" cy="1248283"/>
      </dsp:txXfrm>
    </dsp:sp>
    <dsp:sp modelId="{4105E1B1-8A8E-CC46-A27E-57D2ADB62E6E}">
      <dsp:nvSpPr>
        <dsp:cNvPr id="0" name=""/>
        <dsp:cNvSpPr/>
      </dsp:nvSpPr>
      <dsp:spPr>
        <a:xfrm rot="3857143">
          <a:off x="4704699" y="4736388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24688" y="4731659"/>
        <a:ext cx="44209" cy="44209"/>
      </dsp:txXfrm>
    </dsp:sp>
    <dsp:sp modelId="{C3E89302-BA33-974D-AA9F-D4A486E2D5BF}">
      <dsp:nvSpPr>
        <dsp:cNvPr id="0" name=""/>
        <dsp:cNvSpPr/>
      </dsp:nvSpPr>
      <dsp:spPr>
        <a:xfrm>
          <a:off x="4838917" y="5064665"/>
          <a:ext cx="1765339" cy="17653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Defamation</a:t>
          </a:r>
          <a:endParaRPr lang="en-US" sz="1100" kern="1200" dirty="0"/>
        </a:p>
      </dsp:txBody>
      <dsp:txXfrm>
        <a:off x="5097445" y="5323193"/>
        <a:ext cx="1248283" cy="1248283"/>
      </dsp:txXfrm>
    </dsp:sp>
    <dsp:sp modelId="{709258B0-455E-9544-9477-53554B156EE1}">
      <dsp:nvSpPr>
        <dsp:cNvPr id="0" name=""/>
        <dsp:cNvSpPr/>
      </dsp:nvSpPr>
      <dsp:spPr>
        <a:xfrm rot="6942857">
          <a:off x="3555112" y="4736388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975101" y="4731659"/>
        <a:ext cx="44209" cy="44209"/>
      </dsp:txXfrm>
    </dsp:sp>
    <dsp:sp modelId="{3AF65C2C-0590-514C-BEC2-A5521EB373D6}">
      <dsp:nvSpPr>
        <dsp:cNvPr id="0" name=""/>
        <dsp:cNvSpPr/>
      </dsp:nvSpPr>
      <dsp:spPr>
        <a:xfrm>
          <a:off x="2539742" y="5064665"/>
          <a:ext cx="1765339" cy="17653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Harassment</a:t>
          </a:r>
          <a:endParaRPr lang="en-US" sz="1100" kern="1200" dirty="0"/>
        </a:p>
      </dsp:txBody>
      <dsp:txXfrm>
        <a:off x="2798270" y="5323193"/>
        <a:ext cx="1248283" cy="1248283"/>
      </dsp:txXfrm>
    </dsp:sp>
    <dsp:sp modelId="{F6D44DDC-210A-CD41-B0D4-9D3B8A4290F3}">
      <dsp:nvSpPr>
        <dsp:cNvPr id="0" name=""/>
        <dsp:cNvSpPr/>
      </dsp:nvSpPr>
      <dsp:spPr>
        <a:xfrm rot="10028571">
          <a:off x="2838356" y="3837605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58345" y="3832875"/>
        <a:ext cx="44209" cy="44209"/>
      </dsp:txXfrm>
    </dsp:sp>
    <dsp:sp modelId="{446EA388-53A0-1C42-98AC-968AA363E9EB}">
      <dsp:nvSpPr>
        <dsp:cNvPr id="0" name=""/>
        <dsp:cNvSpPr/>
      </dsp:nvSpPr>
      <dsp:spPr>
        <a:xfrm>
          <a:off x="1106231" y="3267098"/>
          <a:ext cx="1765339" cy="1765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Cyber Bullying</a:t>
          </a:r>
          <a:endParaRPr lang="en-US" sz="1100" kern="1200" dirty="0"/>
        </a:p>
      </dsp:txBody>
      <dsp:txXfrm>
        <a:off x="1364759" y="3525626"/>
        <a:ext cx="1248283" cy="1248283"/>
      </dsp:txXfrm>
    </dsp:sp>
    <dsp:sp modelId="{B915A056-8059-C043-A17B-AE8075EA5880}">
      <dsp:nvSpPr>
        <dsp:cNvPr id="0" name=""/>
        <dsp:cNvSpPr/>
      </dsp:nvSpPr>
      <dsp:spPr>
        <a:xfrm rot="13114286">
          <a:off x="3094163" y="2716840"/>
          <a:ext cx="884188" cy="34750"/>
        </a:xfrm>
        <a:custGeom>
          <a:avLst/>
          <a:gdLst/>
          <a:ahLst/>
          <a:cxnLst/>
          <a:rect l="0" t="0" r="0" b="0"/>
          <a:pathLst>
            <a:path>
              <a:moveTo>
                <a:pt x="0" y="17375"/>
              </a:moveTo>
              <a:lnTo>
                <a:pt x="884188" y="17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14153" y="2712111"/>
        <a:ext cx="44209" cy="44209"/>
      </dsp:txXfrm>
    </dsp:sp>
    <dsp:sp modelId="{411003C8-AE99-0144-8AC1-651205EB145A}">
      <dsp:nvSpPr>
        <dsp:cNvPr id="0" name=""/>
        <dsp:cNvSpPr/>
      </dsp:nvSpPr>
      <dsp:spPr>
        <a:xfrm>
          <a:off x="1617845" y="1025569"/>
          <a:ext cx="1765339" cy="17653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419 Scams</a:t>
          </a:r>
          <a:endParaRPr lang="en-US" sz="1100" kern="1200" dirty="0"/>
        </a:p>
      </dsp:txBody>
      <dsp:txXfrm>
        <a:off x="1876373" y="1284097"/>
        <a:ext cx="1248283" cy="1248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E6C9D4-F93F-124B-890F-7BA6BC5CB502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D618BD-CEA3-5C4F-B7DC-7FACAF314B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ebook-crimes-300x161.jpg"/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4" y="2418099"/>
            <a:ext cx="8273107" cy="4439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327400"/>
          </a:xfrm>
        </p:spPr>
        <p:txBody>
          <a:bodyPr/>
          <a:lstStyle/>
          <a:p>
            <a:r>
              <a:rPr lang="en-US" sz="6600" dirty="0" smtClean="0"/>
              <a:t>Social Media Crimes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-1715216" y="2527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2516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01"/>
            <a:ext cx="9144000" cy="68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317864" cy="72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513" y="2555640"/>
            <a:ext cx="57912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Any QUESTIONS?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     </a:t>
            </a:r>
            <a:r>
              <a:rPr lang="en-IN" u="sng" dirty="0" smtClean="0"/>
              <a:t>TEAM MEMBERS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ROSHAN KUMAR GAMI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DHARMVEER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SHANTANU SHASTRI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KUMAR SHIVAM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VAASUDEV KALA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VRINDA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PRASANNA KUMAR DASH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PIYUSH GANGWAR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SATYENDRA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INDIANS ARE AMONG THE MOST ACTIVE ON SOCIAL MEDIA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SITES LIKE  FACEBOOK, TWITTER , LINKEDIN,WHATSAPP ETC ARE BEING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22% TIME IS SPENT ON SOCIAL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COMMUNITIES OF PEOPLE WHO SHARE INTRESTS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9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5902364"/>
              </p:ext>
            </p:extLst>
          </p:nvPr>
        </p:nvGraphicFramePr>
        <p:xfrm>
          <a:off x="-104746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9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7376615" cy="656230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300"/>
            <a:ext cx="7620000" cy="489786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BACKGROUND </a:t>
            </a:r>
            <a:endParaRPr lang="en-US" u="sng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CASE OF GURUGRAM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FAKE FACEBOOK ACCOUNT OF A GIRL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HER PHOTO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UPLOAD PHOTO FROM ADULT WEBSITES</a:t>
            </a:r>
            <a:endParaRPr lang="en-US" dirty="0"/>
          </a:p>
          <a:p>
            <a:r>
              <a:rPr lang="en-US" u="sng" smtClean="0">
                <a:solidFill>
                  <a:srgbClr val="00B0F0"/>
                </a:solidFill>
              </a:rPr>
              <a:t>INVESTIGATION</a:t>
            </a:r>
            <a:endParaRPr lang="en-US" u="sng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COMPLAINT TO CYBER CRIME BRANCH GURUGRAM POLICE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FACEBOOK WAS APPROACHED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TRACED MOBILE 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CULPRIT IDENTIFIED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728"/>
            <a:ext cx="7620000" cy="5689435"/>
          </a:xfrm>
        </p:spPr>
        <p:txBody>
          <a:bodyPr/>
          <a:lstStyle/>
          <a:p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DISPOSAL &amp; LEGALITIES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MUTUAL COMPROMISE ARRIVED AT</a:t>
            </a:r>
          </a:p>
          <a:p>
            <a:r>
              <a:rPr lang="en-US" dirty="0" smtClean="0"/>
              <a:t>                                           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ACT 2000 SECTION 66C(</a:t>
            </a:r>
            <a:r>
              <a:rPr lang="en-US" dirty="0"/>
              <a:t>Identity Theft</a:t>
            </a:r>
            <a:r>
              <a:rPr lang="en-US" dirty="0" smtClean="0"/>
              <a:t>) &amp; 66D(Personation) APPLICABLE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SECTION 499 &amp; 500 (DEFAMATION) OF IPC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00B0F0"/>
                </a:solidFill>
              </a:rPr>
              <a:t>PUNISHMENT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 YEARS IMPRISONMENT/ 1 LAC OR BOTH</a:t>
            </a:r>
          </a:p>
        </p:txBody>
      </p:sp>
    </p:spTree>
    <p:extLst>
      <p:ext uri="{BB962C8B-B14F-4D97-AF65-F5344CB8AC3E}">
        <p14:creationId xmlns:p14="http://schemas.microsoft.com/office/powerpoint/2010/main" val="4116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358" y="2224823"/>
            <a:ext cx="5791200" cy="1371600"/>
          </a:xfrm>
        </p:spPr>
        <p:txBody>
          <a:bodyPr/>
          <a:lstStyle/>
          <a:p>
            <a:r>
              <a:rPr lang="en-US" dirty="0" smtClean="0"/>
              <a:t>Intelligence Tools Developed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83" y="0"/>
            <a:ext cx="9276883" cy="69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5"/>
            <a:ext cx="9144000" cy="6652414"/>
          </a:xfrm>
        </p:spPr>
      </p:pic>
    </p:spTree>
    <p:extLst>
      <p:ext uri="{BB962C8B-B14F-4D97-AF65-F5344CB8AC3E}">
        <p14:creationId xmlns:p14="http://schemas.microsoft.com/office/powerpoint/2010/main" val="6169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108</TotalTime>
  <Words>163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Times New Roman</vt:lpstr>
      <vt:lpstr>Essential</vt:lpstr>
      <vt:lpstr>Social Media Crimes</vt:lpstr>
      <vt:lpstr>          TEAM MEMBERS</vt:lpstr>
      <vt:lpstr>           Introduction</vt:lpstr>
      <vt:lpstr>PowerPoint Presentation</vt:lpstr>
      <vt:lpstr>  Case studies</vt:lpstr>
      <vt:lpstr>PowerPoint Presentation</vt:lpstr>
      <vt:lpstr>Intelligence Tools Developed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Crimes</dc:title>
  <dc:creator>Saubhagya  Kala</dc:creator>
  <cp:lastModifiedBy>prasanna dash</cp:lastModifiedBy>
  <cp:revision>38</cp:revision>
  <dcterms:created xsi:type="dcterms:W3CDTF">2016-06-28T03:45:33Z</dcterms:created>
  <dcterms:modified xsi:type="dcterms:W3CDTF">2016-06-30T04:12:01Z</dcterms:modified>
</cp:coreProperties>
</file>