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CA9A-C849-3D4D-D72A-02EF79F7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ED21-0337-E555-14B2-92B00F135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1111-206E-EB16-C63D-F288FD54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E5A1-67C9-3A56-456D-1BAF85BB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8B81-1EC4-A2BA-0936-C51A5106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6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7E40-A2DB-0723-F9FF-92983CBB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DD5B2-120D-E893-25E3-AF56AE0C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59EE-8D30-D6A9-670F-71AC63B4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BC19-4AAB-67DE-3551-6443298F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4C6F-A5C2-26F9-FEE9-62F0DF98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8789E-BF18-E7C8-FFAC-BDA101127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562F4-66F7-39FD-710E-34B96476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AFE2-D3C1-7ADA-542A-30D2449B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D397-D265-633D-CDFE-9AA50CE7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D8B6-C979-6EE3-42DF-16F8969B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1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707-2EDF-E170-0E30-FC611E3F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A179-FCC9-86D1-7F98-14BFEEC0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A2E6-815F-74F6-D0F7-8141A008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F4FDD-703E-9F2E-3C30-B614BB4C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8EF33-BF6F-2988-7562-BD52AD65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58B0-5A00-A1BC-C207-73DDE9E7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A851-1824-0D8B-EE7E-4C34A3ED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196C-87AB-B6C5-C6CF-72EBF904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4FC0-672D-CDC8-0295-A66CE456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36EE-A828-C428-AB96-9B89D845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0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A97C-3FB4-1C32-D362-12E7E9D6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6018-A649-7BD4-2994-43CF1DBC2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B1EF3-3DB2-C349-2034-694D82E7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18471-1BC6-CF00-A730-57CDFB92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6E8E-5534-AB45-4E61-808A7327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E0A1C-26CE-6383-C6BB-12F69E45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2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A578-5AF2-3DFA-C64E-7E7D5057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C26F-2152-A883-C51F-AEF3049A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B370A-6129-790C-02FA-4209DC6E7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8F768-2B8E-DEC4-5EA2-A4230ADD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2A1AC-C8FD-ACFF-CDEC-32716C6C9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CD84C-8F3D-C686-03C6-E304CFE2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7AD98-1994-6D18-BE34-EFD68EBB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5A01A-BEA3-009F-84D0-3A1B9B97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8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8DC6-E4A4-8FC9-0E68-E64D618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43595-3548-5EC2-927A-33D85752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72D79-5088-2690-D4BC-B363DCEF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9CCA5-C598-BE60-B171-6AB8C4F5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9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68F86-0618-A9D9-F46C-DD3AF725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5B1F6-9292-063A-E14D-5A5D2E5C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3E55D-C55B-4D6F-4279-9DAF4DD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3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B6B7-6C70-354B-2CA5-4BC63347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4D68-20A2-BE61-AAE7-A2EA153E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3DDA7-DCD0-C3EF-81F8-A2DEE8A6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60120-E600-8C9D-32D3-7FDB16F1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7EE6-57C1-566E-4842-AF9BCB70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C7CE8-6B1E-655B-EEE9-5429C066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91DD-90EB-73B8-54AF-1727600C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9568C-132F-4973-5556-EAC805C10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A8C58-15F6-A98F-A93E-E21E7B69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8E8E9-D11A-1CE3-E055-7784D42E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8C92-3A17-DF05-1F3B-BAB40D60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ABB7-C379-4A0A-9A80-B77E4ADA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43906-4AD4-69E3-C19D-D060316B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1DE01-0877-BB15-672F-8BC9B5FC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38A3F-65D6-39DC-7BEC-6E683FE49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FC2E-1620-4F8B-98FD-33E23B4CFB6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046B-B83B-5423-F584-BB53EAD98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DB3E-1685-6FEE-C761-2EAFE7C0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D0C2-531F-4726-8958-EC28ABBA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4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B9E03-4885-7B51-58DA-530209C444AA}"/>
              </a:ext>
            </a:extLst>
          </p:cNvPr>
          <p:cNvSpPr/>
          <p:nvPr/>
        </p:nvSpPr>
        <p:spPr>
          <a:xfrm>
            <a:off x="2733368" y="784099"/>
            <a:ext cx="2664542" cy="498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Read JSON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166D5-E3FF-D910-DC6A-48FD6DC4D6FF}"/>
              </a:ext>
            </a:extLst>
          </p:cNvPr>
          <p:cNvSpPr/>
          <p:nvPr/>
        </p:nvSpPr>
        <p:spPr>
          <a:xfrm>
            <a:off x="2733368" y="1829814"/>
            <a:ext cx="2664542" cy="526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Generate JSON Paths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5139-754E-8706-0D57-7A692CFDE393}"/>
              </a:ext>
            </a:extLst>
          </p:cNvPr>
          <p:cNvSpPr/>
          <p:nvPr/>
        </p:nvSpPr>
        <p:spPr>
          <a:xfrm>
            <a:off x="5063612" y="4545123"/>
            <a:ext cx="2664542" cy="94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Match the JSON, XML Paths based on logical key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84E30-1971-5613-AF41-B44B8CBD046A}"/>
              </a:ext>
            </a:extLst>
          </p:cNvPr>
          <p:cNvSpPr/>
          <p:nvPr/>
        </p:nvSpPr>
        <p:spPr>
          <a:xfrm>
            <a:off x="6528618" y="755286"/>
            <a:ext cx="2664542" cy="498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Read XML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40AF1-FC6D-EFE5-D8BD-7680DDEB63E5}"/>
              </a:ext>
            </a:extLst>
          </p:cNvPr>
          <p:cNvSpPr/>
          <p:nvPr/>
        </p:nvSpPr>
        <p:spPr>
          <a:xfrm>
            <a:off x="2418741" y="2937810"/>
            <a:ext cx="3677259" cy="897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5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IN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Match JSON Path with a logical Key</a:t>
            </a:r>
          </a:p>
          <a:p>
            <a:pPr algn="ctr"/>
            <a:r>
              <a:rPr lang="en-IN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1.Custom Logic</a:t>
            </a:r>
          </a:p>
          <a:p>
            <a:pPr algn="ctr"/>
            <a:r>
              <a:rPr lang="en-IN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2.Pretrained Cosine Similarity Model</a:t>
            </a:r>
            <a:endParaRPr lang="en-IN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409D6-103C-C174-1237-61AFFF9FC057}"/>
              </a:ext>
            </a:extLst>
          </p:cNvPr>
          <p:cNvSpPr/>
          <p:nvPr/>
        </p:nvSpPr>
        <p:spPr>
          <a:xfrm>
            <a:off x="6513871" y="2937809"/>
            <a:ext cx="3210229" cy="897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IN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Match XML Path with a logical Key</a:t>
            </a:r>
          </a:p>
          <a:p>
            <a:pPr algn="ctr"/>
            <a:r>
              <a:rPr lang="en-IN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1.Custom Logic</a:t>
            </a:r>
          </a:p>
          <a:p>
            <a:pPr algn="ctr"/>
            <a:r>
              <a:rPr lang="en-IN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2.Pretrained Cosine Similarity Model</a:t>
            </a:r>
            <a:endParaRPr lang="en-IN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D51543-39F8-30FA-D3DD-D75A22B5288A}"/>
              </a:ext>
            </a:extLst>
          </p:cNvPr>
          <p:cNvSpPr/>
          <p:nvPr/>
        </p:nvSpPr>
        <p:spPr>
          <a:xfrm>
            <a:off x="6518786" y="1829814"/>
            <a:ext cx="2664542" cy="585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Generate XML Paths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1EF1342-ECEF-0737-50B4-34E830EC1C80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5400000" flipH="1" flipV="1">
            <a:off x="6188177" y="1904183"/>
            <a:ext cx="1" cy="3861615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30FF7F-F0B0-A6C8-D366-EE9EE4127B1D}"/>
              </a:ext>
            </a:extLst>
          </p:cNvPr>
          <p:cNvCxnSpPr/>
          <p:nvPr/>
        </p:nvCxnSpPr>
        <p:spPr>
          <a:xfrm>
            <a:off x="4011560" y="139126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18721-2435-8204-1C12-C09BB6CEF485}"/>
              </a:ext>
            </a:extLst>
          </p:cNvPr>
          <p:cNvCxnSpPr/>
          <p:nvPr/>
        </p:nvCxnSpPr>
        <p:spPr>
          <a:xfrm>
            <a:off x="7851056" y="139126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C76DED-6D0B-09BC-965E-456C98E92686}"/>
              </a:ext>
            </a:extLst>
          </p:cNvPr>
          <p:cNvCxnSpPr/>
          <p:nvPr/>
        </p:nvCxnSpPr>
        <p:spPr>
          <a:xfrm>
            <a:off x="4011560" y="251951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9C7D01-A6AF-00E2-2A8B-849B915CC0A2}"/>
              </a:ext>
            </a:extLst>
          </p:cNvPr>
          <p:cNvCxnSpPr/>
          <p:nvPr/>
        </p:nvCxnSpPr>
        <p:spPr>
          <a:xfrm>
            <a:off x="7860889" y="251951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E6B22C-B274-F60D-D91D-EE013E474CA2}"/>
              </a:ext>
            </a:extLst>
          </p:cNvPr>
          <p:cNvCxnSpPr/>
          <p:nvPr/>
        </p:nvCxnSpPr>
        <p:spPr>
          <a:xfrm>
            <a:off x="6265810" y="4178709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3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Sasanka Divakarla</dc:creator>
  <cp:lastModifiedBy>Venkata Sasanka Divakarla</cp:lastModifiedBy>
  <cp:revision>11</cp:revision>
  <dcterms:created xsi:type="dcterms:W3CDTF">2022-06-20T05:23:45Z</dcterms:created>
  <dcterms:modified xsi:type="dcterms:W3CDTF">2022-06-20T09:35:28Z</dcterms:modified>
</cp:coreProperties>
</file>