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3FA4-1C40-48AD-92B9-13E15BD2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1760B-0013-424D-A947-6BA54E142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5686-E3F8-4839-9A16-8798F6FD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9239-C033-4757-A66F-CB5C0C7F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1C08-C4D4-4A90-8668-9F957C70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905-3432-4DE7-8AE6-25ACB9B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D93C1-5323-4952-A0D4-B39DA3B8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7FF-00EA-43BE-87FA-2DF80393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D7BE-2992-4C4A-BE5B-EE3B0F71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AC68-7E27-4FCB-B8E0-12547BA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3074-8F35-4C90-B00F-4FEF88ED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5512-4AE2-4ADB-A8C6-9B60C552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E624-37CB-4B77-BA47-E7321CC4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A33F-081F-4493-B7C9-8378F908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DDB6-BA52-4FE4-98C7-A5C992E8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CD1A-833F-421E-9CD2-A7B613C5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7127-92A2-4B1A-A790-58E215E5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1753-56F7-4524-B7A3-2B691190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9747-4216-4E6C-A093-044CEC1C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D877-C8CD-454A-ACE5-31F4E718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1818-1BF3-4B05-9075-B0DDC509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5225-B6D1-407D-A399-F6543525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D72E-1839-43DA-A791-D0FFC012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E6DC-EDB9-476D-9EFB-966B7B72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248D-D309-4A81-8990-283C5754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01D9-4498-40FC-BCF0-E5615B7B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74D-252A-4140-90E9-24059133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560F-DADB-4F57-86E4-A64D8A64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8774-A605-4DEC-AE62-313014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2D4DD-E83E-44C5-9EFE-C8F1CDBB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A74E3-2164-4432-B4AF-9BE0F04B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8AF5-3036-421B-B48B-F05DEBF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B14F9-DAA0-42C6-B8A1-84404FCE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619B1-C320-4A5F-A461-5182AB03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C9622-873A-4F23-B606-E415F9F8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6BC2C-436B-4E12-8C8E-BAB837636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FDA1-92FC-40F6-8A41-E5B79E2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DB89B-9D30-4858-928B-F24AF96D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AF4A2-06C7-47E5-9351-9CFC557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AA45-57C4-4DDD-9CD9-04CD6C6F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8A5EF-FE9E-4FEC-ADAA-C81C191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04826-2CA9-4513-A8BA-C41A4E73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4F75-C436-44A3-B4A3-106D0CF4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524E9-FD55-4C37-B827-2E035407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9FECE-A85F-4458-BCAA-AAAEF9CE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FCE3-0CF6-467D-93EF-0CBC160A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1436-2A3B-44B7-9965-B8B5BDBF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F2C5-52E6-498F-A747-2E19420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14E5-1F36-4B2C-9E42-5EF3D52E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A1B9-2310-4E2F-B631-25B85748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1E85C-E5D5-48A1-BC12-EE79E39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A24B-5600-4CE8-82B2-76DACA40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6529-D3C0-4F5C-9ECA-3A61921B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E229D-0CBE-4636-A7E1-C0531274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1F60-A5C5-4E09-9B88-9AFB1E21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50672-27BF-43EC-B624-DB9742D7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CCDA-F44A-4547-8D16-2CC0DA20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5270-CAF2-44A2-986C-B6E7F232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8CDE6-FFF3-45F8-9B07-16382EF1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2111-76BC-42AB-8672-D409AB93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9CE-98A7-4E00-B58C-60B0AFF2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21C8-DA1A-471B-85E9-18DBF906A7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D371-3B88-4782-A3BB-4444D78D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7CEA-F7E3-4213-9CFF-C314588D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1CF1-8889-4194-B0B3-E892263A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8CCE6-533B-4A91-BC88-E74DDE97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949" y="0"/>
            <a:ext cx="6980100" cy="685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8EA6458-23C4-4696-A2C0-CCACF34827FC}"/>
              </a:ext>
            </a:extLst>
          </p:cNvPr>
          <p:cNvSpPr/>
          <p:nvPr/>
        </p:nvSpPr>
        <p:spPr>
          <a:xfrm rot="19089693">
            <a:off x="4001619" y="239675"/>
            <a:ext cx="4207258" cy="3965719"/>
          </a:xfrm>
          <a:prstGeom prst="arc">
            <a:avLst>
              <a:gd name="adj1" fmla="val 17134509"/>
              <a:gd name="adj2" fmla="val 2052054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88AF06-3675-44F3-9766-93533BFC3666}"/>
              </a:ext>
            </a:extLst>
          </p:cNvPr>
          <p:cNvCxnSpPr>
            <a:cxnSpLocks/>
          </p:cNvCxnSpPr>
          <p:nvPr/>
        </p:nvCxnSpPr>
        <p:spPr>
          <a:xfrm flipV="1">
            <a:off x="5188688" y="276447"/>
            <a:ext cx="127591" cy="159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72D166-6949-430C-B254-F3DD64833D90}"/>
              </a:ext>
            </a:extLst>
          </p:cNvPr>
          <p:cNvCxnSpPr>
            <a:cxnSpLocks/>
          </p:cNvCxnSpPr>
          <p:nvPr/>
        </p:nvCxnSpPr>
        <p:spPr>
          <a:xfrm flipH="1">
            <a:off x="5188688" y="435935"/>
            <a:ext cx="22328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551F79-578C-4ACF-B01B-3ACFDB3A836B}"/>
              </a:ext>
            </a:extLst>
          </p:cNvPr>
          <p:cNvCxnSpPr>
            <a:cxnSpLocks/>
          </p:cNvCxnSpPr>
          <p:nvPr/>
        </p:nvCxnSpPr>
        <p:spPr>
          <a:xfrm flipV="1">
            <a:off x="6875723" y="414670"/>
            <a:ext cx="269355" cy="10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5209C9-0015-4E96-8FC4-BA321CB9FA2B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02019"/>
            <a:ext cx="134678" cy="2232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47D5B9-8358-4A7D-A397-79FEAA9F9002}"/>
              </a:ext>
            </a:extLst>
          </p:cNvPr>
          <p:cNvSpPr txBox="1"/>
          <p:nvPr/>
        </p:nvSpPr>
        <p:spPr>
          <a:xfrm>
            <a:off x="6022745" y="156136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01385-D4A9-4D49-AA2E-6D2C692D6838}"/>
              </a:ext>
            </a:extLst>
          </p:cNvPr>
          <p:cNvSpPr/>
          <p:nvPr/>
        </p:nvSpPr>
        <p:spPr>
          <a:xfrm>
            <a:off x="5925682" y="156136"/>
            <a:ext cx="2892054" cy="2987734"/>
          </a:xfrm>
          <a:prstGeom prst="arc">
            <a:avLst>
              <a:gd name="adj1" fmla="val 15896342"/>
              <a:gd name="adj2" fmla="val 2038537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DE146-84D5-4DCE-B2D3-7C6D356CEA0F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8729330" y="829340"/>
            <a:ext cx="4232" cy="31841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656A77-32D1-4E27-B7B6-09D036A07428}"/>
              </a:ext>
            </a:extLst>
          </p:cNvPr>
          <p:cNvCxnSpPr>
            <a:cxnSpLocks/>
          </p:cNvCxnSpPr>
          <p:nvPr/>
        </p:nvCxnSpPr>
        <p:spPr>
          <a:xfrm>
            <a:off x="8484781" y="988549"/>
            <a:ext cx="244549" cy="1561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F0E709-8E50-4D47-A305-ED249046ACA9}"/>
              </a:ext>
            </a:extLst>
          </p:cNvPr>
          <p:cNvCxnSpPr>
            <a:cxnSpLocks/>
          </p:cNvCxnSpPr>
          <p:nvPr/>
        </p:nvCxnSpPr>
        <p:spPr>
          <a:xfrm flipH="1" flipV="1">
            <a:off x="7232307" y="154452"/>
            <a:ext cx="206107" cy="1219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DBEA9-2080-4871-B14C-7556C37B54B6}"/>
              </a:ext>
            </a:extLst>
          </p:cNvPr>
          <p:cNvCxnSpPr>
            <a:cxnSpLocks/>
          </p:cNvCxnSpPr>
          <p:nvPr/>
        </p:nvCxnSpPr>
        <p:spPr>
          <a:xfrm flipH="1">
            <a:off x="7255044" y="74428"/>
            <a:ext cx="130264" cy="763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76695F-57EC-4487-AA08-FC2AAB2DBABF}"/>
              </a:ext>
            </a:extLst>
          </p:cNvPr>
          <p:cNvSpPr txBox="1"/>
          <p:nvPr/>
        </p:nvSpPr>
        <p:spPr>
          <a:xfrm>
            <a:off x="7932838" y="42530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3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DA5FF2A6CBC4A84B96C3EFDA6083A" ma:contentTypeVersion="10" ma:contentTypeDescription="Create a new document." ma:contentTypeScope="" ma:versionID="2005e6ced60afcbc2b0e571b26c94a9f">
  <xsd:schema xmlns:xsd="http://www.w3.org/2001/XMLSchema" xmlns:xs="http://www.w3.org/2001/XMLSchema" xmlns:p="http://schemas.microsoft.com/office/2006/metadata/properties" xmlns:ns3="44345abe-0bde-4b1a-b5f4-5f3eb639a692" xmlns:ns4="afb76232-731e-49ae-8fda-b2347ef3d2c2" targetNamespace="http://schemas.microsoft.com/office/2006/metadata/properties" ma:root="true" ma:fieldsID="b6cd03930fc1ba7d5be1f50db37c8450" ns3:_="" ns4:_="">
    <xsd:import namespace="44345abe-0bde-4b1a-b5f4-5f3eb639a692"/>
    <xsd:import namespace="afb76232-731e-49ae-8fda-b2347ef3d2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45abe-0bde-4b1a-b5f4-5f3eb639a6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76232-731e-49ae-8fda-b2347ef3d2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7C8F0-3069-427F-BF7E-14244B096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345abe-0bde-4b1a-b5f4-5f3eb639a692"/>
    <ds:schemaRef ds:uri="afb76232-731e-49ae-8fda-b2347ef3d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BA254-3DF4-48DB-B108-29C0A8E3A8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37F7-88BB-4153-8D77-14C2AF3D900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345abe-0bde-4b1a-b5f4-5f3eb639a692"/>
    <ds:schemaRef ds:uri="http://purl.org/dc/elements/1.1/"/>
    <ds:schemaRef ds:uri="http://schemas.microsoft.com/office/2006/metadata/properties"/>
    <ds:schemaRef ds:uri="afb76232-731e-49ae-8fda-b2347ef3d2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Benz, Davis</dc:creator>
  <cp:lastModifiedBy>Benz, Davis</cp:lastModifiedBy>
  <cp:revision>1</cp:revision>
  <dcterms:created xsi:type="dcterms:W3CDTF">2021-07-13T02:27:47Z</dcterms:created>
  <dcterms:modified xsi:type="dcterms:W3CDTF">2021-07-13T02:34:21Z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0x010100E48DA5FF2A6CBC4A84B96C3EFDA6083A</vt:lpwstr>
  </property>
</Properties>
</file>