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5" r:id="rId4"/>
    <p:sldId id="277" r:id="rId5"/>
    <p:sldId id="276" r:id="rId6"/>
    <p:sldId id="278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02F56-5E41-4EC9-8CEA-ABDC24D28D6A}" v="2" dt="2023-09-17T13:35:13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dai" userId="29345da8f1c065f6" providerId="LiveId" clId="{DDD8B3B0-7FE3-4F1F-BF5B-4557001E75B1}"/>
    <pc:docChg chg="undo custSel addSld delSld modSld sldOrd">
      <pc:chgData name="ying dai" userId="29345da8f1c065f6" providerId="LiveId" clId="{DDD8B3B0-7FE3-4F1F-BF5B-4557001E75B1}" dt="2023-09-17T22:35:23.227" v="4347" actId="2696"/>
      <pc:docMkLst>
        <pc:docMk/>
      </pc:docMkLst>
      <pc:sldChg chg="modSp mod">
        <pc:chgData name="ying dai" userId="29345da8f1c065f6" providerId="LiveId" clId="{DDD8B3B0-7FE3-4F1F-BF5B-4557001E75B1}" dt="2023-09-15T16:12:45.255" v="35" actId="20577"/>
        <pc:sldMkLst>
          <pc:docMk/>
          <pc:sldMk cId="2526442548" sldId="256"/>
        </pc:sldMkLst>
        <pc:spChg chg="mod">
          <ac:chgData name="ying dai" userId="29345da8f1c065f6" providerId="LiveId" clId="{DDD8B3B0-7FE3-4F1F-BF5B-4557001E75B1}" dt="2023-09-15T16:12:45.255" v="35" actId="20577"/>
          <ac:spMkLst>
            <pc:docMk/>
            <pc:sldMk cId="2526442548" sldId="256"/>
            <ac:spMk id="2" creationId="{7EEB4E96-45AF-CFFB-23D3-D5F767083156}"/>
          </ac:spMkLst>
        </pc:spChg>
      </pc:sldChg>
      <pc:sldChg chg="del">
        <pc:chgData name="ying dai" userId="29345da8f1c065f6" providerId="LiveId" clId="{DDD8B3B0-7FE3-4F1F-BF5B-4557001E75B1}" dt="2023-09-15T16:13:03.143" v="39" actId="47"/>
        <pc:sldMkLst>
          <pc:docMk/>
          <pc:sldMk cId="1786561674" sldId="257"/>
        </pc:sldMkLst>
      </pc:sldChg>
      <pc:sldChg chg="del">
        <pc:chgData name="ying dai" userId="29345da8f1c065f6" providerId="LiveId" clId="{DDD8B3B0-7FE3-4F1F-BF5B-4557001E75B1}" dt="2023-09-15T16:13:04.163" v="40" actId="47"/>
        <pc:sldMkLst>
          <pc:docMk/>
          <pc:sldMk cId="1710678434" sldId="258"/>
        </pc:sldMkLst>
      </pc:sldChg>
      <pc:sldChg chg="del">
        <pc:chgData name="ying dai" userId="29345da8f1c065f6" providerId="LiveId" clId="{DDD8B3B0-7FE3-4F1F-BF5B-4557001E75B1}" dt="2023-09-15T16:13:05.260" v="41" actId="47"/>
        <pc:sldMkLst>
          <pc:docMk/>
          <pc:sldMk cId="3353283824" sldId="259"/>
        </pc:sldMkLst>
      </pc:sldChg>
      <pc:sldChg chg="del">
        <pc:chgData name="ying dai" userId="29345da8f1c065f6" providerId="LiveId" clId="{DDD8B3B0-7FE3-4F1F-BF5B-4557001E75B1}" dt="2023-09-15T16:13:06.209" v="42" actId="47"/>
        <pc:sldMkLst>
          <pc:docMk/>
          <pc:sldMk cId="3778813405" sldId="260"/>
        </pc:sldMkLst>
      </pc:sldChg>
      <pc:sldChg chg="del">
        <pc:chgData name="ying dai" userId="29345da8f1c065f6" providerId="LiveId" clId="{DDD8B3B0-7FE3-4F1F-BF5B-4557001E75B1}" dt="2023-09-15T16:12:59.138" v="36" actId="47"/>
        <pc:sldMkLst>
          <pc:docMk/>
          <pc:sldMk cId="1078950965" sldId="261"/>
        </pc:sldMkLst>
      </pc:sldChg>
      <pc:sldChg chg="del">
        <pc:chgData name="ying dai" userId="29345da8f1c065f6" providerId="LiveId" clId="{DDD8B3B0-7FE3-4F1F-BF5B-4557001E75B1}" dt="2023-09-15T16:13:00.534" v="37" actId="47"/>
        <pc:sldMkLst>
          <pc:docMk/>
          <pc:sldMk cId="849232675" sldId="262"/>
        </pc:sldMkLst>
      </pc:sldChg>
      <pc:sldChg chg="del">
        <pc:chgData name="ying dai" userId="29345da8f1c065f6" providerId="LiveId" clId="{DDD8B3B0-7FE3-4F1F-BF5B-4557001E75B1}" dt="2023-09-15T16:13:02.160" v="38" actId="47"/>
        <pc:sldMkLst>
          <pc:docMk/>
          <pc:sldMk cId="2839400469" sldId="263"/>
        </pc:sldMkLst>
      </pc:sldChg>
      <pc:sldChg chg="modSp add del mod ord">
        <pc:chgData name="ying dai" userId="29345da8f1c065f6" providerId="LiveId" clId="{DDD8B3B0-7FE3-4F1F-BF5B-4557001E75B1}" dt="2023-09-15T16:19:49.042" v="511" actId="313"/>
        <pc:sldMkLst>
          <pc:docMk/>
          <pc:sldMk cId="3785314661" sldId="264"/>
        </pc:sldMkLst>
        <pc:spChg chg="mod">
          <ac:chgData name="ying dai" userId="29345da8f1c065f6" providerId="LiveId" clId="{DDD8B3B0-7FE3-4F1F-BF5B-4557001E75B1}" dt="2023-09-15T16:19:49.042" v="511" actId="313"/>
          <ac:spMkLst>
            <pc:docMk/>
            <pc:sldMk cId="3785314661" sldId="264"/>
            <ac:spMk id="2" creationId="{54242717-8D5B-6E23-BE36-FCDC415B4E5E}"/>
          </ac:spMkLst>
        </pc:spChg>
      </pc:sldChg>
      <pc:sldChg chg="del">
        <pc:chgData name="ying dai" userId="29345da8f1c065f6" providerId="LiveId" clId="{DDD8B3B0-7FE3-4F1F-BF5B-4557001E75B1}" dt="2023-09-15T16:13:07.250" v="43" actId="47"/>
        <pc:sldMkLst>
          <pc:docMk/>
          <pc:sldMk cId="2127163220" sldId="265"/>
        </pc:sldMkLst>
      </pc:sldChg>
      <pc:sldChg chg="delSp modSp add del mod ord">
        <pc:chgData name="ying dai" userId="29345da8f1c065f6" providerId="LiveId" clId="{DDD8B3B0-7FE3-4F1F-BF5B-4557001E75B1}" dt="2023-09-15T16:23:22.389" v="687" actId="255"/>
        <pc:sldMkLst>
          <pc:docMk/>
          <pc:sldMk cId="1819132487" sldId="266"/>
        </pc:sldMkLst>
        <pc:spChg chg="mod">
          <ac:chgData name="ying dai" userId="29345da8f1c065f6" providerId="LiveId" clId="{DDD8B3B0-7FE3-4F1F-BF5B-4557001E75B1}" dt="2023-09-15T16:20:10.913" v="542" actId="20577"/>
          <ac:spMkLst>
            <pc:docMk/>
            <pc:sldMk cId="1819132487" sldId="266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16:23:22.389" v="687" actId="255"/>
          <ac:spMkLst>
            <pc:docMk/>
            <pc:sldMk cId="1819132487" sldId="266"/>
            <ac:spMk id="3" creationId="{3C491C26-E201-84F0-8D01-8C246BE58589}"/>
          </ac:spMkLst>
        </pc:spChg>
        <pc:picChg chg="del">
          <ac:chgData name="ying dai" userId="29345da8f1c065f6" providerId="LiveId" clId="{DDD8B3B0-7FE3-4F1F-BF5B-4557001E75B1}" dt="2023-09-15T16:15:35.780" v="152" actId="478"/>
          <ac:picMkLst>
            <pc:docMk/>
            <pc:sldMk cId="1819132487" sldId="266"/>
            <ac:picMk id="5" creationId="{38D00F27-8B59-48D6-70CC-C30B8C87346B}"/>
          </ac:picMkLst>
        </pc:picChg>
        <pc:picChg chg="del">
          <ac:chgData name="ying dai" userId="29345da8f1c065f6" providerId="LiveId" clId="{DDD8B3B0-7FE3-4F1F-BF5B-4557001E75B1}" dt="2023-09-15T16:15:36.574" v="153" actId="478"/>
          <ac:picMkLst>
            <pc:docMk/>
            <pc:sldMk cId="1819132487" sldId="266"/>
            <ac:picMk id="7" creationId="{6825F858-C4F5-F12E-C56E-BFBA4B83F0B5}"/>
          </ac:picMkLst>
        </pc:picChg>
      </pc:sldChg>
      <pc:sldChg chg="modSp add mod">
        <pc:chgData name="ying dai" userId="29345da8f1c065f6" providerId="LiveId" clId="{DDD8B3B0-7FE3-4F1F-BF5B-4557001E75B1}" dt="2023-09-15T16:19:27.163" v="486" actId="14100"/>
        <pc:sldMkLst>
          <pc:docMk/>
          <pc:sldMk cId="2813410021" sldId="267"/>
        </pc:sldMkLst>
        <pc:spChg chg="mod">
          <ac:chgData name="ying dai" userId="29345da8f1c065f6" providerId="LiveId" clId="{DDD8B3B0-7FE3-4F1F-BF5B-4557001E75B1}" dt="2023-09-15T16:19:27.163" v="486" actId="14100"/>
          <ac:spMkLst>
            <pc:docMk/>
            <pc:sldMk cId="2813410021" sldId="267"/>
            <ac:spMk id="2" creationId="{54242717-8D5B-6E23-BE36-FCDC415B4E5E}"/>
          </ac:spMkLst>
        </pc:spChg>
      </pc:sldChg>
      <pc:sldChg chg="addSp delSp modSp add mod">
        <pc:chgData name="ying dai" userId="29345da8f1c065f6" providerId="LiveId" clId="{DDD8B3B0-7FE3-4F1F-BF5B-4557001E75B1}" dt="2023-09-15T20:10:39.616" v="3017" actId="20577"/>
        <pc:sldMkLst>
          <pc:docMk/>
          <pc:sldMk cId="1762563891" sldId="268"/>
        </pc:sldMkLst>
        <pc:spChg chg="mod">
          <ac:chgData name="ying dai" userId="29345da8f1c065f6" providerId="LiveId" clId="{DDD8B3B0-7FE3-4F1F-BF5B-4557001E75B1}" dt="2023-09-15T20:10:39.616" v="3017" actId="20577"/>
          <ac:spMkLst>
            <pc:docMk/>
            <pc:sldMk cId="1762563891" sldId="268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19:36:32.748" v="2230" actId="13926"/>
          <ac:spMkLst>
            <pc:docMk/>
            <pc:sldMk cId="1762563891" sldId="268"/>
            <ac:spMk id="3" creationId="{3C491C26-E201-84F0-8D01-8C246BE58589}"/>
          </ac:spMkLst>
        </pc:spChg>
        <pc:picChg chg="add del mod">
          <ac:chgData name="ying dai" userId="29345da8f1c065f6" providerId="LiveId" clId="{DDD8B3B0-7FE3-4F1F-BF5B-4557001E75B1}" dt="2023-09-15T16:33:15.806" v="991" actId="478"/>
          <ac:picMkLst>
            <pc:docMk/>
            <pc:sldMk cId="1762563891" sldId="268"/>
            <ac:picMk id="5" creationId="{0F3ECD75-A912-D4E7-A8D3-00E95BD68B7D}"/>
          </ac:picMkLst>
        </pc:picChg>
        <pc:picChg chg="add del mod">
          <ac:chgData name="ying dai" userId="29345da8f1c065f6" providerId="LiveId" clId="{DDD8B3B0-7FE3-4F1F-BF5B-4557001E75B1}" dt="2023-09-15T16:42:23.377" v="1128" actId="478"/>
          <ac:picMkLst>
            <pc:docMk/>
            <pc:sldMk cId="1762563891" sldId="268"/>
            <ac:picMk id="7" creationId="{7AD0174F-FBE1-A4D5-505B-D65A3826E4AC}"/>
          </ac:picMkLst>
        </pc:picChg>
        <pc:picChg chg="add del mod">
          <ac:chgData name="ying dai" userId="29345da8f1c065f6" providerId="LiveId" clId="{DDD8B3B0-7FE3-4F1F-BF5B-4557001E75B1}" dt="2023-09-15T16:42:24.126" v="1129" actId="478"/>
          <ac:picMkLst>
            <pc:docMk/>
            <pc:sldMk cId="1762563891" sldId="268"/>
            <ac:picMk id="16" creationId="{059EB47D-7DF3-334B-13F1-E832521BBA16}"/>
          </ac:picMkLst>
        </pc:picChg>
        <pc:picChg chg="add mod">
          <ac:chgData name="ying dai" userId="29345da8f1c065f6" providerId="LiveId" clId="{DDD8B3B0-7FE3-4F1F-BF5B-4557001E75B1}" dt="2023-09-15T19:31:59.584" v="2146" actId="1076"/>
          <ac:picMkLst>
            <pc:docMk/>
            <pc:sldMk cId="1762563891" sldId="268"/>
            <ac:picMk id="18" creationId="{9F74C9EC-4DF3-D10A-8746-9AC74D7BE89B}"/>
          </ac:picMkLst>
        </pc:picChg>
        <pc:picChg chg="add mod">
          <ac:chgData name="ying dai" userId="29345da8f1c065f6" providerId="LiveId" clId="{DDD8B3B0-7FE3-4F1F-BF5B-4557001E75B1}" dt="2023-09-15T19:32:01.271" v="2147" actId="1076"/>
          <ac:picMkLst>
            <pc:docMk/>
            <pc:sldMk cId="1762563891" sldId="268"/>
            <ac:picMk id="20" creationId="{FD19D4B5-20F6-36F9-0371-036D6018F3EC}"/>
          </ac:picMkLst>
        </pc:picChg>
        <pc:picChg chg="add mod">
          <ac:chgData name="ying dai" userId="29345da8f1c065f6" providerId="LiveId" clId="{DDD8B3B0-7FE3-4F1F-BF5B-4557001E75B1}" dt="2023-09-15T19:35:46.848" v="2225" actId="1076"/>
          <ac:picMkLst>
            <pc:docMk/>
            <pc:sldMk cId="1762563891" sldId="268"/>
            <ac:picMk id="22" creationId="{13990E1B-253A-8D73-61E7-4E5444C09FF4}"/>
          </ac:picMkLst>
        </pc:picChg>
        <pc:picChg chg="add del mod">
          <ac:chgData name="ying dai" userId="29345da8f1c065f6" providerId="LiveId" clId="{DDD8B3B0-7FE3-4F1F-BF5B-4557001E75B1}" dt="2023-09-15T16:51:23.245" v="1410" actId="478"/>
          <ac:picMkLst>
            <pc:docMk/>
            <pc:sldMk cId="1762563891" sldId="268"/>
            <ac:picMk id="24" creationId="{9DEF378D-7D53-3706-3B2D-2286CEE391B8}"/>
          </ac:picMkLst>
        </pc:picChg>
        <pc:picChg chg="add del mod">
          <ac:chgData name="ying dai" userId="29345da8f1c065f6" providerId="LiveId" clId="{DDD8B3B0-7FE3-4F1F-BF5B-4557001E75B1}" dt="2023-09-15T16:51:53.273" v="1413" actId="478"/>
          <ac:picMkLst>
            <pc:docMk/>
            <pc:sldMk cId="1762563891" sldId="268"/>
            <ac:picMk id="26" creationId="{95F22349-97E9-2770-8579-F044061B6478}"/>
          </ac:picMkLst>
        </pc:picChg>
      </pc:sldChg>
      <pc:sldChg chg="addSp delSp modSp add del mod delDesignElem chgLayout">
        <pc:chgData name="ying dai" userId="29345da8f1c065f6" providerId="LiveId" clId="{DDD8B3B0-7FE3-4F1F-BF5B-4557001E75B1}" dt="2023-09-15T19:17:13.679" v="1523" actId="47"/>
        <pc:sldMkLst>
          <pc:docMk/>
          <pc:sldMk cId="2402030306" sldId="269"/>
        </pc:sldMkLst>
        <pc:spChg chg="mod ord">
          <ac:chgData name="ying dai" userId="29345da8f1c065f6" providerId="LiveId" clId="{DDD8B3B0-7FE3-4F1F-BF5B-4557001E75B1}" dt="2023-09-15T19:17:00.795" v="1519"/>
          <ac:spMkLst>
            <pc:docMk/>
            <pc:sldMk cId="2402030306" sldId="269"/>
            <ac:spMk id="2" creationId="{A31173E8-D3CE-BB09-ECCC-D0B89978BE5A}"/>
          </ac:spMkLst>
        </pc:spChg>
        <pc:spChg chg="mod ord">
          <ac:chgData name="ying dai" userId="29345da8f1c065f6" providerId="LiveId" clId="{DDD8B3B0-7FE3-4F1F-BF5B-4557001E75B1}" dt="2023-09-15T19:16:50.313" v="1515" actId="700"/>
          <ac:spMkLst>
            <pc:docMk/>
            <pc:sldMk cId="2402030306" sldId="269"/>
            <ac:spMk id="3" creationId="{3C491C26-E201-84F0-8D01-8C246BE58589}"/>
          </ac:spMkLst>
        </pc:spChg>
        <pc:spChg chg="add del mod">
          <ac:chgData name="ying dai" userId="29345da8f1c065f6" providerId="LiveId" clId="{DDD8B3B0-7FE3-4F1F-BF5B-4557001E75B1}" dt="2023-09-15T19:17:02.913" v="1521"/>
          <ac:spMkLst>
            <pc:docMk/>
            <pc:sldMk cId="2402030306" sldId="269"/>
            <ac:spMk id="4" creationId="{FF9E74D7-9D6E-CFC2-A17B-F73F4410AE07}"/>
          </ac:spMkLst>
        </pc:spChg>
        <pc:spChg chg="add del">
          <ac:chgData name="ying dai" userId="29345da8f1c065f6" providerId="LiveId" clId="{DDD8B3B0-7FE3-4F1F-BF5B-4557001E75B1}" dt="2023-09-15T19:16:50.313" v="1515" actId="700"/>
          <ac:spMkLst>
            <pc:docMk/>
            <pc:sldMk cId="2402030306" sldId="269"/>
            <ac:spMk id="8" creationId="{CADF2543-1B6F-4FBC-A7AF-53A0430E05AB}"/>
          </ac:spMkLst>
        </pc:spChg>
        <pc:grpChg chg="add del">
          <ac:chgData name="ying dai" userId="29345da8f1c065f6" providerId="LiveId" clId="{DDD8B3B0-7FE3-4F1F-BF5B-4557001E75B1}" dt="2023-09-15T19:16:50.313" v="1515" actId="700"/>
          <ac:grpSpMkLst>
            <pc:docMk/>
            <pc:sldMk cId="2402030306" sldId="269"/>
            <ac:grpSpMk id="10" creationId="{A80A6E81-6B71-43DF-877B-E964A9A4CB68}"/>
          </ac:grpSpMkLst>
        </pc:grpChg>
        <pc:picChg chg="del">
          <ac:chgData name="ying dai" userId="29345da8f1c065f6" providerId="LiveId" clId="{DDD8B3B0-7FE3-4F1F-BF5B-4557001E75B1}" dt="2023-09-15T16:55:50.875" v="1512" actId="478"/>
          <ac:picMkLst>
            <pc:docMk/>
            <pc:sldMk cId="2402030306" sldId="269"/>
            <ac:picMk id="18" creationId="{9F74C9EC-4DF3-D10A-8746-9AC74D7BE89B}"/>
          </ac:picMkLst>
        </pc:picChg>
        <pc:picChg chg="del">
          <ac:chgData name="ying dai" userId="29345da8f1c065f6" providerId="LiveId" clId="{DDD8B3B0-7FE3-4F1F-BF5B-4557001E75B1}" dt="2023-09-15T16:55:49.981" v="1511" actId="478"/>
          <ac:picMkLst>
            <pc:docMk/>
            <pc:sldMk cId="2402030306" sldId="269"/>
            <ac:picMk id="20" creationId="{FD19D4B5-20F6-36F9-0371-036D6018F3EC}"/>
          </ac:picMkLst>
        </pc:picChg>
        <pc:picChg chg="del">
          <ac:chgData name="ying dai" userId="29345da8f1c065f6" providerId="LiveId" clId="{DDD8B3B0-7FE3-4F1F-BF5B-4557001E75B1}" dt="2023-09-15T16:55:51.920" v="1513" actId="478"/>
          <ac:picMkLst>
            <pc:docMk/>
            <pc:sldMk cId="2402030306" sldId="269"/>
            <ac:picMk id="22" creationId="{13990E1B-253A-8D73-61E7-4E5444C09FF4}"/>
          </ac:picMkLst>
        </pc:picChg>
      </pc:sldChg>
      <pc:sldChg chg="addSp delSp modSp add mod">
        <pc:chgData name="ying dai" userId="29345da8f1c065f6" providerId="LiveId" clId="{DDD8B3B0-7FE3-4F1F-BF5B-4557001E75B1}" dt="2023-09-15T20:03:27.675" v="3006" actId="20577"/>
        <pc:sldMkLst>
          <pc:docMk/>
          <pc:sldMk cId="3985525832" sldId="270"/>
        </pc:sldMkLst>
        <pc:spChg chg="mod">
          <ac:chgData name="ying dai" userId="29345da8f1c065f6" providerId="LiveId" clId="{DDD8B3B0-7FE3-4F1F-BF5B-4557001E75B1}" dt="2023-09-15T19:23:01.570" v="1941" actId="20577"/>
          <ac:spMkLst>
            <pc:docMk/>
            <pc:sldMk cId="3985525832" sldId="270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20:03:27.675" v="3006" actId="20577"/>
          <ac:spMkLst>
            <pc:docMk/>
            <pc:sldMk cId="3985525832" sldId="270"/>
            <ac:spMk id="3" creationId="{3C491C26-E201-84F0-8D01-8C246BE58589}"/>
          </ac:spMkLst>
        </pc:spChg>
        <pc:picChg chg="add mod">
          <ac:chgData name="ying dai" userId="29345da8f1c065f6" providerId="LiveId" clId="{DDD8B3B0-7FE3-4F1F-BF5B-4557001E75B1}" dt="2023-09-15T19:21:35.984" v="1927" actId="1076"/>
          <ac:picMkLst>
            <pc:docMk/>
            <pc:sldMk cId="3985525832" sldId="270"/>
            <ac:picMk id="5" creationId="{0D07D434-108C-57C9-E80B-5039289EFEFE}"/>
          </ac:picMkLst>
        </pc:picChg>
        <pc:picChg chg="add mod">
          <ac:chgData name="ying dai" userId="29345da8f1c065f6" providerId="LiveId" clId="{DDD8B3B0-7FE3-4F1F-BF5B-4557001E75B1}" dt="2023-09-15T19:22:19.418" v="1929" actId="1076"/>
          <ac:picMkLst>
            <pc:docMk/>
            <pc:sldMk cId="3985525832" sldId="270"/>
            <ac:picMk id="7" creationId="{D29075E2-86F7-D870-84F3-6FEEC695F783}"/>
          </ac:picMkLst>
        </pc:picChg>
        <pc:picChg chg="del">
          <ac:chgData name="ying dai" userId="29345da8f1c065f6" providerId="LiveId" clId="{DDD8B3B0-7FE3-4F1F-BF5B-4557001E75B1}" dt="2023-09-15T19:17:58.549" v="1597" actId="478"/>
          <ac:picMkLst>
            <pc:docMk/>
            <pc:sldMk cId="3985525832" sldId="270"/>
            <ac:picMk id="18" creationId="{9F74C9EC-4DF3-D10A-8746-9AC74D7BE89B}"/>
          </ac:picMkLst>
        </pc:picChg>
        <pc:picChg chg="del">
          <ac:chgData name="ying dai" userId="29345da8f1c065f6" providerId="LiveId" clId="{DDD8B3B0-7FE3-4F1F-BF5B-4557001E75B1}" dt="2023-09-15T19:17:56.796" v="1595" actId="478"/>
          <ac:picMkLst>
            <pc:docMk/>
            <pc:sldMk cId="3985525832" sldId="270"/>
            <ac:picMk id="20" creationId="{FD19D4B5-20F6-36F9-0371-036D6018F3EC}"/>
          </ac:picMkLst>
        </pc:picChg>
        <pc:picChg chg="del">
          <ac:chgData name="ying dai" userId="29345da8f1c065f6" providerId="LiveId" clId="{DDD8B3B0-7FE3-4F1F-BF5B-4557001E75B1}" dt="2023-09-15T19:17:57.798" v="1596" actId="478"/>
          <ac:picMkLst>
            <pc:docMk/>
            <pc:sldMk cId="3985525832" sldId="270"/>
            <ac:picMk id="22" creationId="{13990E1B-253A-8D73-61E7-4E5444C09FF4}"/>
          </ac:picMkLst>
        </pc:picChg>
      </pc:sldChg>
      <pc:sldChg chg="addSp delSp modSp add mod">
        <pc:chgData name="ying dai" userId="29345da8f1c065f6" providerId="LiveId" clId="{DDD8B3B0-7FE3-4F1F-BF5B-4557001E75B1}" dt="2023-09-15T19:36:56.755" v="2232" actId="13926"/>
        <pc:sldMkLst>
          <pc:docMk/>
          <pc:sldMk cId="3016183364" sldId="271"/>
        </pc:sldMkLst>
        <pc:spChg chg="mod">
          <ac:chgData name="ying dai" userId="29345da8f1c065f6" providerId="LiveId" clId="{DDD8B3B0-7FE3-4F1F-BF5B-4557001E75B1}" dt="2023-09-15T19:23:57.919" v="2000" actId="20577"/>
          <ac:spMkLst>
            <pc:docMk/>
            <pc:sldMk cId="3016183364" sldId="271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19:36:56.755" v="2232" actId="13926"/>
          <ac:spMkLst>
            <pc:docMk/>
            <pc:sldMk cId="3016183364" sldId="271"/>
            <ac:spMk id="3" creationId="{3C491C26-E201-84F0-8D01-8C246BE58589}"/>
          </ac:spMkLst>
        </pc:spChg>
        <pc:picChg chg="del mod">
          <ac:chgData name="ying dai" userId="29345da8f1c065f6" providerId="LiveId" clId="{DDD8B3B0-7FE3-4F1F-BF5B-4557001E75B1}" dt="2023-09-15T19:23:32.235" v="1987" actId="478"/>
          <ac:picMkLst>
            <pc:docMk/>
            <pc:sldMk cId="3016183364" sldId="271"/>
            <ac:picMk id="5" creationId="{0D07D434-108C-57C9-E80B-5039289EFEFE}"/>
          </ac:picMkLst>
        </pc:picChg>
        <pc:picChg chg="add del mod">
          <ac:chgData name="ying dai" userId="29345da8f1c065f6" providerId="LiveId" clId="{DDD8B3B0-7FE3-4F1F-BF5B-4557001E75B1}" dt="2023-09-15T19:27:48.285" v="2008" actId="478"/>
          <ac:picMkLst>
            <pc:docMk/>
            <pc:sldMk cId="3016183364" sldId="271"/>
            <ac:picMk id="6" creationId="{5D90B886-1461-9CB5-EA2F-6B6F1FC5FA0F}"/>
          </ac:picMkLst>
        </pc:picChg>
        <pc:picChg chg="del">
          <ac:chgData name="ying dai" userId="29345da8f1c065f6" providerId="LiveId" clId="{DDD8B3B0-7FE3-4F1F-BF5B-4557001E75B1}" dt="2023-09-15T19:23:36.288" v="1989" actId="478"/>
          <ac:picMkLst>
            <pc:docMk/>
            <pc:sldMk cId="3016183364" sldId="271"/>
            <ac:picMk id="7" creationId="{D29075E2-86F7-D870-84F3-6FEEC695F783}"/>
          </ac:picMkLst>
        </pc:picChg>
        <pc:picChg chg="add mod">
          <ac:chgData name="ying dai" userId="29345da8f1c065f6" providerId="LiveId" clId="{DDD8B3B0-7FE3-4F1F-BF5B-4557001E75B1}" dt="2023-09-15T19:29:24.934" v="2085" actId="1076"/>
          <ac:picMkLst>
            <pc:docMk/>
            <pc:sldMk cId="3016183364" sldId="271"/>
            <ac:picMk id="16" creationId="{CB6EBE80-6A97-E2D4-0678-F90574D0E8EB}"/>
          </ac:picMkLst>
        </pc:picChg>
      </pc:sldChg>
      <pc:sldChg chg="addSp delSp modSp add mod">
        <pc:chgData name="ying dai" userId="29345da8f1c065f6" providerId="LiveId" clId="{DDD8B3B0-7FE3-4F1F-BF5B-4557001E75B1}" dt="2023-09-15T19:48:07.108" v="2575" actId="20577"/>
        <pc:sldMkLst>
          <pc:docMk/>
          <pc:sldMk cId="742335325" sldId="272"/>
        </pc:sldMkLst>
        <pc:spChg chg="mod">
          <ac:chgData name="ying dai" userId="29345da8f1c065f6" providerId="LiveId" clId="{DDD8B3B0-7FE3-4F1F-BF5B-4557001E75B1}" dt="2023-09-15T19:48:07.108" v="2575" actId="20577"/>
          <ac:spMkLst>
            <pc:docMk/>
            <pc:sldMk cId="742335325" sldId="272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19:42:25.968" v="2462" actId="20577"/>
          <ac:spMkLst>
            <pc:docMk/>
            <pc:sldMk cId="742335325" sldId="272"/>
            <ac:spMk id="3" creationId="{3C491C26-E201-84F0-8D01-8C246BE58589}"/>
          </ac:spMkLst>
        </pc:spChg>
        <pc:spChg chg="add del">
          <ac:chgData name="ying dai" userId="29345da8f1c065f6" providerId="LiveId" clId="{DDD8B3B0-7FE3-4F1F-BF5B-4557001E75B1}" dt="2023-09-15T19:40:34.794" v="2349" actId="11529"/>
          <ac:spMkLst>
            <pc:docMk/>
            <pc:sldMk cId="742335325" sldId="272"/>
            <ac:spMk id="6" creationId="{74EEC4F5-34C0-9206-E6D3-8B9877DD152A}"/>
          </ac:spMkLst>
        </pc:spChg>
        <pc:spChg chg="add del mod">
          <ac:chgData name="ying dai" userId="29345da8f1c065f6" providerId="LiveId" clId="{DDD8B3B0-7FE3-4F1F-BF5B-4557001E75B1}" dt="2023-09-15T19:41:44.342" v="2385"/>
          <ac:spMkLst>
            <pc:docMk/>
            <pc:sldMk cId="742335325" sldId="272"/>
            <ac:spMk id="7" creationId="{FACC5491-0603-540C-A14E-F69122F1A7A0}"/>
          </ac:spMkLst>
        </pc:spChg>
        <pc:picChg chg="add mod">
          <ac:chgData name="ying dai" userId="29345da8f1c065f6" providerId="LiveId" clId="{DDD8B3B0-7FE3-4F1F-BF5B-4557001E75B1}" dt="2023-09-15T19:40:47.937" v="2350" actId="1076"/>
          <ac:picMkLst>
            <pc:docMk/>
            <pc:sldMk cId="742335325" sldId="272"/>
            <ac:picMk id="5" creationId="{9C593357-5C2B-18BD-04BC-7A31AF6527C8}"/>
          </ac:picMkLst>
        </pc:picChg>
        <pc:picChg chg="del">
          <ac:chgData name="ying dai" userId="29345da8f1c065f6" providerId="LiveId" clId="{DDD8B3B0-7FE3-4F1F-BF5B-4557001E75B1}" dt="2023-09-15T19:40:04.817" v="2345" actId="478"/>
          <ac:picMkLst>
            <pc:docMk/>
            <pc:sldMk cId="742335325" sldId="272"/>
            <ac:picMk id="16" creationId="{CB6EBE80-6A97-E2D4-0678-F90574D0E8EB}"/>
          </ac:picMkLst>
        </pc:picChg>
        <pc:picChg chg="add mod">
          <ac:chgData name="ying dai" userId="29345da8f1c065f6" providerId="LiveId" clId="{DDD8B3B0-7FE3-4F1F-BF5B-4557001E75B1}" dt="2023-09-15T19:41:43.601" v="2383" actId="1076"/>
          <ac:picMkLst>
            <pc:docMk/>
            <pc:sldMk cId="742335325" sldId="272"/>
            <ac:picMk id="17" creationId="{7AF4F420-9D29-F4E2-7E34-B085A8002B8E}"/>
          </ac:picMkLst>
        </pc:picChg>
      </pc:sldChg>
      <pc:sldChg chg="addSp delSp modSp add mod">
        <pc:chgData name="ying dai" userId="29345da8f1c065f6" providerId="LiveId" clId="{DDD8B3B0-7FE3-4F1F-BF5B-4557001E75B1}" dt="2023-09-15T19:57:09.795" v="2746" actId="20577"/>
        <pc:sldMkLst>
          <pc:docMk/>
          <pc:sldMk cId="2348702113" sldId="273"/>
        </pc:sldMkLst>
        <pc:spChg chg="mod">
          <ac:chgData name="ying dai" userId="29345da8f1c065f6" providerId="LiveId" clId="{DDD8B3B0-7FE3-4F1F-BF5B-4557001E75B1}" dt="2023-09-15T19:55:52.900" v="2626" actId="20577"/>
          <ac:spMkLst>
            <pc:docMk/>
            <pc:sldMk cId="2348702113" sldId="273"/>
            <ac:spMk id="3" creationId="{3C491C26-E201-84F0-8D01-8C246BE58589}"/>
          </ac:spMkLst>
        </pc:spChg>
        <pc:spChg chg="add mod">
          <ac:chgData name="ying dai" userId="29345da8f1c065f6" providerId="LiveId" clId="{DDD8B3B0-7FE3-4F1F-BF5B-4557001E75B1}" dt="2023-09-15T19:57:09.795" v="2746" actId="20577"/>
          <ac:spMkLst>
            <pc:docMk/>
            <pc:sldMk cId="2348702113" sldId="273"/>
            <ac:spMk id="21" creationId="{C1284683-ABF7-3E01-7656-3EFD1CAA1E88}"/>
          </ac:spMkLst>
        </pc:spChg>
        <pc:picChg chg="del mod">
          <ac:chgData name="ying dai" userId="29345da8f1c065f6" providerId="LiveId" clId="{DDD8B3B0-7FE3-4F1F-BF5B-4557001E75B1}" dt="2023-09-15T19:47:32.886" v="2521" actId="478"/>
          <ac:picMkLst>
            <pc:docMk/>
            <pc:sldMk cId="2348702113" sldId="273"/>
            <ac:picMk id="5" creationId="{9C593357-5C2B-18BD-04BC-7A31AF6527C8}"/>
          </ac:picMkLst>
        </pc:picChg>
        <pc:picChg chg="add del mod">
          <ac:chgData name="ying dai" userId="29345da8f1c065f6" providerId="LiveId" clId="{DDD8B3B0-7FE3-4F1F-BF5B-4557001E75B1}" dt="2023-09-15T19:55:05.451" v="2620" actId="478"/>
          <ac:picMkLst>
            <pc:docMk/>
            <pc:sldMk cId="2348702113" sldId="273"/>
            <ac:picMk id="6" creationId="{5454CF0B-732C-31D3-24CA-7CB252F72620}"/>
          </ac:picMkLst>
        </pc:picChg>
        <pc:picChg chg="add del mod">
          <ac:chgData name="ying dai" userId="29345da8f1c065f6" providerId="LiveId" clId="{DDD8B3B0-7FE3-4F1F-BF5B-4557001E75B1}" dt="2023-09-15T19:55:06.332" v="2621" actId="478"/>
          <ac:picMkLst>
            <pc:docMk/>
            <pc:sldMk cId="2348702113" sldId="273"/>
            <ac:picMk id="9" creationId="{B5D3E98F-CE58-ADFD-C32D-D939AE0F449F}"/>
          </ac:picMkLst>
        </pc:picChg>
        <pc:picChg chg="del mod">
          <ac:chgData name="ying dai" userId="29345da8f1c065f6" providerId="LiveId" clId="{DDD8B3B0-7FE3-4F1F-BF5B-4557001E75B1}" dt="2023-09-15T19:47:33.772" v="2522" actId="478"/>
          <ac:picMkLst>
            <pc:docMk/>
            <pc:sldMk cId="2348702113" sldId="273"/>
            <ac:picMk id="17" creationId="{7AF4F420-9D29-F4E2-7E34-B085A8002B8E}"/>
          </ac:picMkLst>
        </pc:picChg>
        <pc:picChg chg="add mod">
          <ac:chgData name="ying dai" userId="29345da8f1c065f6" providerId="LiveId" clId="{DDD8B3B0-7FE3-4F1F-BF5B-4557001E75B1}" dt="2023-09-15T19:55:47.182" v="2624" actId="14100"/>
          <ac:picMkLst>
            <pc:docMk/>
            <pc:sldMk cId="2348702113" sldId="273"/>
            <ac:picMk id="18" creationId="{A379D8E4-7385-CE0A-5C78-B8C85256EC1D}"/>
          </ac:picMkLst>
        </pc:picChg>
        <pc:picChg chg="add mod">
          <ac:chgData name="ying dai" userId="29345da8f1c065f6" providerId="LiveId" clId="{DDD8B3B0-7FE3-4F1F-BF5B-4557001E75B1}" dt="2023-09-15T19:56:22.375" v="2630" actId="1076"/>
          <ac:picMkLst>
            <pc:docMk/>
            <pc:sldMk cId="2348702113" sldId="273"/>
            <ac:picMk id="20" creationId="{C28ECC1B-7C5C-C620-2A6E-4A8528EF7102}"/>
          </ac:picMkLst>
        </pc:picChg>
      </pc:sldChg>
      <pc:sldChg chg="addSp delSp modSp add mod ord">
        <pc:chgData name="ying dai" userId="29345da8f1c065f6" providerId="LiveId" clId="{DDD8B3B0-7FE3-4F1F-BF5B-4557001E75B1}" dt="2023-09-15T20:03:46.937" v="3007" actId="13926"/>
        <pc:sldMkLst>
          <pc:docMk/>
          <pc:sldMk cId="354010998" sldId="274"/>
        </pc:sldMkLst>
        <pc:spChg chg="mod">
          <ac:chgData name="ying dai" userId="29345da8f1c065f6" providerId="LiveId" clId="{DDD8B3B0-7FE3-4F1F-BF5B-4557001E75B1}" dt="2023-09-15T19:57:48.518" v="2754" actId="20577"/>
          <ac:spMkLst>
            <pc:docMk/>
            <pc:sldMk cId="354010998" sldId="274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20:03:46.937" v="3007" actId="13926"/>
          <ac:spMkLst>
            <pc:docMk/>
            <pc:sldMk cId="354010998" sldId="274"/>
            <ac:spMk id="3" creationId="{3C491C26-E201-84F0-8D01-8C246BE58589}"/>
          </ac:spMkLst>
        </pc:spChg>
        <pc:picChg chg="del">
          <ac:chgData name="ying dai" userId="29345da8f1c065f6" providerId="LiveId" clId="{DDD8B3B0-7FE3-4F1F-BF5B-4557001E75B1}" dt="2023-09-15T20:00:08.306" v="2930" actId="478"/>
          <ac:picMkLst>
            <pc:docMk/>
            <pc:sldMk cId="354010998" sldId="274"/>
            <ac:picMk id="5" creationId="{9C593357-5C2B-18BD-04BC-7A31AF6527C8}"/>
          </ac:picMkLst>
        </pc:picChg>
        <pc:picChg chg="add mod">
          <ac:chgData name="ying dai" userId="29345da8f1c065f6" providerId="LiveId" clId="{DDD8B3B0-7FE3-4F1F-BF5B-4557001E75B1}" dt="2023-09-15T20:01:27.339" v="2971" actId="1076"/>
          <ac:picMkLst>
            <pc:docMk/>
            <pc:sldMk cId="354010998" sldId="274"/>
            <ac:picMk id="6" creationId="{06644F19-0E93-C598-A28E-90842B80B30A}"/>
          </ac:picMkLst>
        </pc:picChg>
        <pc:picChg chg="del">
          <ac:chgData name="ying dai" userId="29345da8f1c065f6" providerId="LiveId" clId="{DDD8B3B0-7FE3-4F1F-BF5B-4557001E75B1}" dt="2023-09-15T20:00:08.978" v="2931" actId="478"/>
          <ac:picMkLst>
            <pc:docMk/>
            <pc:sldMk cId="354010998" sldId="274"/>
            <ac:picMk id="17" creationId="{7AF4F420-9D29-F4E2-7E34-B085A8002B8E}"/>
          </ac:picMkLst>
        </pc:picChg>
      </pc:sldChg>
      <pc:sldChg chg="modSp add mod ord">
        <pc:chgData name="ying dai" userId="29345da8f1c065f6" providerId="LiveId" clId="{DDD8B3B0-7FE3-4F1F-BF5B-4557001E75B1}" dt="2023-09-15T20:31:53.875" v="3713"/>
        <pc:sldMkLst>
          <pc:docMk/>
          <pc:sldMk cId="70260109" sldId="275"/>
        </pc:sldMkLst>
        <pc:spChg chg="mod">
          <ac:chgData name="ying dai" userId="29345da8f1c065f6" providerId="LiveId" clId="{DDD8B3B0-7FE3-4F1F-BF5B-4557001E75B1}" dt="2023-09-15T20:13:02.768" v="3036" actId="20577"/>
          <ac:spMkLst>
            <pc:docMk/>
            <pc:sldMk cId="70260109" sldId="275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20:31:08.147" v="3711" actId="14100"/>
          <ac:spMkLst>
            <pc:docMk/>
            <pc:sldMk cId="70260109" sldId="275"/>
            <ac:spMk id="3" creationId="{3C491C26-E201-84F0-8D01-8C246BE58589}"/>
          </ac:spMkLst>
        </pc:spChg>
      </pc:sldChg>
      <pc:sldChg chg="modSp add mod">
        <pc:chgData name="ying dai" userId="29345da8f1c065f6" providerId="LiveId" clId="{DDD8B3B0-7FE3-4F1F-BF5B-4557001E75B1}" dt="2023-09-15T20:37:27.800" v="3981" actId="20577"/>
        <pc:sldMkLst>
          <pc:docMk/>
          <pc:sldMk cId="3473646584" sldId="276"/>
        </pc:sldMkLst>
        <pc:spChg chg="mod">
          <ac:chgData name="ying dai" userId="29345da8f1c065f6" providerId="LiveId" clId="{DDD8B3B0-7FE3-4F1F-BF5B-4557001E75B1}" dt="2023-09-15T20:37:27.800" v="3981" actId="20577"/>
          <ac:spMkLst>
            <pc:docMk/>
            <pc:sldMk cId="3473646584" sldId="276"/>
            <ac:spMk id="3" creationId="{3C491C26-E201-84F0-8D01-8C246BE58589}"/>
          </ac:spMkLst>
        </pc:spChg>
      </pc:sldChg>
      <pc:sldChg chg="modSp add mod">
        <pc:chgData name="ying dai" userId="29345da8f1c065f6" providerId="LiveId" clId="{DDD8B3B0-7FE3-4F1F-BF5B-4557001E75B1}" dt="2023-09-15T23:14:31.088" v="4315" actId="1076"/>
        <pc:sldMkLst>
          <pc:docMk/>
          <pc:sldMk cId="2744581974" sldId="277"/>
        </pc:sldMkLst>
        <pc:spChg chg="mod">
          <ac:chgData name="ying dai" userId="29345da8f1c065f6" providerId="LiveId" clId="{DDD8B3B0-7FE3-4F1F-BF5B-4557001E75B1}" dt="2023-09-15T20:38:31.019" v="3994" actId="20577"/>
          <ac:spMkLst>
            <pc:docMk/>
            <pc:sldMk cId="2744581974" sldId="277"/>
            <ac:spMk id="2" creationId="{A31173E8-D3CE-BB09-ECCC-D0B89978BE5A}"/>
          </ac:spMkLst>
        </pc:spChg>
        <pc:spChg chg="mod">
          <ac:chgData name="ying dai" userId="29345da8f1c065f6" providerId="LiveId" clId="{DDD8B3B0-7FE3-4F1F-BF5B-4557001E75B1}" dt="2023-09-15T23:14:31.088" v="4315" actId="1076"/>
          <ac:spMkLst>
            <pc:docMk/>
            <pc:sldMk cId="2744581974" sldId="277"/>
            <ac:spMk id="3" creationId="{3C491C26-E201-84F0-8D01-8C246BE58589}"/>
          </ac:spMkLst>
        </pc:spChg>
      </pc:sldChg>
      <pc:sldChg chg="addSp delSp modSp add del mod setBg setClrOvrMap">
        <pc:chgData name="ying dai" userId="29345da8f1c065f6" providerId="LiveId" clId="{DDD8B3B0-7FE3-4F1F-BF5B-4557001E75B1}" dt="2023-09-17T22:35:23.227" v="4347" actId="2696"/>
        <pc:sldMkLst>
          <pc:docMk/>
          <pc:sldMk cId="2039599459" sldId="279"/>
        </pc:sldMkLst>
        <pc:spChg chg="mod">
          <ac:chgData name="ying dai" userId="29345da8f1c065f6" providerId="LiveId" clId="{DDD8B3B0-7FE3-4F1F-BF5B-4557001E75B1}" dt="2023-09-17T21:46:18.973" v="4341" actId="26606"/>
          <ac:spMkLst>
            <pc:docMk/>
            <pc:sldMk cId="2039599459" sldId="279"/>
            <ac:spMk id="2" creationId="{A31173E8-D3CE-BB09-ECCC-D0B89978BE5A}"/>
          </ac:spMkLst>
        </pc:spChg>
        <pc:spChg chg="mod ord">
          <ac:chgData name="ying dai" userId="29345da8f1c065f6" providerId="LiveId" clId="{DDD8B3B0-7FE3-4F1F-BF5B-4557001E75B1}" dt="2023-09-17T21:46:18.973" v="4341" actId="26606"/>
          <ac:spMkLst>
            <pc:docMk/>
            <pc:sldMk cId="2039599459" sldId="279"/>
            <ac:spMk id="3" creationId="{3C491C26-E201-84F0-8D01-8C246BE58589}"/>
          </ac:spMkLst>
        </pc:spChg>
        <pc:spChg chg="del">
          <ac:chgData name="ying dai" userId="29345da8f1c065f6" providerId="LiveId" clId="{DDD8B3B0-7FE3-4F1F-BF5B-4557001E75B1}" dt="2023-09-17T21:45:13.210" v="4323" actId="26606"/>
          <ac:spMkLst>
            <pc:docMk/>
            <pc:sldMk cId="2039599459" sldId="279"/>
            <ac:spMk id="8" creationId="{CADF2543-1B6F-4FBC-A7AF-53A0430E05AB}"/>
          </ac:spMkLst>
        </pc:spChg>
        <pc:spChg chg="add del">
          <ac:chgData name="ying dai" userId="29345da8f1c065f6" providerId="LiveId" clId="{DDD8B3B0-7FE3-4F1F-BF5B-4557001E75B1}" dt="2023-09-17T21:46:18.973" v="4342" actId="26606"/>
          <ac:spMkLst>
            <pc:docMk/>
            <pc:sldMk cId="2039599459" sldId="279"/>
            <ac:spMk id="20" creationId="{D6F819BF-BEC4-454B-82CF-C7F1926407F9}"/>
          </ac:spMkLst>
        </pc:spChg>
        <pc:spChg chg="add del">
          <ac:chgData name="ying dai" userId="29345da8f1c065f6" providerId="LiveId" clId="{DDD8B3B0-7FE3-4F1F-BF5B-4557001E75B1}" dt="2023-09-17T21:46:18.973" v="4342" actId="26606"/>
          <ac:spMkLst>
            <pc:docMk/>
            <pc:sldMk cId="2039599459" sldId="279"/>
            <ac:spMk id="22" creationId="{79D5C3D0-88DD-405B-A549-4B5C3712E181}"/>
          </ac:spMkLst>
        </pc:spChg>
        <pc:spChg chg="add del">
          <ac:chgData name="ying dai" userId="29345da8f1c065f6" providerId="LiveId" clId="{DDD8B3B0-7FE3-4F1F-BF5B-4557001E75B1}" dt="2023-09-17T21:46:11.138" v="4333" actId="26606"/>
          <ac:spMkLst>
            <pc:docMk/>
            <pc:sldMk cId="2039599459" sldId="279"/>
            <ac:spMk id="31" creationId="{BADDD09E-8094-4188-9090-C1C7840FE719}"/>
          </ac:spMkLst>
        </pc:spChg>
        <pc:spChg chg="add del">
          <ac:chgData name="ying dai" userId="29345da8f1c065f6" providerId="LiveId" clId="{DDD8B3B0-7FE3-4F1F-BF5B-4557001E75B1}" dt="2023-09-17T21:46:11.138" v="4333" actId="26606"/>
          <ac:spMkLst>
            <pc:docMk/>
            <pc:sldMk cId="2039599459" sldId="279"/>
            <ac:spMk id="32" creationId="{C58F6CE0-025D-40A5-AEF1-00954E3F986B}"/>
          </ac:spMkLst>
        </pc:spChg>
        <pc:spChg chg="add del">
          <ac:chgData name="ying dai" userId="29345da8f1c065f6" providerId="LiveId" clId="{DDD8B3B0-7FE3-4F1F-BF5B-4557001E75B1}" dt="2023-09-17T21:46:14.072" v="4337" actId="26606"/>
          <ac:spMkLst>
            <pc:docMk/>
            <pc:sldMk cId="2039599459" sldId="279"/>
            <ac:spMk id="33" creationId="{91A19049-4FE8-4A2F-AEED-CF53C86D9B91}"/>
          </ac:spMkLst>
        </pc:spChg>
        <pc:spChg chg="add del">
          <ac:chgData name="ying dai" userId="29345da8f1c065f6" providerId="LiveId" clId="{DDD8B3B0-7FE3-4F1F-BF5B-4557001E75B1}" dt="2023-09-17T21:45:51.637" v="4331" actId="26606"/>
          <ac:spMkLst>
            <pc:docMk/>
            <pc:sldMk cId="2039599459" sldId="279"/>
            <ac:spMk id="34" creationId="{B9403C7F-76AE-4587-92A2-D4E41EBE68BD}"/>
          </ac:spMkLst>
        </pc:spChg>
        <pc:spChg chg="add del">
          <ac:chgData name="ying dai" userId="29345da8f1c065f6" providerId="LiveId" clId="{DDD8B3B0-7FE3-4F1F-BF5B-4557001E75B1}" dt="2023-09-17T21:46:14.072" v="4337" actId="26606"/>
          <ac:spMkLst>
            <pc:docMk/>
            <pc:sldMk cId="2039599459" sldId="279"/>
            <ac:spMk id="35" creationId="{0EDFFA12-494E-4803-98D4-7815E65B915E}"/>
          </ac:spMkLst>
        </pc:spChg>
        <pc:spChg chg="add del">
          <ac:chgData name="ying dai" userId="29345da8f1c065f6" providerId="LiveId" clId="{DDD8B3B0-7FE3-4F1F-BF5B-4557001E75B1}" dt="2023-09-17T21:46:18.973" v="4341" actId="26606"/>
          <ac:spMkLst>
            <pc:docMk/>
            <pc:sldMk cId="2039599459" sldId="279"/>
            <ac:spMk id="44" creationId="{BADDD09E-8094-4188-9090-C1C7840FE719}"/>
          </ac:spMkLst>
        </pc:spChg>
        <pc:spChg chg="add del">
          <ac:chgData name="ying dai" userId="29345da8f1c065f6" providerId="LiveId" clId="{DDD8B3B0-7FE3-4F1F-BF5B-4557001E75B1}" dt="2023-09-17T21:46:18.973" v="4341" actId="26606"/>
          <ac:spMkLst>
            <pc:docMk/>
            <pc:sldMk cId="2039599459" sldId="279"/>
            <ac:spMk id="45" creationId="{C58F6CE0-025D-40A5-AEF1-00954E3F986B}"/>
          </ac:spMkLst>
        </pc:spChg>
        <pc:spChg chg="add">
          <ac:chgData name="ying dai" userId="29345da8f1c065f6" providerId="LiveId" clId="{DDD8B3B0-7FE3-4F1F-BF5B-4557001E75B1}" dt="2023-09-17T21:46:18.973" v="4342" actId="26606"/>
          <ac:spMkLst>
            <pc:docMk/>
            <pc:sldMk cId="2039599459" sldId="279"/>
            <ac:spMk id="48" creationId="{D6F819BF-BEC4-454B-82CF-C7F1926407F9}"/>
          </ac:spMkLst>
        </pc:spChg>
        <pc:spChg chg="add">
          <ac:chgData name="ying dai" userId="29345da8f1c065f6" providerId="LiveId" clId="{DDD8B3B0-7FE3-4F1F-BF5B-4557001E75B1}" dt="2023-09-17T21:46:18.973" v="4342" actId="26606"/>
          <ac:spMkLst>
            <pc:docMk/>
            <pc:sldMk cId="2039599459" sldId="279"/>
            <ac:spMk id="49" creationId="{79D5C3D0-88DD-405B-A549-4B5C3712E181}"/>
          </ac:spMkLst>
        </pc:spChg>
        <pc:grpChg chg="del">
          <ac:chgData name="ying dai" userId="29345da8f1c065f6" providerId="LiveId" clId="{DDD8B3B0-7FE3-4F1F-BF5B-4557001E75B1}" dt="2023-09-17T21:45:13.210" v="4323" actId="26606"/>
          <ac:grpSpMkLst>
            <pc:docMk/>
            <pc:sldMk cId="2039599459" sldId="279"/>
            <ac:grpSpMk id="10" creationId="{A80A6E81-6B71-43DF-877B-E964A9A4CB68}"/>
          </ac:grpSpMkLst>
        </pc:grpChg>
        <pc:grpChg chg="add del">
          <ac:chgData name="ying dai" userId="29345da8f1c065f6" providerId="LiveId" clId="{DDD8B3B0-7FE3-4F1F-BF5B-4557001E75B1}" dt="2023-09-17T21:46:18.973" v="4342" actId="26606"/>
          <ac:grpSpMkLst>
            <pc:docMk/>
            <pc:sldMk cId="2039599459" sldId="279"/>
            <ac:grpSpMk id="24" creationId="{B29E1950-A366-48B7-8DAB-726C0DE58072}"/>
          </ac:grpSpMkLst>
        </pc:grpChg>
        <pc:grpChg chg="add del">
          <ac:chgData name="ying dai" userId="29345da8f1c065f6" providerId="LiveId" clId="{DDD8B3B0-7FE3-4F1F-BF5B-4557001E75B1}" dt="2023-09-17T21:45:51.637" v="4331" actId="26606"/>
          <ac:grpSpMkLst>
            <pc:docMk/>
            <pc:sldMk cId="2039599459" sldId="279"/>
            <ac:grpSpMk id="36" creationId="{D6C71778-3DDA-4748-AEBB-2A4B75016325}"/>
          </ac:grpSpMkLst>
        </pc:grpChg>
        <pc:grpChg chg="add del">
          <ac:chgData name="ying dai" userId="29345da8f1c065f6" providerId="LiveId" clId="{DDD8B3B0-7FE3-4F1F-BF5B-4557001E75B1}" dt="2023-09-17T21:46:14.072" v="4337" actId="26606"/>
          <ac:grpSpMkLst>
            <pc:docMk/>
            <pc:sldMk cId="2039599459" sldId="279"/>
            <ac:grpSpMk id="37" creationId="{4989EFA4-96C5-4503-8017-D2CE662EB8F8}"/>
          </ac:grpSpMkLst>
        </pc:grpChg>
        <pc:grpChg chg="add del">
          <ac:chgData name="ying dai" userId="29345da8f1c065f6" providerId="LiveId" clId="{DDD8B3B0-7FE3-4F1F-BF5B-4557001E75B1}" dt="2023-09-17T21:46:11.138" v="4333" actId="26606"/>
          <ac:grpSpMkLst>
            <pc:docMk/>
            <pc:sldMk cId="2039599459" sldId="279"/>
            <ac:grpSpMk id="38" creationId="{D8025A22-9C86-4108-A289-BD5650A8EAEA}"/>
          </ac:grpSpMkLst>
        </pc:grpChg>
        <pc:grpChg chg="add del">
          <ac:chgData name="ying dai" userId="29345da8f1c065f6" providerId="LiveId" clId="{DDD8B3B0-7FE3-4F1F-BF5B-4557001E75B1}" dt="2023-09-17T21:46:18.973" v="4341" actId="26606"/>
          <ac:grpSpMkLst>
            <pc:docMk/>
            <pc:sldMk cId="2039599459" sldId="279"/>
            <ac:grpSpMk id="46" creationId="{D8025A22-9C86-4108-A289-BD5650A8EAEA}"/>
          </ac:grpSpMkLst>
        </pc:grpChg>
        <pc:grpChg chg="add">
          <ac:chgData name="ying dai" userId="29345da8f1c065f6" providerId="LiveId" clId="{DDD8B3B0-7FE3-4F1F-BF5B-4557001E75B1}" dt="2023-09-17T21:46:18.973" v="4342" actId="26606"/>
          <ac:grpSpMkLst>
            <pc:docMk/>
            <pc:sldMk cId="2039599459" sldId="279"/>
            <ac:grpSpMk id="50" creationId="{B29E1950-A366-48B7-8DAB-726C0DE58072}"/>
          </ac:grpSpMkLst>
        </pc:grpChg>
        <pc:picChg chg="add del mod">
          <ac:chgData name="ying dai" userId="29345da8f1c065f6" providerId="LiveId" clId="{DDD8B3B0-7FE3-4F1F-BF5B-4557001E75B1}" dt="2023-09-17T21:47:41.925" v="4346" actId="478"/>
          <ac:picMkLst>
            <pc:docMk/>
            <pc:sldMk cId="2039599459" sldId="279"/>
            <ac:picMk id="5" creationId="{655FAE20-DC7B-9517-FBDE-F0FD07DEF714}"/>
          </ac:picMkLst>
        </pc:picChg>
        <pc:picChg chg="del">
          <ac:chgData name="ying dai" userId="29345da8f1c065f6" providerId="LiveId" clId="{DDD8B3B0-7FE3-4F1F-BF5B-4557001E75B1}" dt="2023-09-17T21:44:48.538" v="4317" actId="478"/>
          <ac:picMkLst>
            <pc:docMk/>
            <pc:sldMk cId="2039599459" sldId="279"/>
            <ac:picMk id="6" creationId="{06644F19-0E93-C598-A28E-90842B80B30A}"/>
          </ac:picMkLst>
        </pc:picChg>
      </pc:sldChg>
    </pc:docChg>
  </pc:docChgLst>
  <pc:docChgLst>
    <pc:chgData name="ying dai" userId="29345da8f1c065f6" providerId="LiveId" clId="{88402F56-5E41-4EC9-8CEA-ABDC24D28D6A}"/>
    <pc:docChg chg="undo custSel addSld modSld sldOrd">
      <pc:chgData name="ying dai" userId="29345da8f1c065f6" providerId="LiveId" clId="{88402F56-5E41-4EC9-8CEA-ABDC24D28D6A}" dt="2023-09-17T15:11:02.643" v="903" actId="20577"/>
      <pc:docMkLst>
        <pc:docMk/>
      </pc:docMkLst>
      <pc:sldChg chg="modSp mod">
        <pc:chgData name="ying dai" userId="29345da8f1c065f6" providerId="LiveId" clId="{88402F56-5E41-4EC9-8CEA-ABDC24D28D6A}" dt="2023-09-17T13:35:13.671" v="8"/>
        <pc:sldMkLst>
          <pc:docMk/>
          <pc:sldMk cId="3785314661" sldId="264"/>
        </pc:sldMkLst>
        <pc:spChg chg="mod">
          <ac:chgData name="ying dai" userId="29345da8f1c065f6" providerId="LiveId" clId="{88402F56-5E41-4EC9-8CEA-ABDC24D28D6A}" dt="2023-09-17T13:35:13.671" v="8"/>
          <ac:spMkLst>
            <pc:docMk/>
            <pc:sldMk cId="3785314661" sldId="264"/>
            <ac:spMk id="2" creationId="{54242717-8D5B-6E23-BE36-FCDC415B4E5E}"/>
          </ac:spMkLst>
        </pc:spChg>
      </pc:sldChg>
      <pc:sldChg chg="modSp mod">
        <pc:chgData name="ying dai" userId="29345da8f1c065f6" providerId="LiveId" clId="{88402F56-5E41-4EC9-8CEA-ABDC24D28D6A}" dt="2023-09-17T13:35:48.872" v="15" actId="13926"/>
        <pc:sldMkLst>
          <pc:docMk/>
          <pc:sldMk cId="70260109" sldId="275"/>
        </pc:sldMkLst>
        <pc:spChg chg="mod">
          <ac:chgData name="ying dai" userId="29345da8f1c065f6" providerId="LiveId" clId="{88402F56-5E41-4EC9-8CEA-ABDC24D28D6A}" dt="2023-09-17T13:35:48.872" v="15" actId="13926"/>
          <ac:spMkLst>
            <pc:docMk/>
            <pc:sldMk cId="70260109" sldId="275"/>
            <ac:spMk id="3" creationId="{3C491C26-E201-84F0-8D01-8C246BE58589}"/>
          </ac:spMkLst>
        </pc:spChg>
      </pc:sldChg>
      <pc:sldChg chg="ord">
        <pc:chgData name="ying dai" userId="29345da8f1c065f6" providerId="LiveId" clId="{88402F56-5E41-4EC9-8CEA-ABDC24D28D6A}" dt="2023-09-17T14:01:42.439" v="838"/>
        <pc:sldMkLst>
          <pc:docMk/>
          <pc:sldMk cId="3473646584" sldId="276"/>
        </pc:sldMkLst>
      </pc:sldChg>
      <pc:sldChg chg="modSp mod">
        <pc:chgData name="ying dai" userId="29345da8f1c065f6" providerId="LiveId" clId="{88402F56-5E41-4EC9-8CEA-ABDC24D28D6A}" dt="2023-09-17T15:08:54.060" v="883" actId="20577"/>
        <pc:sldMkLst>
          <pc:docMk/>
          <pc:sldMk cId="2744581974" sldId="277"/>
        </pc:sldMkLst>
        <pc:spChg chg="mod">
          <ac:chgData name="ying dai" userId="29345da8f1c065f6" providerId="LiveId" clId="{88402F56-5E41-4EC9-8CEA-ABDC24D28D6A}" dt="2023-09-17T15:08:54.060" v="883" actId="20577"/>
          <ac:spMkLst>
            <pc:docMk/>
            <pc:sldMk cId="2744581974" sldId="277"/>
            <ac:spMk id="3" creationId="{3C491C26-E201-84F0-8D01-8C246BE58589}"/>
          </ac:spMkLst>
        </pc:spChg>
      </pc:sldChg>
      <pc:sldChg chg="modSp add mod ord">
        <pc:chgData name="ying dai" userId="29345da8f1c065f6" providerId="LiveId" clId="{88402F56-5E41-4EC9-8CEA-ABDC24D28D6A}" dt="2023-09-17T15:11:02.643" v="903" actId="20577"/>
        <pc:sldMkLst>
          <pc:docMk/>
          <pc:sldMk cId="2242579156" sldId="278"/>
        </pc:sldMkLst>
        <pc:spChg chg="mod">
          <ac:chgData name="ying dai" userId="29345da8f1c065f6" providerId="LiveId" clId="{88402F56-5E41-4EC9-8CEA-ABDC24D28D6A}" dt="2023-09-17T15:11:02.643" v="903" actId="20577"/>
          <ac:spMkLst>
            <pc:docMk/>
            <pc:sldMk cId="2242579156" sldId="278"/>
            <ac:spMk id="2" creationId="{54242717-8D5B-6E23-BE36-FCDC415B4E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5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40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40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5E05F0-148D-486A-A280-994C38DCF442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ABEA3C-02D0-457A-9EA2-18E915C7F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EB4E96-45AF-CFFB-23D3-D5F76708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Python General operations to process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FF6E-3FAE-2D30-2907-6FC77B9C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drawing the charts and processing csv files</a:t>
            </a:r>
          </a:p>
        </p:txBody>
      </p:sp>
    </p:spTree>
    <p:extLst>
      <p:ext uri="{BB962C8B-B14F-4D97-AF65-F5344CB8AC3E}">
        <p14:creationId xmlns:p14="http://schemas.microsoft.com/office/powerpoint/2010/main" val="252644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Mean, max, min, sum, description – </a:t>
            </a:r>
            <a:r>
              <a:rPr lang="en-US" dirty="0" err="1"/>
              <a:t>groupby</a:t>
            </a:r>
            <a:r>
              <a:rPr lang="en-US" dirty="0"/>
              <a:t> – mean()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191837" cy="37858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columns count1, count2 and </a:t>
            </a:r>
            <a:r>
              <a:rPr lang="en-US" dirty="0" err="1">
                <a:solidFill>
                  <a:schemeClr val="tx1"/>
                </a:solidFill>
              </a:rPr>
              <a:t>groupby</a:t>
            </a:r>
            <a:r>
              <a:rPr lang="en-US" dirty="0">
                <a:solidFill>
                  <a:schemeClr val="tx1"/>
                </a:solidFill>
              </a:rPr>
              <a:t> columns count3, count4,  we want to get the mean, max, min, sum or description.  We can do the following:</a:t>
            </a:r>
          </a:p>
          <a:p>
            <a:r>
              <a:rPr lang="en-US" dirty="0" err="1">
                <a:solidFill>
                  <a:schemeClr val="tx1"/>
                </a:solidFill>
              </a:rPr>
              <a:t>df.groupby</a:t>
            </a:r>
            <a:r>
              <a:rPr lang="en-US" dirty="0">
                <a:solidFill>
                  <a:schemeClr val="tx1"/>
                </a:solidFill>
              </a:rPr>
              <a:t>([‘count3, count4’])[[‘count1’, ‘count2’]].mean().</a:t>
            </a:r>
            <a:r>
              <a:rPr lang="en-US" dirty="0" err="1">
                <a:solidFill>
                  <a:schemeClr val="tx1"/>
                </a:solidFill>
              </a:rPr>
              <a:t>reset_index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Sample: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df.groupby</a:t>
            </a:r>
            <a:r>
              <a:rPr lang="en-US" dirty="0">
                <a:solidFill>
                  <a:schemeClr val="tx1"/>
                </a:solidFill>
              </a:rPr>
              <a:t>(‘result’)[[‘count1’, ‘count2’]].mean().</a:t>
            </a:r>
            <a:r>
              <a:rPr lang="en-US" dirty="0" err="1">
                <a:solidFill>
                  <a:schemeClr val="tx1"/>
                </a:solidFill>
              </a:rPr>
              <a:t>reset_index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If we don’t call </a:t>
            </a:r>
            <a:r>
              <a:rPr lang="en-US" dirty="0" err="1">
                <a:solidFill>
                  <a:schemeClr val="tx1"/>
                </a:solidFill>
              </a:rPr>
              <a:t>reset_index</a:t>
            </a:r>
            <a:r>
              <a:rPr lang="en-US" dirty="0">
                <a:solidFill>
                  <a:schemeClr val="tx1"/>
                </a:solidFill>
              </a:rPr>
              <a:t>(), it will have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multiple column index </a:t>
            </a:r>
            <a:r>
              <a:rPr lang="en-US" dirty="0">
                <a:solidFill>
                  <a:schemeClr val="tx1"/>
                </a:solidFill>
              </a:rPr>
              <a:t>as below: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7D434-108C-57C9-E80B-5039289E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78" y="4860073"/>
            <a:ext cx="3630481" cy="751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075E2-86F7-D870-84F3-6FEEC695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73" y="3945756"/>
            <a:ext cx="3205927" cy="5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Mean, max, min, sum, description – </a:t>
            </a:r>
            <a:r>
              <a:rPr lang="en-US" dirty="0" err="1"/>
              <a:t>groupby</a:t>
            </a:r>
            <a:r>
              <a:rPr lang="en-US" dirty="0"/>
              <a:t> – describe()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191837" cy="37858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When we have columns count1, count2 and </a:t>
            </a:r>
            <a:r>
              <a:rPr lang="en-US" sz="1200" dirty="0" err="1">
                <a:solidFill>
                  <a:schemeClr val="tx1"/>
                </a:solidFill>
              </a:rPr>
              <a:t>groupby</a:t>
            </a:r>
            <a:r>
              <a:rPr lang="en-US" sz="1200" dirty="0">
                <a:solidFill>
                  <a:schemeClr val="tx1"/>
                </a:solidFill>
              </a:rPr>
              <a:t> columns count3, count4,  we want to get the mean, max, min, sum or description.  We can do the following: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([‘count3, count4’])[[‘count1’, ‘count2’]]. description().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Sample: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(‘result’)[[‘count1’, ‘count2’]]. description().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Called “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()” but still gets multiple index.  </a:t>
            </a:r>
            <a:r>
              <a:rPr lang="en-US" sz="1200" dirty="0">
                <a:solidFill>
                  <a:schemeClr val="tx1"/>
                </a:solidFill>
                <a:highlight>
                  <a:srgbClr val="008000"/>
                </a:highlight>
              </a:rPr>
              <a:t>How to make it to be single level of column???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6EBE80-6A97-E2D4-0678-F90574D0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21" y="3746122"/>
            <a:ext cx="7636528" cy="17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8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Mean, max, min, sum, description – </a:t>
            </a:r>
            <a:r>
              <a:rPr lang="en-US" dirty="0" err="1"/>
              <a:t>groupby</a:t>
            </a:r>
            <a:r>
              <a:rPr lang="en-US" dirty="0"/>
              <a:t> – describe()Option 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191837" cy="3858362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Using transpose()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([‘count3, count4’])[[‘count1’, ‘count2’]]. description().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().transpose().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().transpose()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Sample: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(‘result’)[[‘count1’, ‘count2’]]. description().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().transpose().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().</a:t>
            </a:r>
            <a:r>
              <a:rPr lang="en-US" sz="1200" dirty="0" err="1">
                <a:solidFill>
                  <a:schemeClr val="tx1"/>
                </a:solidFill>
              </a:rPr>
              <a:t>transponse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After first transpose():							After 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 and second transpose():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3357-5C2B-18BD-04BC-7A31AF65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2" y="3581761"/>
            <a:ext cx="4049592" cy="2928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4F420-9D29-F4E2-7E34-B085A800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07" y="3558608"/>
            <a:ext cx="5067433" cy="29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Mean, max, min, sum, description – </a:t>
            </a:r>
            <a:r>
              <a:rPr lang="en-US" dirty="0" err="1"/>
              <a:t>groupby</a:t>
            </a:r>
            <a:r>
              <a:rPr lang="en-US" dirty="0"/>
              <a:t> – describe() continue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51575"/>
            <a:ext cx="11191837" cy="3858362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Using transpose()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([‘count3, count4’])[[‘count1’, ‘count2’]]. description().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().transpose().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().transpose()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Sample: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(‘result’)[[‘count1’, ‘count2’]]. description().</a:t>
            </a:r>
            <a:r>
              <a:rPr lang="en-US" sz="1200" dirty="0" err="1">
                <a:solidFill>
                  <a:schemeClr val="tx1"/>
                </a:solidFill>
                <a:highlight>
                  <a:srgbClr val="008000"/>
                </a:highlight>
              </a:rPr>
              <a:t>reset_index</a:t>
            </a:r>
            <a:r>
              <a:rPr lang="en-US" sz="1200" dirty="0">
                <a:solidFill>
                  <a:schemeClr val="tx1"/>
                </a:solidFill>
                <a:highlight>
                  <a:srgbClr val="008000"/>
                </a:highlight>
              </a:rPr>
              <a:t>(level=0, drop=True).transpose().</a:t>
            </a:r>
            <a:r>
              <a:rPr lang="en-US" sz="1200" dirty="0" err="1">
                <a:solidFill>
                  <a:schemeClr val="tx1"/>
                </a:solidFill>
                <a:highlight>
                  <a:srgbClr val="800000"/>
                </a:highlight>
              </a:rPr>
              <a:t>reset_index</a:t>
            </a:r>
            <a:r>
              <a:rPr lang="en-US" sz="1200" dirty="0">
                <a:solidFill>
                  <a:schemeClr val="tx1"/>
                </a:solidFill>
                <a:highlight>
                  <a:srgbClr val="800000"/>
                </a:highlight>
              </a:rPr>
              <a:t>(level=0, drop=True).</a:t>
            </a:r>
            <a:r>
              <a:rPr lang="en-US" sz="1200" dirty="0" err="1">
                <a:solidFill>
                  <a:schemeClr val="tx1"/>
                </a:solidFill>
                <a:highlight>
                  <a:srgbClr val="800000"/>
                </a:highlight>
              </a:rPr>
              <a:t>transponse</a:t>
            </a:r>
            <a:r>
              <a:rPr lang="en-US" sz="1200" dirty="0">
                <a:solidFill>
                  <a:schemeClr val="tx1"/>
                </a:solidFill>
                <a:highlight>
                  <a:srgbClr val="800000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After first transpose():						After second transpose():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79D8E4-7385-CE0A-5C78-B8C85256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45" y="3558794"/>
            <a:ext cx="3214483" cy="2250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8ECC1B-7C5C-C620-2A6E-4A8528EF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99" y="3662700"/>
            <a:ext cx="6059419" cy="10185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84683-ABF7-3E01-7656-3EFD1CAA1E88}"/>
              </a:ext>
            </a:extLst>
          </p:cNvPr>
          <p:cNvSpPr txBox="1"/>
          <p:nvPr/>
        </p:nvSpPr>
        <p:spPr>
          <a:xfrm>
            <a:off x="945182" y="6172200"/>
            <a:ext cx="884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we will have duplicated column names for count1 and count2</a:t>
            </a:r>
          </a:p>
        </p:txBody>
      </p:sp>
    </p:spTree>
    <p:extLst>
      <p:ext uri="{BB962C8B-B14F-4D97-AF65-F5344CB8AC3E}">
        <p14:creationId xmlns:p14="http://schemas.microsoft.com/office/powerpoint/2010/main" val="234870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Mean, max, min, sum, description – </a:t>
            </a:r>
            <a:r>
              <a:rPr lang="en-US" dirty="0" err="1"/>
              <a:t>groupby</a:t>
            </a:r>
            <a:r>
              <a:rPr lang="en-US" dirty="0"/>
              <a:t> – describe()Option Two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191837" cy="3858362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Modify columns to pair multiple columns to one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chemeClr val="tx1"/>
                </a:solidFill>
                <a:highlight>
                  <a:srgbClr val="008000"/>
                </a:highlight>
              </a:rPr>
              <a:t>df.groupby</a:t>
            </a:r>
            <a:r>
              <a:rPr lang="en-US" sz="1000" dirty="0">
                <a:solidFill>
                  <a:schemeClr val="tx1"/>
                </a:solidFill>
                <a:highlight>
                  <a:srgbClr val="008000"/>
                </a:highlight>
              </a:rPr>
              <a:t>([‘count3, count4’])[[‘count1’, ‘count2’]]. description().</a:t>
            </a:r>
            <a:r>
              <a:rPr lang="en-US" sz="1000" dirty="0" err="1">
                <a:solidFill>
                  <a:schemeClr val="tx1"/>
                </a:solidFill>
                <a:highlight>
                  <a:srgbClr val="008000"/>
                </a:highlight>
              </a:rPr>
              <a:t>reset_index</a:t>
            </a:r>
            <a:r>
              <a:rPr lang="en-US" sz="1000" dirty="0">
                <a:solidFill>
                  <a:schemeClr val="tx1"/>
                </a:solidFill>
                <a:highlight>
                  <a:srgbClr val="008000"/>
                </a:highlight>
              </a:rPr>
              <a:t>()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chemeClr val="tx1"/>
                </a:solidFill>
                <a:highlight>
                  <a:srgbClr val="008000"/>
                </a:highlight>
              </a:rPr>
              <a:t>df.columns</a:t>
            </a:r>
            <a:r>
              <a:rPr lang="en-US" sz="1000" dirty="0">
                <a:solidFill>
                  <a:schemeClr val="tx1"/>
                </a:solidFill>
                <a:highlight>
                  <a:srgbClr val="008000"/>
                </a:highlight>
              </a:rPr>
              <a:t> = [“_”.join(pair) for pair in </a:t>
            </a:r>
            <a:r>
              <a:rPr lang="en-US" sz="1000" dirty="0" err="1">
                <a:solidFill>
                  <a:schemeClr val="tx1"/>
                </a:solidFill>
                <a:highlight>
                  <a:srgbClr val="008000"/>
                </a:highlight>
              </a:rPr>
              <a:t>df.columns</a:t>
            </a:r>
            <a:r>
              <a:rPr lang="en-US" sz="1000" dirty="0">
                <a:solidFill>
                  <a:schemeClr val="tx1"/>
                </a:solidFill>
                <a:highlight>
                  <a:srgbClr val="008000"/>
                </a:highlight>
              </a:rPr>
              <a:t>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Sample: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df.groupby</a:t>
            </a:r>
            <a:r>
              <a:rPr lang="en-US" sz="1200" dirty="0">
                <a:solidFill>
                  <a:schemeClr val="tx1"/>
                </a:solidFill>
              </a:rPr>
              <a:t>(‘result’)[[‘count1’, ‘count2’]]. description().</a:t>
            </a:r>
            <a:r>
              <a:rPr lang="en-US" sz="1200" dirty="0" err="1">
                <a:solidFill>
                  <a:schemeClr val="tx1"/>
                </a:solidFill>
              </a:rPr>
              <a:t>reset_index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df.columns</a:t>
            </a:r>
            <a:r>
              <a:rPr lang="en-US" sz="1200" dirty="0">
                <a:solidFill>
                  <a:schemeClr val="tx1"/>
                </a:solidFill>
              </a:rPr>
              <a:t> = [“_”.join(pair) for pair in </a:t>
            </a:r>
            <a:r>
              <a:rPr lang="en-US" sz="1200" dirty="0" err="1">
                <a:solidFill>
                  <a:schemeClr val="tx1"/>
                </a:solidFill>
              </a:rPr>
              <a:t>df.columns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print(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				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44F19-0E93-C598-A28E-90842B80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96" y="3860513"/>
            <a:ext cx="7533111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2717-8D5B-6E23-BE36-FCDC415B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>
                <a:solidFill>
                  <a:schemeClr val="tx2"/>
                </a:solidFill>
              </a:rPr>
              <a:t>Preparation:  </a:t>
            </a:r>
            <a:br>
              <a:rPr lang="en-US" altLang="zh-CN" sz="5400" dirty="0">
                <a:solidFill>
                  <a:schemeClr val="tx2"/>
                </a:solidFill>
              </a:rPr>
            </a:br>
            <a:r>
              <a:rPr lang="en-US" altLang="zh-CN" sz="5400" dirty="0">
                <a:solidFill>
                  <a:schemeClr val="tx2"/>
                </a:solidFill>
              </a:rPr>
              <a:t>Basic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1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String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81" y="1676400"/>
            <a:ext cx="11191837" cy="5070088"/>
          </a:xfrm>
        </p:spPr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endParaRPr lang="en-US" sz="4300" dirty="0">
              <a:solidFill>
                <a:schemeClr val="tx1"/>
              </a:solidFill>
            </a:endParaRPr>
          </a:p>
          <a:p>
            <a:pPr lvl="1"/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split() and join()</a:t>
            </a:r>
          </a:p>
          <a:p>
            <a:pPr lvl="2"/>
            <a:r>
              <a:rPr lang="en-US" sz="4300" dirty="0" err="1">
                <a:solidFill>
                  <a:schemeClr val="tx1"/>
                </a:solidFill>
              </a:rPr>
              <a:t>str_to_list</a:t>
            </a:r>
            <a:r>
              <a:rPr lang="en-US" sz="4300" dirty="0">
                <a:solidFill>
                  <a:schemeClr val="tx1"/>
                </a:solidFill>
              </a:rPr>
              <a:t> = ‘value1:value2:value3’.split(‘:’)</a:t>
            </a:r>
          </a:p>
          <a:p>
            <a:pPr lvl="2"/>
            <a:r>
              <a:rPr lang="en-US" sz="4300" dirty="0" err="1">
                <a:solidFill>
                  <a:schemeClr val="tx1"/>
                </a:solidFill>
              </a:rPr>
              <a:t>List_to_str</a:t>
            </a:r>
            <a:r>
              <a:rPr lang="en-US" sz="4300" dirty="0">
                <a:solidFill>
                  <a:schemeClr val="tx1"/>
                </a:solidFill>
              </a:rPr>
              <a:t> = ‘:’.join(</a:t>
            </a:r>
            <a:r>
              <a:rPr lang="en-US" sz="4300" dirty="0" err="1">
                <a:solidFill>
                  <a:schemeClr val="tx1"/>
                </a:solidFill>
              </a:rPr>
              <a:t>str_to_list</a:t>
            </a:r>
            <a:r>
              <a:rPr lang="en-US" sz="4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replace()</a:t>
            </a:r>
          </a:p>
          <a:p>
            <a:pPr lvl="2"/>
            <a:r>
              <a:rPr lang="en-US" sz="4300" dirty="0" err="1">
                <a:solidFill>
                  <a:schemeClr val="tx1"/>
                </a:solidFill>
              </a:rPr>
              <a:t>list_to_str</a:t>
            </a:r>
            <a:r>
              <a:rPr lang="en-US" sz="4300" dirty="0">
                <a:solidFill>
                  <a:schemeClr val="tx1"/>
                </a:solidFill>
              </a:rPr>
              <a:t> = </a:t>
            </a:r>
            <a:r>
              <a:rPr lang="en-US" sz="4300" dirty="0" err="1">
                <a:solidFill>
                  <a:schemeClr val="tx1"/>
                </a:solidFill>
              </a:rPr>
              <a:t>list_to_str.replace</a:t>
            </a:r>
            <a:r>
              <a:rPr lang="en-US" sz="4300" dirty="0">
                <a:solidFill>
                  <a:schemeClr val="tx1"/>
                </a:solidFill>
              </a:rPr>
              <a:t>(‘value1’, ‘value5’)</a:t>
            </a:r>
          </a:p>
          <a:p>
            <a:pPr lvl="1"/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strip(),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lstrip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rstrip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</a:t>
            </a:r>
          </a:p>
          <a:p>
            <a:pPr lvl="2"/>
            <a:r>
              <a:rPr lang="en-US" sz="4300" dirty="0" err="1">
                <a:solidFill>
                  <a:schemeClr val="tx1"/>
                </a:solidFill>
              </a:rPr>
              <a:t>list_to_str</a:t>
            </a:r>
            <a:r>
              <a:rPr lang="en-US" sz="4300" dirty="0">
                <a:solidFill>
                  <a:schemeClr val="tx1"/>
                </a:solidFill>
              </a:rPr>
              <a:t>=</a:t>
            </a:r>
            <a:r>
              <a:rPr lang="en-US" sz="4300" dirty="0" err="1">
                <a:solidFill>
                  <a:schemeClr val="tx1"/>
                </a:solidFill>
              </a:rPr>
              <a:t>list_to_str.strip</a:t>
            </a:r>
            <a:r>
              <a:rPr lang="en-US" sz="4300" dirty="0">
                <a:solidFill>
                  <a:schemeClr val="tx1"/>
                </a:solidFill>
              </a:rPr>
              <a:t>(‘3’)</a:t>
            </a:r>
          </a:p>
          <a:p>
            <a:pPr lvl="1"/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lower(), upper(),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islower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isupper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capitalize(),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swapcase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</a:t>
            </a:r>
          </a:p>
          <a:p>
            <a:pPr lvl="1"/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startswith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endswith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</a:t>
            </a:r>
          </a:p>
          <a:p>
            <a:pPr lvl="1"/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ljust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)(),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rjust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center()</a:t>
            </a:r>
          </a:p>
          <a:p>
            <a:pPr lvl="1"/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count()</a:t>
            </a:r>
          </a:p>
          <a:p>
            <a:pPr lvl="2"/>
            <a:r>
              <a:rPr lang="en-US" sz="4300" dirty="0">
                <a:solidFill>
                  <a:schemeClr val="tx1"/>
                </a:solidFill>
              </a:rPr>
              <a:t>Text=‘hello’</a:t>
            </a:r>
          </a:p>
          <a:p>
            <a:pPr lvl="2"/>
            <a:r>
              <a:rPr lang="en-US" sz="4300" dirty="0" err="1">
                <a:solidFill>
                  <a:schemeClr val="tx1"/>
                </a:solidFill>
              </a:rPr>
              <a:t>Test.count</a:t>
            </a:r>
            <a:r>
              <a:rPr lang="en-US" sz="4300" dirty="0">
                <a:solidFill>
                  <a:schemeClr val="tx1"/>
                </a:solidFill>
              </a:rPr>
              <a:t>(‘l’)</a:t>
            </a:r>
          </a:p>
          <a:p>
            <a:pPr lvl="1"/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index()</a:t>
            </a:r>
          </a:p>
          <a:p>
            <a:pPr lvl="1"/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isalnum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isalpha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isdigit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(), </a:t>
            </a:r>
            <a:r>
              <a:rPr lang="en-US" sz="4300" dirty="0" err="1">
                <a:solidFill>
                  <a:schemeClr val="tx1"/>
                </a:solidFill>
                <a:highlight>
                  <a:srgbClr val="008000"/>
                </a:highlight>
              </a:rPr>
              <a:t>isprintable</a:t>
            </a:r>
            <a:r>
              <a:rPr lang="en-US" sz="4300" dirty="0">
                <a:solidFill>
                  <a:schemeClr val="tx1"/>
                </a:solidFill>
                <a:highlight>
                  <a:srgbClr val="008000"/>
                </a:highlight>
              </a:rPr>
              <a:t>()</a:t>
            </a:r>
          </a:p>
          <a:p>
            <a:pPr lvl="1"/>
            <a:endParaRPr lang="en-US" sz="4300" dirty="0">
              <a:solidFill>
                <a:schemeClr val="tx1"/>
              </a:solidFill>
            </a:endParaRPr>
          </a:p>
          <a:p>
            <a:pPr lvl="1"/>
            <a:endParaRPr lang="en-US" sz="4300" dirty="0">
              <a:solidFill>
                <a:schemeClr val="tx1"/>
              </a:solidFill>
            </a:endParaRPr>
          </a:p>
          <a:p>
            <a:pPr lvl="1"/>
            <a:endParaRPr lang="en-US" sz="43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LIST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00" y="1953318"/>
            <a:ext cx="11191837" cy="507008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100" dirty="0">
                <a:solidFill>
                  <a:schemeClr val="tx1"/>
                </a:solidFill>
              </a:rPr>
              <a:t>Add an item to a list</a:t>
            </a:r>
          </a:p>
          <a:p>
            <a:pPr lvl="2"/>
            <a:r>
              <a:rPr lang="en-US" sz="1100" dirty="0" err="1">
                <a:solidFill>
                  <a:schemeClr val="tx1"/>
                </a:solidFill>
                <a:highlight>
                  <a:srgbClr val="008000"/>
                </a:highlight>
              </a:rPr>
              <a:t>my_list.append</a:t>
            </a:r>
            <a:r>
              <a:rPr lang="en-US" sz="1100" dirty="0">
                <a:solidFill>
                  <a:schemeClr val="tx1"/>
                </a:solidFill>
                <a:highlight>
                  <a:srgbClr val="008000"/>
                </a:highlight>
              </a:rPr>
              <a:t>(item)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Add a list to a list</a:t>
            </a:r>
          </a:p>
          <a:p>
            <a:pPr lvl="2"/>
            <a:r>
              <a:rPr lang="en-US" sz="1100" dirty="0" err="1">
                <a:solidFill>
                  <a:schemeClr val="tx1"/>
                </a:solidFill>
                <a:highlight>
                  <a:srgbClr val="008000"/>
                </a:highlight>
              </a:rPr>
              <a:t>my_list.entend</a:t>
            </a:r>
            <a:r>
              <a:rPr lang="en-US" sz="1100" dirty="0">
                <a:solidFill>
                  <a:schemeClr val="tx1"/>
                </a:solidFill>
                <a:highlight>
                  <a:srgbClr val="008000"/>
                </a:highlight>
              </a:rPr>
              <a:t>([‘hello’, 1, 3])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Remove the duplicated items in the list and keep the original order</a:t>
            </a:r>
          </a:p>
          <a:p>
            <a:pPr lvl="2"/>
            <a:r>
              <a:rPr lang="en-US" sz="1100" dirty="0">
                <a:solidFill>
                  <a:schemeClr val="tx1"/>
                </a:solidFill>
                <a:highlight>
                  <a:srgbClr val="008000"/>
                </a:highlight>
              </a:rPr>
              <a:t>sorted(set(</a:t>
            </a:r>
            <a:r>
              <a:rPr lang="en-US" sz="1100" dirty="0" err="1">
                <a:solidFill>
                  <a:schemeClr val="tx1"/>
                </a:solidFill>
                <a:highlight>
                  <a:srgbClr val="008000"/>
                </a:highlight>
              </a:rPr>
              <a:t>old_list</a:t>
            </a:r>
            <a:r>
              <a:rPr lang="en-US" sz="1100" dirty="0">
                <a:solidFill>
                  <a:schemeClr val="tx1"/>
                </a:solidFill>
                <a:highlight>
                  <a:srgbClr val="008000"/>
                </a:highlight>
              </a:rPr>
              <a:t>), key=lambda x: </a:t>
            </a:r>
            <a:r>
              <a:rPr lang="en-US" sz="1100" dirty="0" err="1">
                <a:solidFill>
                  <a:schemeClr val="tx1"/>
                </a:solidFill>
                <a:highlight>
                  <a:srgbClr val="008000"/>
                </a:highlight>
              </a:rPr>
              <a:t>old_list.index</a:t>
            </a:r>
            <a:r>
              <a:rPr lang="en-US" sz="1100" dirty="0">
                <a:solidFill>
                  <a:schemeClr val="tx1"/>
                </a:solidFill>
                <a:highlight>
                  <a:srgbClr val="008000"/>
                </a:highlight>
              </a:rPr>
              <a:t>(x))</a:t>
            </a:r>
            <a:endParaRPr lang="en-US" sz="4100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pPr lvl="1"/>
            <a:r>
              <a:rPr lang="en-US" altLang="zh-CN" sz="1200" dirty="0">
                <a:solidFill>
                  <a:schemeClr val="tx1"/>
                </a:solidFill>
              </a:rPr>
              <a:t>List slicing</a:t>
            </a:r>
          </a:p>
          <a:p>
            <a:pPr lvl="2"/>
            <a:r>
              <a:rPr lang="en-US" altLang="zh-CN" sz="1000" dirty="0" err="1">
                <a:solidFill>
                  <a:schemeClr val="tx1"/>
                </a:solidFill>
              </a:rPr>
              <a:t>my_list</a:t>
            </a:r>
            <a:r>
              <a:rPr lang="en-US" altLang="zh-CN" sz="1000" dirty="0">
                <a:solidFill>
                  <a:schemeClr val="tx1"/>
                </a:solidFill>
              </a:rPr>
              <a:t> = [‘a’, ‘b’, ‘c’, ‘d’, ‘e’, ‘f’, ‘g’]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print(</a:t>
            </a:r>
            <a:r>
              <a:rPr lang="en-US" sz="1000" dirty="0" err="1">
                <a:solidFill>
                  <a:schemeClr val="tx1"/>
                </a:solidFill>
              </a:rPr>
              <a:t>my_list</a:t>
            </a:r>
            <a:r>
              <a:rPr lang="en-US" sz="1000" dirty="0">
                <a:solidFill>
                  <a:schemeClr val="tx1"/>
                </a:solidFill>
              </a:rPr>
              <a:t>[2:5])	#list index starts from 0.  It will print the 3</a:t>
            </a:r>
            <a:r>
              <a:rPr lang="en-US" sz="1000" baseline="30000" dirty="0">
                <a:solidFill>
                  <a:schemeClr val="tx1"/>
                </a:solidFill>
              </a:rPr>
              <a:t>rd</a:t>
            </a:r>
            <a:r>
              <a:rPr lang="en-US" sz="1000" dirty="0">
                <a:solidFill>
                  <a:schemeClr val="tx1"/>
                </a:solidFill>
              </a:rPr>
              <a:t> and the 4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items</a:t>
            </a:r>
          </a:p>
          <a:p>
            <a:pPr lvl="3"/>
            <a:r>
              <a:rPr lang="en-US" sz="800" dirty="0">
                <a:solidFill>
                  <a:schemeClr val="tx1"/>
                </a:solidFill>
              </a:rPr>
              <a:t>[‘c’, ‘d’]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print(</a:t>
            </a:r>
            <a:r>
              <a:rPr lang="en-US" sz="1000" dirty="0" err="1">
                <a:solidFill>
                  <a:schemeClr val="tx1"/>
                </a:solidFill>
              </a:rPr>
              <a:t>my_list</a:t>
            </a:r>
            <a:r>
              <a:rPr lang="en-US" sz="1000" dirty="0">
                <a:solidFill>
                  <a:schemeClr val="tx1"/>
                </a:solidFill>
              </a:rPr>
              <a:t>[3:])  #items from the 4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item to the end</a:t>
            </a:r>
          </a:p>
          <a:p>
            <a:pPr lvl="3"/>
            <a:r>
              <a:rPr lang="en-US" sz="800" dirty="0">
                <a:solidFill>
                  <a:schemeClr val="tx1"/>
                </a:solidFill>
              </a:rPr>
              <a:t>[‘d’, ‘e’, ‘f’, ‘g’]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print(</a:t>
            </a:r>
            <a:r>
              <a:rPr lang="en-US" sz="1000" dirty="0" err="1">
                <a:solidFill>
                  <a:schemeClr val="tx1"/>
                </a:solidFill>
              </a:rPr>
              <a:t>my_list</a:t>
            </a:r>
            <a:r>
              <a:rPr lang="en-US" sz="1000" dirty="0">
                <a:solidFill>
                  <a:schemeClr val="tx1"/>
                </a:solidFill>
              </a:rPr>
              <a:t>[:])  #items from beginning to the end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Print(</a:t>
            </a:r>
            <a:r>
              <a:rPr lang="en-US" sz="1000" dirty="0" err="1">
                <a:solidFill>
                  <a:schemeClr val="tx1"/>
                </a:solidFill>
              </a:rPr>
              <a:t>my_list</a:t>
            </a:r>
            <a:r>
              <a:rPr lang="en-US" sz="1000" dirty="0">
                <a:solidFill>
                  <a:schemeClr val="tx1"/>
                </a:solidFill>
              </a:rPr>
              <a:t>[:-2]  #items from beginning to the second last item (not include it)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highlight>
                  <a:srgbClr val="008000"/>
                </a:highlight>
              </a:rPr>
              <a:t>insert(), remove(), pop(), clear(), index(), count(), sort(), reverse(), copy()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del the 2</a:t>
            </a:r>
            <a:r>
              <a:rPr lang="en-US" sz="1100" baseline="30000" dirty="0">
                <a:solidFill>
                  <a:schemeClr val="tx1"/>
                </a:solidFill>
              </a:rPr>
              <a:t>nd</a:t>
            </a:r>
            <a:r>
              <a:rPr lang="en-US" sz="1100" dirty="0">
                <a:solidFill>
                  <a:schemeClr val="tx1"/>
                </a:solidFill>
              </a:rPr>
              <a:t> item</a:t>
            </a:r>
          </a:p>
          <a:p>
            <a:pPr lvl="2"/>
            <a:r>
              <a:rPr lang="en-US" sz="900" dirty="0">
                <a:solidFill>
                  <a:schemeClr val="tx1"/>
                </a:solidFill>
                <a:highlight>
                  <a:srgbClr val="008000"/>
                </a:highlight>
              </a:rPr>
              <a:t>del </a:t>
            </a:r>
            <a:r>
              <a:rPr lang="en-US" sz="900" dirty="0" err="1">
                <a:solidFill>
                  <a:schemeClr val="tx1"/>
                </a:solidFill>
              </a:rPr>
              <a:t>my_list</a:t>
            </a:r>
            <a:r>
              <a:rPr lang="en-US" sz="900" dirty="0">
                <a:solidFill>
                  <a:schemeClr val="tx1"/>
                </a:solidFill>
              </a:rPr>
              <a:t>[1]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Check item in the list  </a:t>
            </a:r>
          </a:p>
          <a:p>
            <a:pPr lvl="2"/>
            <a:r>
              <a:rPr lang="en-US" sz="900" dirty="0">
                <a:solidFill>
                  <a:schemeClr val="tx1"/>
                </a:solidFill>
              </a:rPr>
              <a:t>if(item </a:t>
            </a:r>
            <a:r>
              <a:rPr lang="en-US" sz="900" dirty="0">
                <a:solidFill>
                  <a:schemeClr val="tx1"/>
                </a:solidFill>
                <a:highlight>
                  <a:srgbClr val="008000"/>
                </a:highlight>
              </a:rPr>
              <a:t>in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my_list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900" dirty="0">
                <a:solidFill>
                  <a:schemeClr val="tx1"/>
                </a:solidFill>
                <a:highlight>
                  <a:srgbClr val="008000"/>
                </a:highlight>
              </a:rPr>
              <a:t>for</a:t>
            </a:r>
            <a:r>
              <a:rPr lang="en-US" sz="900" dirty="0">
                <a:solidFill>
                  <a:schemeClr val="tx1"/>
                </a:solidFill>
              </a:rPr>
              <a:t> item in </a:t>
            </a:r>
            <a:r>
              <a:rPr lang="en-US" sz="900" dirty="0" err="1">
                <a:solidFill>
                  <a:schemeClr val="tx1"/>
                </a:solidFill>
              </a:rPr>
              <a:t>my_list</a:t>
            </a:r>
            <a:endParaRPr lang="en-US" sz="900" dirty="0">
              <a:solidFill>
                <a:schemeClr val="tx1"/>
              </a:solidFill>
            </a:endParaRPr>
          </a:p>
          <a:p>
            <a:pPr lvl="1"/>
            <a:endParaRPr lang="en-US" sz="43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String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81" y="1676400"/>
            <a:ext cx="11191837" cy="50700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4300" dirty="0">
              <a:solidFill>
                <a:schemeClr val="tx1"/>
              </a:solidFill>
            </a:endParaRPr>
          </a:p>
          <a:p>
            <a:pPr lvl="1"/>
            <a:r>
              <a:rPr lang="en-US" sz="4300" dirty="0">
                <a:solidFill>
                  <a:schemeClr val="tx1"/>
                </a:solidFill>
              </a:rPr>
              <a:t>Samples</a:t>
            </a:r>
          </a:p>
          <a:p>
            <a:pPr lvl="2"/>
            <a:r>
              <a:rPr lang="en-US" sz="3900" dirty="0" err="1">
                <a:solidFill>
                  <a:schemeClr val="tx1"/>
                </a:solidFill>
              </a:rPr>
              <a:t>my_list</a:t>
            </a:r>
            <a:r>
              <a:rPr lang="en-US" sz="3900" dirty="0">
                <a:solidFill>
                  <a:schemeClr val="tx1"/>
                </a:solidFill>
              </a:rPr>
              <a:t>=[</a:t>
            </a:r>
            <a:r>
              <a:rPr lang="en-US" sz="3900" dirty="0" err="1">
                <a:solidFill>
                  <a:schemeClr val="tx1"/>
                </a:solidFill>
              </a:rPr>
              <a:t>a.upper</a:t>
            </a:r>
            <a:r>
              <a:rPr lang="en-US" sz="3900" dirty="0">
                <a:solidFill>
                  <a:schemeClr val="tx1"/>
                </a:solidFill>
              </a:rPr>
              <a:t>() for a in </a:t>
            </a:r>
            <a:r>
              <a:rPr lang="en-US" sz="3900" dirty="0" err="1">
                <a:solidFill>
                  <a:schemeClr val="tx1"/>
                </a:solidFill>
              </a:rPr>
              <a:t>my_list</a:t>
            </a:r>
            <a:r>
              <a:rPr lang="en-US" sz="3900" dirty="0">
                <a:solidFill>
                  <a:schemeClr val="tx1"/>
                </a:solidFill>
              </a:rPr>
              <a:t>]</a:t>
            </a:r>
          </a:p>
          <a:p>
            <a:pPr lvl="2"/>
            <a:r>
              <a:rPr lang="en-US" sz="3900" dirty="0" err="1">
                <a:solidFill>
                  <a:schemeClr val="tx1"/>
                </a:solidFill>
              </a:rPr>
              <a:t>new_x_list</a:t>
            </a:r>
            <a:r>
              <a:rPr lang="en-US" sz="3900" dirty="0">
                <a:solidFill>
                  <a:schemeClr val="tx1"/>
                </a:solidFill>
              </a:rPr>
              <a:t>=[</a:t>
            </a:r>
            <a:r>
              <a:rPr lang="en-US" sz="3900" dirty="0" err="1">
                <a:solidFill>
                  <a:schemeClr val="tx1"/>
                </a:solidFill>
              </a:rPr>
              <a:t>old_list</a:t>
            </a:r>
            <a:r>
              <a:rPr lang="en-US" sz="3900" dirty="0">
                <a:solidFill>
                  <a:schemeClr val="tx1"/>
                </a:solidFill>
              </a:rPr>
              <a:t>[int(x)] if </a:t>
            </a:r>
            <a:r>
              <a:rPr lang="en-US" sz="3900" dirty="0" err="1">
                <a:solidFill>
                  <a:schemeClr val="tx1"/>
                </a:solidFill>
              </a:rPr>
              <a:t>x.isdigit</a:t>
            </a:r>
            <a:r>
              <a:rPr lang="en-US" sz="3900" dirty="0">
                <a:solidFill>
                  <a:schemeClr val="tx1"/>
                </a:solidFill>
              </a:rPr>
              <a:t>() and int(x) &lt; </a:t>
            </a:r>
            <a:r>
              <a:rPr lang="en-US" sz="3900" dirty="0" err="1">
                <a:solidFill>
                  <a:schemeClr val="tx1"/>
                </a:solidFill>
              </a:rPr>
              <a:t>len</a:t>
            </a:r>
            <a:r>
              <a:rPr lang="en-US" sz="3900" dirty="0">
                <a:solidFill>
                  <a:schemeClr val="tx1"/>
                </a:solidFill>
              </a:rPr>
              <a:t>(</a:t>
            </a:r>
            <a:r>
              <a:rPr lang="en-US" sz="3900" dirty="0" err="1">
                <a:solidFill>
                  <a:schemeClr val="tx1"/>
                </a:solidFill>
              </a:rPr>
              <a:t>old_list</a:t>
            </a:r>
            <a:r>
              <a:rPr lang="en-US" sz="3900" dirty="0">
                <a:solidFill>
                  <a:schemeClr val="tx1"/>
                </a:solidFill>
              </a:rPr>
              <a:t>) else </a:t>
            </a:r>
            <a:r>
              <a:rPr lang="en-US" sz="3900" dirty="0" err="1">
                <a:solidFill>
                  <a:schemeClr val="tx1"/>
                </a:solidFill>
              </a:rPr>
              <a:t>x.lower</a:t>
            </a:r>
            <a:r>
              <a:rPr lang="en-US" sz="3900" dirty="0">
                <a:solidFill>
                  <a:schemeClr val="tx1"/>
                </a:solidFill>
              </a:rPr>
              <a:t>() for x in </a:t>
            </a:r>
            <a:r>
              <a:rPr lang="en-US" sz="3900" dirty="0" err="1">
                <a:solidFill>
                  <a:schemeClr val="tx1"/>
                </a:solidFill>
              </a:rPr>
              <a:t>x_list</a:t>
            </a:r>
            <a:r>
              <a:rPr lang="en-US" sz="3900" dirty="0">
                <a:solidFill>
                  <a:schemeClr val="tx1"/>
                </a:solidFill>
              </a:rPr>
              <a:t>]</a:t>
            </a:r>
          </a:p>
          <a:p>
            <a:pPr lvl="1"/>
            <a:endParaRPr lang="en-US" sz="4300" dirty="0">
              <a:solidFill>
                <a:schemeClr val="tx1"/>
              </a:solidFill>
            </a:endParaRPr>
          </a:p>
          <a:p>
            <a:pPr lvl="1"/>
            <a:endParaRPr lang="en-US" sz="43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2717-8D5B-6E23-BE36-FCDC415B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86302"/>
            <a:ext cx="8737600" cy="2716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Pandas </a:t>
            </a:r>
            <a:r>
              <a:rPr lang="en-US" sz="5400" dirty="0" err="1">
                <a:solidFill>
                  <a:schemeClr val="tx2"/>
                </a:solidFill>
              </a:rPr>
              <a:t>dataframe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Convert a file to </a:t>
            </a:r>
            <a:r>
              <a:rPr lang="en-US" dirty="0" err="1"/>
              <a:t>dataframe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191837" cy="378587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import pandas as pd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os.path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import path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is_file</a:t>
            </a:r>
            <a:r>
              <a:rPr lang="en-US" dirty="0">
                <a:solidFill>
                  <a:schemeClr val="tx1"/>
                </a:solidFill>
              </a:rPr>
              <a:t>(file):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path.isfile</a:t>
            </a:r>
            <a:r>
              <a:rPr lang="en-US" dirty="0">
                <a:solidFill>
                  <a:schemeClr val="tx1"/>
                </a:solidFill>
              </a:rPr>
              <a:t>(file)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get_df</a:t>
            </a:r>
            <a:r>
              <a:rPr lang="en-US" dirty="0">
                <a:solidFill>
                  <a:schemeClr val="tx1"/>
                </a:solidFill>
              </a:rPr>
              <a:t>(file, </a:t>
            </a:r>
            <a:r>
              <a:rPr lang="en-US" dirty="0" err="1">
                <a:solidFill>
                  <a:schemeClr val="tx1"/>
                </a:solidFill>
              </a:rPr>
              <a:t>sep</a:t>
            </a:r>
            <a:r>
              <a:rPr lang="en-US" dirty="0">
                <a:solidFill>
                  <a:schemeClr val="tx1"/>
                </a:solidFill>
              </a:rPr>
              <a:t>=','):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(file, encoding="ISO-8859-1", </a:t>
            </a:r>
            <a:r>
              <a:rPr lang="en-US" dirty="0" err="1">
                <a:solidFill>
                  <a:schemeClr val="tx1"/>
                </a:solidFill>
              </a:rPr>
              <a:t>sep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sep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low_memory</a:t>
            </a:r>
            <a:r>
              <a:rPr lang="en-US" dirty="0">
                <a:solidFill>
                  <a:schemeClr val="tx1"/>
                </a:solidFill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181913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2717-8D5B-6E23-BE36-FCDC415B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2186302"/>
            <a:ext cx="9950233" cy="2653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>
                <a:solidFill>
                  <a:schemeClr val="tx2"/>
                </a:solidFill>
              </a:rPr>
              <a:t>Topic1:Math operations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1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73E8-D3CE-BB09-ECCC-D0B89978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Mean(), max(), min(), sum(), description()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1C26-E201-84F0-8D01-8C246BE5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191837" cy="378587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columns count1, count2.., we want to get the mean, max, min, sum or description.  We can do the following: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008000"/>
                </a:highlight>
              </a:rPr>
              <a:t>df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[[‘count1’]].mean()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008000"/>
                </a:highlight>
              </a:rPr>
              <a:t>df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[[‘count1’, ‘count2’]].sum()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Step1: Read the file and convert the file to a pandas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Step2: Access the columns.  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, column “count1” can be accessed: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(“example.csv”, …)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print(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[[‘count1’]].mean())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OK.  </a:t>
            </a:r>
            <a:r>
              <a:rPr lang="en-US" dirty="0">
                <a:solidFill>
                  <a:schemeClr val="tx1"/>
                </a:solidFill>
              </a:rPr>
              <a:t>Print 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mean value of column count1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print(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[[‘count’, ‘count2’]].mean())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OK. </a:t>
            </a:r>
            <a:r>
              <a:rPr lang="en-US" dirty="0">
                <a:solidFill>
                  <a:schemeClr val="tx1"/>
                </a:solidFill>
              </a:rPr>
              <a:t>Print 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mean values of column count1 and count2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[[‘count’]] is a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one column ‘count1’.  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[‘count’] is a series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[‘count1’].mean())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OK.  </a:t>
            </a:r>
            <a:r>
              <a:rPr lang="en-US" dirty="0">
                <a:solidFill>
                  <a:schemeClr val="tx1"/>
                </a:solidFill>
              </a:rPr>
              <a:t>Print a float value</a:t>
            </a:r>
          </a:p>
          <a:p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[‘count1’, ‘count2’] is invalid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[‘count1’, ‘count2’].mean()) </a:t>
            </a:r>
            <a:r>
              <a:rPr lang="en-US" b="1" dirty="0">
                <a:solidFill>
                  <a:schemeClr val="tx1"/>
                </a:solidFill>
                <a:highlight>
                  <a:srgbClr val="FF0000"/>
                </a:highlight>
              </a:rPr>
              <a:t>KEY ERROR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74C9EC-4DF3-D10A-8746-9AC74D7B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25" y="3683001"/>
            <a:ext cx="2209858" cy="4572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19D4B5-20F6-36F9-0371-036D6018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31" y="3658414"/>
            <a:ext cx="2574539" cy="6150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990E1B-253A-8D73-61E7-4E5444C0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293" y="4729187"/>
            <a:ext cx="1622014" cy="2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38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713</TotalTime>
  <Words>1236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Python General operations to process data</vt:lpstr>
      <vt:lpstr>Preparation:   Basic</vt:lpstr>
      <vt:lpstr>String operations</vt:lpstr>
      <vt:lpstr>LIST operations</vt:lpstr>
      <vt:lpstr>String operations</vt:lpstr>
      <vt:lpstr>Pandas dataframe</vt:lpstr>
      <vt:lpstr>Convert a file to dataframe</vt:lpstr>
      <vt:lpstr>Topic1:Math operations</vt:lpstr>
      <vt:lpstr>Mean(), max(), min(), sum(), description()</vt:lpstr>
      <vt:lpstr>Mean, max, min, sum, description – groupby – mean()</vt:lpstr>
      <vt:lpstr>Mean, max, min, sum, description – groupby – describe()</vt:lpstr>
      <vt:lpstr>Mean, max, min, sum, description – groupby – describe()Option one</vt:lpstr>
      <vt:lpstr>Mean, max, min, sum, description – groupby – describe() continue</vt:lpstr>
      <vt:lpstr>Mean, max, min, sum, description – groupby – describe()Option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Date/Time Libs</dc:title>
  <dc:creator>Ying Dai (Nokia)</dc:creator>
  <cp:lastModifiedBy>Ying Dai (Nokia)</cp:lastModifiedBy>
  <cp:revision>2</cp:revision>
  <dcterms:created xsi:type="dcterms:W3CDTF">2023-09-15T13:48:28Z</dcterms:created>
  <dcterms:modified xsi:type="dcterms:W3CDTF">2023-09-17T22:35:31Z</dcterms:modified>
</cp:coreProperties>
</file>