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32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 dai" userId="29345da8f1c065f6" providerId="LiveId" clId="{51A97528-E883-4A7D-92D8-8FB4191EB1C3}"/>
    <pc:docChg chg="undo custSel addSld modSld sldOrd">
      <pc:chgData name="ying dai" userId="29345da8f1c065f6" providerId="LiveId" clId="{51A97528-E883-4A7D-92D8-8FB4191EB1C3}" dt="2023-09-15T16:10:29.278" v="3302" actId="1076"/>
      <pc:docMkLst>
        <pc:docMk/>
      </pc:docMkLst>
      <pc:sldChg chg="addSp delSp modSp mod">
        <pc:chgData name="ying dai" userId="29345da8f1c065f6" providerId="LiveId" clId="{51A97528-E883-4A7D-92D8-8FB4191EB1C3}" dt="2023-09-15T15:04:03.259" v="1224" actId="1076"/>
        <pc:sldMkLst>
          <pc:docMk/>
          <pc:sldMk cId="1786561674" sldId="257"/>
        </pc:sldMkLst>
        <pc:spChg chg="mod">
          <ac:chgData name="ying dai" userId="29345da8f1c065f6" providerId="LiveId" clId="{51A97528-E883-4A7D-92D8-8FB4191EB1C3}" dt="2023-09-15T15:02:33.875" v="1202" actId="20577"/>
          <ac:spMkLst>
            <pc:docMk/>
            <pc:sldMk cId="1786561674" sldId="257"/>
            <ac:spMk id="2" creationId="{E814675B-BE4A-F844-7408-D58DB853CAC3}"/>
          </ac:spMkLst>
        </pc:spChg>
        <pc:spChg chg="del mod">
          <ac:chgData name="ying dai" userId="29345da8f1c065f6" providerId="LiveId" clId="{51A97528-E883-4A7D-92D8-8FB4191EB1C3}" dt="2023-09-15T15:02:47.495" v="1205"/>
          <ac:spMkLst>
            <pc:docMk/>
            <pc:sldMk cId="1786561674" sldId="257"/>
            <ac:spMk id="7" creationId="{8B066B1D-7365-31BC-2CC6-D1437263AA47}"/>
          </ac:spMkLst>
        </pc:spChg>
        <pc:spChg chg="add mod">
          <ac:chgData name="ying dai" userId="29345da8f1c065f6" providerId="LiveId" clId="{51A97528-E883-4A7D-92D8-8FB4191EB1C3}" dt="2023-09-15T15:03:38.589" v="1222" actId="1076"/>
          <ac:spMkLst>
            <pc:docMk/>
            <pc:sldMk cId="1786561674" sldId="257"/>
            <ac:spMk id="19" creationId="{BDA86084-42DF-F8F4-67FD-5F6DBD23A264}"/>
          </ac:spMkLst>
        </pc:spChg>
        <pc:picChg chg="add mod">
          <ac:chgData name="ying dai" userId="29345da8f1c065f6" providerId="LiveId" clId="{51A97528-E883-4A7D-92D8-8FB4191EB1C3}" dt="2023-09-15T15:04:03.259" v="1224" actId="1076"/>
          <ac:picMkLst>
            <pc:docMk/>
            <pc:sldMk cId="1786561674" sldId="257"/>
            <ac:picMk id="21" creationId="{DF4E3216-A855-D1FB-8327-E864ACB8CBF4}"/>
          </ac:picMkLst>
        </pc:picChg>
      </pc:sldChg>
      <pc:sldChg chg="modSp mod">
        <pc:chgData name="ying dai" userId="29345da8f1c065f6" providerId="LiveId" clId="{51A97528-E883-4A7D-92D8-8FB4191EB1C3}" dt="2023-09-15T15:04:46.527" v="1236" actId="20577"/>
        <pc:sldMkLst>
          <pc:docMk/>
          <pc:sldMk cId="1710678434" sldId="258"/>
        </pc:sldMkLst>
        <pc:spChg chg="mod">
          <ac:chgData name="ying dai" userId="29345da8f1c065f6" providerId="LiveId" clId="{51A97528-E883-4A7D-92D8-8FB4191EB1C3}" dt="2023-09-15T15:04:46.527" v="1236" actId="20577"/>
          <ac:spMkLst>
            <pc:docMk/>
            <pc:sldMk cId="1710678434" sldId="258"/>
            <ac:spMk id="2" creationId="{D48E2E40-D435-D1DA-BA2E-08B5B6AE57E6}"/>
          </ac:spMkLst>
        </pc:spChg>
      </pc:sldChg>
      <pc:sldChg chg="addSp modSp new mod setBg">
        <pc:chgData name="ying dai" userId="29345da8f1c065f6" providerId="LiveId" clId="{51A97528-E883-4A7D-92D8-8FB4191EB1C3}" dt="2023-09-15T15:04:59.113" v="1246" actId="20577"/>
        <pc:sldMkLst>
          <pc:docMk/>
          <pc:sldMk cId="3353283824" sldId="259"/>
        </pc:sldMkLst>
        <pc:spChg chg="mod">
          <ac:chgData name="ying dai" userId="29345da8f1c065f6" providerId="LiveId" clId="{51A97528-E883-4A7D-92D8-8FB4191EB1C3}" dt="2023-09-15T15:04:59.113" v="1246" actId="20577"/>
          <ac:spMkLst>
            <pc:docMk/>
            <pc:sldMk cId="3353283824" sldId="259"/>
            <ac:spMk id="2" creationId="{4FFDBDD0-1847-2C7B-930B-2761826B8C73}"/>
          </ac:spMkLst>
        </pc:spChg>
        <pc:spChg chg="mod">
          <ac:chgData name="ying dai" userId="29345da8f1c065f6" providerId="LiveId" clId="{51A97528-E883-4A7D-92D8-8FB4191EB1C3}" dt="2023-09-15T14:46:46.371" v="801" actId="20577"/>
          <ac:spMkLst>
            <pc:docMk/>
            <pc:sldMk cId="3353283824" sldId="259"/>
            <ac:spMk id="3" creationId="{97CDD706-6C39-EBB4-661C-B96CA6460BA9}"/>
          </ac:spMkLst>
        </pc:spChg>
        <pc:spChg chg="add">
          <ac:chgData name="ying dai" userId="29345da8f1c065f6" providerId="LiveId" clId="{51A97528-E883-4A7D-92D8-8FB4191EB1C3}" dt="2023-09-15T14:35:17.205" v="1" actId="26606"/>
          <ac:spMkLst>
            <pc:docMk/>
            <pc:sldMk cId="3353283824" sldId="259"/>
            <ac:spMk id="8" creationId="{CADF2543-1B6F-4FBC-A7AF-53A0430E05AB}"/>
          </ac:spMkLst>
        </pc:spChg>
        <pc:grpChg chg="add">
          <ac:chgData name="ying dai" userId="29345da8f1c065f6" providerId="LiveId" clId="{51A97528-E883-4A7D-92D8-8FB4191EB1C3}" dt="2023-09-15T14:35:17.205" v="1" actId="26606"/>
          <ac:grpSpMkLst>
            <pc:docMk/>
            <pc:sldMk cId="3353283824" sldId="259"/>
            <ac:grpSpMk id="10" creationId="{A80A6E81-6B71-43DF-877B-E964A9A4CB68}"/>
          </ac:grpSpMkLst>
        </pc:grpChg>
      </pc:sldChg>
      <pc:sldChg chg="addSp modSp new mod setBg">
        <pc:chgData name="ying dai" userId="29345da8f1c065f6" providerId="LiveId" clId="{51A97528-E883-4A7D-92D8-8FB4191EB1C3}" dt="2023-09-15T15:38:10.576" v="1626" actId="1076"/>
        <pc:sldMkLst>
          <pc:docMk/>
          <pc:sldMk cId="3778813405" sldId="260"/>
        </pc:sldMkLst>
        <pc:spChg chg="mod">
          <ac:chgData name="ying dai" userId="29345da8f1c065f6" providerId="LiveId" clId="{51A97528-E883-4A7D-92D8-8FB4191EB1C3}" dt="2023-09-15T15:25:51.059" v="1616" actId="20577"/>
          <ac:spMkLst>
            <pc:docMk/>
            <pc:sldMk cId="3778813405" sldId="260"/>
            <ac:spMk id="2" creationId="{0593FC25-CAFD-4E56-3DD6-716539BDADFD}"/>
          </ac:spMkLst>
        </pc:spChg>
        <pc:spChg chg="mod">
          <ac:chgData name="ying dai" userId="29345da8f1c065f6" providerId="LiveId" clId="{51A97528-E883-4A7D-92D8-8FB4191EB1C3}" dt="2023-09-15T15:11:46.289" v="1594" actId="14100"/>
          <ac:spMkLst>
            <pc:docMk/>
            <pc:sldMk cId="3778813405" sldId="260"/>
            <ac:spMk id="3" creationId="{42DB527E-FA61-9316-843C-CAAC853937EF}"/>
          </ac:spMkLst>
        </pc:spChg>
        <pc:spChg chg="add">
          <ac:chgData name="ying dai" userId="29345da8f1c065f6" providerId="LiveId" clId="{51A97528-E883-4A7D-92D8-8FB4191EB1C3}" dt="2023-09-15T14:43:38.078" v="375" actId="26606"/>
          <ac:spMkLst>
            <pc:docMk/>
            <pc:sldMk cId="3778813405" sldId="260"/>
            <ac:spMk id="8" creationId="{CADF2543-1B6F-4FBC-A7AF-53A0430E05AB}"/>
          </ac:spMkLst>
        </pc:spChg>
        <pc:grpChg chg="add">
          <ac:chgData name="ying dai" userId="29345da8f1c065f6" providerId="LiveId" clId="{51A97528-E883-4A7D-92D8-8FB4191EB1C3}" dt="2023-09-15T14:43:38.078" v="375" actId="26606"/>
          <ac:grpSpMkLst>
            <pc:docMk/>
            <pc:sldMk cId="3778813405" sldId="260"/>
            <ac:grpSpMk id="10" creationId="{A80A6E81-6B71-43DF-877B-E964A9A4CB68}"/>
          </ac:grpSpMkLst>
        </pc:grpChg>
        <pc:picChg chg="add mod">
          <ac:chgData name="ying dai" userId="29345da8f1c065f6" providerId="LiveId" clId="{51A97528-E883-4A7D-92D8-8FB4191EB1C3}" dt="2023-09-15T15:08:30.946" v="1474" actId="1076"/>
          <ac:picMkLst>
            <pc:docMk/>
            <pc:sldMk cId="3778813405" sldId="260"/>
            <ac:picMk id="5" creationId="{3ECBC9FF-25CE-C3F7-D430-C22221B857B3}"/>
          </ac:picMkLst>
        </pc:picChg>
        <pc:picChg chg="add mod">
          <ac:chgData name="ying dai" userId="29345da8f1c065f6" providerId="LiveId" clId="{51A97528-E883-4A7D-92D8-8FB4191EB1C3}" dt="2023-09-15T15:09:59.045" v="1592" actId="1076"/>
          <ac:picMkLst>
            <pc:docMk/>
            <pc:sldMk cId="3778813405" sldId="260"/>
            <ac:picMk id="7" creationId="{5A5469BF-F65D-4953-E7EC-6E1B01146372}"/>
          </ac:picMkLst>
        </pc:picChg>
        <pc:picChg chg="add mod">
          <ac:chgData name="ying dai" userId="29345da8f1c065f6" providerId="LiveId" clId="{51A97528-E883-4A7D-92D8-8FB4191EB1C3}" dt="2023-09-15T15:38:07.518" v="1625" actId="1076"/>
          <ac:picMkLst>
            <pc:docMk/>
            <pc:sldMk cId="3778813405" sldId="260"/>
            <ac:picMk id="16" creationId="{C5271BC7-D73D-7263-9F26-F692373EB8EC}"/>
          </ac:picMkLst>
        </pc:picChg>
        <pc:picChg chg="add mod">
          <ac:chgData name="ying dai" userId="29345da8f1c065f6" providerId="LiveId" clId="{51A97528-E883-4A7D-92D8-8FB4191EB1C3}" dt="2023-09-15T15:38:10.576" v="1626" actId="1076"/>
          <ac:picMkLst>
            <pc:docMk/>
            <pc:sldMk cId="3778813405" sldId="260"/>
            <ac:picMk id="17" creationId="{E1EFD41C-3B42-6671-FC9E-250F17997A90}"/>
          </ac:picMkLst>
        </pc:picChg>
      </pc:sldChg>
      <pc:sldChg chg="addSp delSp modSp add mod ord">
        <pc:chgData name="ying dai" userId="29345da8f1c065f6" providerId="LiveId" clId="{51A97528-E883-4A7D-92D8-8FB4191EB1C3}" dt="2023-09-15T14:52:30.717" v="992"/>
        <pc:sldMkLst>
          <pc:docMk/>
          <pc:sldMk cId="1078950965" sldId="261"/>
        </pc:sldMkLst>
        <pc:spChg chg="mod">
          <ac:chgData name="ying dai" userId="29345da8f1c065f6" providerId="LiveId" clId="{51A97528-E883-4A7D-92D8-8FB4191EB1C3}" dt="2023-09-15T14:51:10.043" v="887" actId="20577"/>
          <ac:spMkLst>
            <pc:docMk/>
            <pc:sldMk cId="1078950965" sldId="261"/>
            <ac:spMk id="2" creationId="{E814675B-BE4A-F844-7408-D58DB853CAC3}"/>
          </ac:spMkLst>
        </pc:spChg>
        <pc:spChg chg="add del mod">
          <ac:chgData name="ying dai" userId="29345da8f1c065f6" providerId="LiveId" clId="{51A97528-E883-4A7D-92D8-8FB4191EB1C3}" dt="2023-09-15T14:49:48.187" v="810" actId="22"/>
          <ac:spMkLst>
            <pc:docMk/>
            <pc:sldMk cId="1078950965" sldId="261"/>
            <ac:spMk id="4" creationId="{AF2F51BA-B9A2-DB9F-9615-6FDDE6640910}"/>
          </ac:spMkLst>
        </pc:spChg>
        <pc:spChg chg="del mod">
          <ac:chgData name="ying dai" userId="29345da8f1c065f6" providerId="LiveId" clId="{51A97528-E883-4A7D-92D8-8FB4191EB1C3}" dt="2023-09-15T14:47:51.065" v="809" actId="478"/>
          <ac:spMkLst>
            <pc:docMk/>
            <pc:sldMk cId="1078950965" sldId="261"/>
            <ac:spMk id="6" creationId="{C5B0D3E5-25E9-BC69-71C2-7393A94984AC}"/>
          </ac:spMkLst>
        </pc:spChg>
        <pc:spChg chg="del mod">
          <ac:chgData name="ying dai" userId="29345da8f1c065f6" providerId="LiveId" clId="{51A97528-E883-4A7D-92D8-8FB4191EB1C3}" dt="2023-09-15T14:47:44.855" v="807"/>
          <ac:spMkLst>
            <pc:docMk/>
            <pc:sldMk cId="1078950965" sldId="261"/>
            <ac:spMk id="7" creationId="{8B066B1D-7365-31BC-2CC6-D1437263AA47}"/>
          </ac:spMkLst>
        </pc:spChg>
        <pc:spChg chg="add mod">
          <ac:chgData name="ying dai" userId="29345da8f1c065f6" providerId="LiveId" clId="{51A97528-E883-4A7D-92D8-8FB4191EB1C3}" dt="2023-09-15T14:52:05.536" v="990" actId="20577"/>
          <ac:spMkLst>
            <pc:docMk/>
            <pc:sldMk cId="1078950965" sldId="261"/>
            <ac:spMk id="16" creationId="{E9CEE6BA-A331-8386-527F-76EF6A58612C}"/>
          </ac:spMkLst>
        </pc:spChg>
        <pc:picChg chg="add mod ord">
          <ac:chgData name="ying dai" userId="29345da8f1c065f6" providerId="LiveId" clId="{51A97528-E883-4A7D-92D8-8FB4191EB1C3}" dt="2023-09-15T14:51:53.903" v="960" actId="1076"/>
          <ac:picMkLst>
            <pc:docMk/>
            <pc:sldMk cId="1078950965" sldId="261"/>
            <ac:picMk id="9" creationId="{B3A74433-C2CD-4E53-00BF-58A255DF8E8D}"/>
          </ac:picMkLst>
        </pc:picChg>
        <pc:picChg chg="del">
          <ac:chgData name="ying dai" userId="29345da8f1c065f6" providerId="LiveId" clId="{51A97528-E883-4A7D-92D8-8FB4191EB1C3}" dt="2023-09-15T14:47:44.854" v="805" actId="478"/>
          <ac:picMkLst>
            <pc:docMk/>
            <pc:sldMk cId="1078950965" sldId="261"/>
            <ac:picMk id="18" creationId="{938A3D52-AA2C-BA4E-3F36-568599269662}"/>
          </ac:picMkLst>
        </pc:picChg>
      </pc:sldChg>
      <pc:sldChg chg="addSp delSp modSp add mod">
        <pc:chgData name="ying dai" userId="29345da8f1c065f6" providerId="LiveId" clId="{51A97528-E883-4A7D-92D8-8FB4191EB1C3}" dt="2023-09-15T15:01:34.537" v="1179" actId="1076"/>
        <pc:sldMkLst>
          <pc:docMk/>
          <pc:sldMk cId="849232675" sldId="262"/>
        </pc:sldMkLst>
        <pc:spChg chg="add mod">
          <ac:chgData name="ying dai" userId="29345da8f1c065f6" providerId="LiveId" clId="{51A97528-E883-4A7D-92D8-8FB4191EB1C3}" dt="2023-09-15T14:59:08.507" v="1087" actId="207"/>
          <ac:spMkLst>
            <pc:docMk/>
            <pc:sldMk cId="849232675" sldId="262"/>
            <ac:spMk id="4" creationId="{8B890C0C-9EE8-C344-6896-8B17D8CE5CAF}"/>
          </ac:spMkLst>
        </pc:spChg>
        <pc:spChg chg="add mod">
          <ac:chgData name="ying dai" userId="29345da8f1c065f6" providerId="LiveId" clId="{51A97528-E883-4A7D-92D8-8FB4191EB1C3}" dt="2023-09-15T14:59:52.239" v="1177" actId="20577"/>
          <ac:spMkLst>
            <pc:docMk/>
            <pc:sldMk cId="849232675" sldId="262"/>
            <ac:spMk id="7" creationId="{F84B2358-6D72-D924-A7FB-0CB18913371F}"/>
          </ac:spMkLst>
        </pc:spChg>
        <pc:spChg chg="del mod">
          <ac:chgData name="ying dai" userId="29345da8f1c065f6" providerId="LiveId" clId="{51A97528-E883-4A7D-92D8-8FB4191EB1C3}" dt="2023-09-15T14:57:42.071" v="1006"/>
          <ac:spMkLst>
            <pc:docMk/>
            <pc:sldMk cId="849232675" sldId="262"/>
            <ac:spMk id="16" creationId="{E9CEE6BA-A331-8386-527F-76EF6A58612C}"/>
          </ac:spMkLst>
        </pc:spChg>
        <pc:picChg chg="add mod">
          <ac:chgData name="ying dai" userId="29345da8f1c065f6" providerId="LiveId" clId="{51A97528-E883-4A7D-92D8-8FB4191EB1C3}" dt="2023-09-15T14:59:12.635" v="1088" actId="14100"/>
          <ac:picMkLst>
            <pc:docMk/>
            <pc:sldMk cId="849232675" sldId="262"/>
            <ac:picMk id="6" creationId="{E8032039-2599-EF9C-2DC7-470D2626E9DE}"/>
          </ac:picMkLst>
        </pc:picChg>
        <pc:picChg chg="del">
          <ac:chgData name="ying dai" userId="29345da8f1c065f6" providerId="LiveId" clId="{51A97528-E883-4A7D-92D8-8FB4191EB1C3}" dt="2023-09-15T14:52:59.622" v="994" actId="478"/>
          <ac:picMkLst>
            <pc:docMk/>
            <pc:sldMk cId="849232675" sldId="262"/>
            <ac:picMk id="9" creationId="{B3A74433-C2CD-4E53-00BF-58A255DF8E8D}"/>
          </ac:picMkLst>
        </pc:picChg>
        <pc:picChg chg="add mod">
          <ac:chgData name="ying dai" userId="29345da8f1c065f6" providerId="LiveId" clId="{51A97528-E883-4A7D-92D8-8FB4191EB1C3}" dt="2023-09-15T15:01:34.537" v="1179" actId="1076"/>
          <ac:picMkLst>
            <pc:docMk/>
            <pc:sldMk cId="849232675" sldId="262"/>
            <ac:picMk id="18" creationId="{F8067D7E-8B3C-A357-29C7-882E9ED13BA2}"/>
          </ac:picMkLst>
        </pc:picChg>
      </pc:sldChg>
      <pc:sldChg chg="addSp delSp modSp new mod ord setBg">
        <pc:chgData name="ying dai" userId="29345da8f1c065f6" providerId="LiveId" clId="{51A97528-E883-4A7D-92D8-8FB4191EB1C3}" dt="2023-09-15T15:40:35.219" v="1705" actId="26606"/>
        <pc:sldMkLst>
          <pc:docMk/>
          <pc:sldMk cId="2839400469" sldId="263"/>
        </pc:sldMkLst>
        <pc:spChg chg="mod">
          <ac:chgData name="ying dai" userId="29345da8f1c065f6" providerId="LiveId" clId="{51A97528-E883-4A7D-92D8-8FB4191EB1C3}" dt="2023-09-15T15:40:35.219" v="1705" actId="26606"/>
          <ac:spMkLst>
            <pc:docMk/>
            <pc:sldMk cId="2839400469" sldId="263"/>
            <ac:spMk id="2" creationId="{54242717-8D5B-6E23-BE36-FCDC415B4E5E}"/>
          </ac:spMkLst>
        </pc:spChg>
        <pc:spChg chg="del mod">
          <ac:chgData name="ying dai" userId="29345da8f1c065f6" providerId="LiveId" clId="{51A97528-E883-4A7D-92D8-8FB4191EB1C3}" dt="2023-09-15T15:39:59.383" v="1632" actId="26606"/>
          <ac:spMkLst>
            <pc:docMk/>
            <pc:sldMk cId="2839400469" sldId="263"/>
            <ac:spMk id="3" creationId="{7826FAC2-8A50-053E-D9FA-79637D241255}"/>
          </ac:spMkLst>
        </pc:spChg>
        <pc:spChg chg="add del">
          <ac:chgData name="ying dai" userId="29345da8f1c065f6" providerId="LiveId" clId="{51A97528-E883-4A7D-92D8-8FB4191EB1C3}" dt="2023-09-15T15:39:59.367" v="1631" actId="26606"/>
          <ac:spMkLst>
            <pc:docMk/>
            <pc:sldMk cId="2839400469" sldId="263"/>
            <ac:spMk id="8" creationId="{CADF2543-1B6F-4FBC-A7AF-53A0430E05AB}"/>
          </ac:spMkLst>
        </pc:spChg>
        <pc:spChg chg="add del">
          <ac:chgData name="ying dai" userId="29345da8f1c065f6" providerId="LiveId" clId="{51A97528-E883-4A7D-92D8-8FB4191EB1C3}" dt="2023-09-15T15:40:35.219" v="1705" actId="26606"/>
          <ac:spMkLst>
            <pc:docMk/>
            <pc:sldMk cId="2839400469" sldId="263"/>
            <ac:spMk id="18" creationId="{4609862E-48F9-45AC-8D44-67A0268A7935}"/>
          </ac:spMkLst>
        </pc:spChg>
        <pc:spChg chg="add">
          <ac:chgData name="ying dai" userId="29345da8f1c065f6" providerId="LiveId" clId="{51A97528-E883-4A7D-92D8-8FB4191EB1C3}" dt="2023-09-15T15:40:35.219" v="1705" actId="26606"/>
          <ac:spMkLst>
            <pc:docMk/>
            <pc:sldMk cId="2839400469" sldId="263"/>
            <ac:spMk id="40" creationId="{285FDA20-1F2D-4C6B-BEA2-541F2A2DBDA7}"/>
          </ac:spMkLst>
        </pc:spChg>
        <pc:spChg chg="add">
          <ac:chgData name="ying dai" userId="29345da8f1c065f6" providerId="LiveId" clId="{51A97528-E883-4A7D-92D8-8FB4191EB1C3}" dt="2023-09-15T15:40:35.219" v="1705" actId="26606"/>
          <ac:spMkLst>
            <pc:docMk/>
            <pc:sldMk cId="2839400469" sldId="263"/>
            <ac:spMk id="42" creationId="{D7A1FF82-7172-4BD7-A331-B18CA494D36F}"/>
          </ac:spMkLst>
        </pc:spChg>
        <pc:grpChg chg="add del">
          <ac:chgData name="ying dai" userId="29345da8f1c065f6" providerId="LiveId" clId="{51A97528-E883-4A7D-92D8-8FB4191EB1C3}" dt="2023-09-15T15:39:59.367" v="1631" actId="26606"/>
          <ac:grpSpMkLst>
            <pc:docMk/>
            <pc:sldMk cId="2839400469" sldId="263"/>
            <ac:grpSpMk id="10" creationId="{A80A6E81-6B71-43DF-877B-E964A9A4CB68}"/>
          </ac:grpSpMkLst>
        </pc:grpChg>
        <pc:grpChg chg="add del">
          <ac:chgData name="ying dai" userId="29345da8f1c065f6" providerId="LiveId" clId="{51A97528-E883-4A7D-92D8-8FB4191EB1C3}" dt="2023-09-15T15:40:35.219" v="1705" actId="26606"/>
          <ac:grpSpMkLst>
            <pc:docMk/>
            <pc:sldMk cId="2839400469" sldId="263"/>
            <ac:grpSpMk id="20" creationId="{C97986E7-0E3C-4F64-886E-935DDCB83AA7}"/>
          </ac:grpSpMkLst>
        </pc:grpChg>
        <pc:cxnChg chg="add del">
          <ac:chgData name="ying dai" userId="29345da8f1c065f6" providerId="LiveId" clId="{51A97528-E883-4A7D-92D8-8FB4191EB1C3}" dt="2023-09-15T15:40:35.219" v="1705" actId="26606"/>
          <ac:cxnSpMkLst>
            <pc:docMk/>
            <pc:sldMk cId="2839400469" sldId="263"/>
            <ac:cxnSpMk id="12" creationId="{4A4F266A-F2F7-47CD-8BBC-E3777E982FD2}"/>
          </ac:cxnSpMkLst>
        </pc:cxnChg>
        <pc:cxnChg chg="add del">
          <ac:chgData name="ying dai" userId="29345da8f1c065f6" providerId="LiveId" clId="{51A97528-E883-4A7D-92D8-8FB4191EB1C3}" dt="2023-09-15T15:40:35.219" v="1705" actId="26606"/>
          <ac:cxnSpMkLst>
            <pc:docMk/>
            <pc:sldMk cId="2839400469" sldId="263"/>
            <ac:cxnSpMk id="14" creationId="{20D69C80-8919-4A32-B897-F2A21F940574}"/>
          </ac:cxnSpMkLst>
        </pc:cxnChg>
        <pc:cxnChg chg="add del">
          <ac:chgData name="ying dai" userId="29345da8f1c065f6" providerId="LiveId" clId="{51A97528-E883-4A7D-92D8-8FB4191EB1C3}" dt="2023-09-15T15:40:35.219" v="1705" actId="26606"/>
          <ac:cxnSpMkLst>
            <pc:docMk/>
            <pc:sldMk cId="2839400469" sldId="263"/>
            <ac:cxnSpMk id="16" creationId="{F427B072-CC5B-481B-9719-8CD4C54444BE}"/>
          </ac:cxnSpMkLst>
        </pc:cxnChg>
        <pc:cxnChg chg="add del">
          <ac:chgData name="ying dai" userId="29345da8f1c065f6" providerId="LiveId" clId="{51A97528-E883-4A7D-92D8-8FB4191EB1C3}" dt="2023-09-15T15:40:35.219" v="1705" actId="26606"/>
          <ac:cxnSpMkLst>
            <pc:docMk/>
            <pc:sldMk cId="2839400469" sldId="263"/>
            <ac:cxnSpMk id="17" creationId="{FEB90296-CFE0-401D-9CA3-32966EC4F01D}"/>
          </ac:cxnSpMkLst>
        </pc:cxnChg>
        <pc:cxnChg chg="add del">
          <ac:chgData name="ying dai" userId="29345da8f1c065f6" providerId="LiveId" clId="{51A97528-E883-4A7D-92D8-8FB4191EB1C3}" dt="2023-09-15T15:40:35.219" v="1705" actId="26606"/>
          <ac:cxnSpMkLst>
            <pc:docMk/>
            <pc:sldMk cId="2839400469" sldId="263"/>
            <ac:cxnSpMk id="19" creationId="{08C9B4EE-7611-4ED9-B356-7BDD377C39B0}"/>
          </ac:cxnSpMkLst>
        </pc:cxnChg>
        <pc:cxnChg chg="add">
          <ac:chgData name="ying dai" userId="29345da8f1c065f6" providerId="LiveId" clId="{51A97528-E883-4A7D-92D8-8FB4191EB1C3}" dt="2023-09-15T15:40:35.219" v="1705" actId="26606"/>
          <ac:cxnSpMkLst>
            <pc:docMk/>
            <pc:sldMk cId="2839400469" sldId="263"/>
            <ac:cxnSpMk id="30" creationId="{FEB90296-CFE0-401D-9CA3-32966EC4F01D}"/>
          </ac:cxnSpMkLst>
        </pc:cxnChg>
        <pc:cxnChg chg="add">
          <ac:chgData name="ying dai" userId="29345da8f1c065f6" providerId="LiveId" clId="{51A97528-E883-4A7D-92D8-8FB4191EB1C3}" dt="2023-09-15T15:40:35.219" v="1705" actId="26606"/>
          <ac:cxnSpMkLst>
            <pc:docMk/>
            <pc:sldMk cId="2839400469" sldId="263"/>
            <ac:cxnSpMk id="32" creationId="{08C9B4EE-7611-4ED9-B356-7BDD377C39B0}"/>
          </ac:cxnSpMkLst>
        </pc:cxnChg>
        <pc:cxnChg chg="add">
          <ac:chgData name="ying dai" userId="29345da8f1c065f6" providerId="LiveId" clId="{51A97528-E883-4A7D-92D8-8FB4191EB1C3}" dt="2023-09-15T15:40:35.219" v="1705" actId="26606"/>
          <ac:cxnSpMkLst>
            <pc:docMk/>
            <pc:sldMk cId="2839400469" sldId="263"/>
            <ac:cxnSpMk id="34" creationId="{4A4F266A-F2F7-47CD-8BBC-E3777E982FD2}"/>
          </ac:cxnSpMkLst>
        </pc:cxnChg>
        <pc:cxnChg chg="add">
          <ac:chgData name="ying dai" userId="29345da8f1c065f6" providerId="LiveId" clId="{51A97528-E883-4A7D-92D8-8FB4191EB1C3}" dt="2023-09-15T15:40:35.219" v="1705" actId="26606"/>
          <ac:cxnSpMkLst>
            <pc:docMk/>
            <pc:sldMk cId="2839400469" sldId="263"/>
            <ac:cxnSpMk id="36" creationId="{20D69C80-8919-4A32-B897-F2A21F940574}"/>
          </ac:cxnSpMkLst>
        </pc:cxnChg>
        <pc:cxnChg chg="add">
          <ac:chgData name="ying dai" userId="29345da8f1c065f6" providerId="LiveId" clId="{51A97528-E883-4A7D-92D8-8FB4191EB1C3}" dt="2023-09-15T15:40:35.219" v="1705" actId="26606"/>
          <ac:cxnSpMkLst>
            <pc:docMk/>
            <pc:sldMk cId="2839400469" sldId="263"/>
            <ac:cxnSpMk id="38" creationId="{F427B072-CC5B-481B-9719-8CD4C54444BE}"/>
          </ac:cxnSpMkLst>
        </pc:cxnChg>
      </pc:sldChg>
      <pc:sldChg chg="modSp add mod ord">
        <pc:chgData name="ying dai" userId="29345da8f1c065f6" providerId="LiveId" clId="{51A97528-E883-4A7D-92D8-8FB4191EB1C3}" dt="2023-09-15T15:41:18.584" v="1735" actId="20577"/>
        <pc:sldMkLst>
          <pc:docMk/>
          <pc:sldMk cId="3785314661" sldId="264"/>
        </pc:sldMkLst>
        <pc:spChg chg="mod">
          <ac:chgData name="ying dai" userId="29345da8f1c065f6" providerId="LiveId" clId="{51A97528-E883-4A7D-92D8-8FB4191EB1C3}" dt="2023-09-15T15:41:18.584" v="1735" actId="20577"/>
          <ac:spMkLst>
            <pc:docMk/>
            <pc:sldMk cId="3785314661" sldId="264"/>
            <ac:spMk id="2" creationId="{54242717-8D5B-6E23-BE36-FCDC415B4E5E}"/>
          </ac:spMkLst>
        </pc:spChg>
      </pc:sldChg>
      <pc:sldChg chg="addSp modSp new mod setBg">
        <pc:chgData name="ying dai" userId="29345da8f1c065f6" providerId="LiveId" clId="{51A97528-E883-4A7D-92D8-8FB4191EB1C3}" dt="2023-09-15T15:49:54.256" v="2447" actId="14100"/>
        <pc:sldMkLst>
          <pc:docMk/>
          <pc:sldMk cId="2127163220" sldId="265"/>
        </pc:sldMkLst>
        <pc:spChg chg="mod">
          <ac:chgData name="ying dai" userId="29345da8f1c065f6" providerId="LiveId" clId="{51A97528-E883-4A7D-92D8-8FB4191EB1C3}" dt="2023-09-15T15:42:10.835" v="1807" actId="20577"/>
          <ac:spMkLst>
            <pc:docMk/>
            <pc:sldMk cId="2127163220" sldId="265"/>
            <ac:spMk id="2" creationId="{1DBBFF85-6FE5-DC66-7E0A-E0B796854CB9}"/>
          </ac:spMkLst>
        </pc:spChg>
        <pc:spChg chg="mod">
          <ac:chgData name="ying dai" userId="29345da8f1c065f6" providerId="LiveId" clId="{51A97528-E883-4A7D-92D8-8FB4191EB1C3}" dt="2023-09-15T15:49:54.256" v="2447" actId="14100"/>
          <ac:spMkLst>
            <pc:docMk/>
            <pc:sldMk cId="2127163220" sldId="265"/>
            <ac:spMk id="3" creationId="{3C15F575-EEE2-EAD1-FB11-4B2459AD13E3}"/>
          </ac:spMkLst>
        </pc:spChg>
        <pc:spChg chg="add">
          <ac:chgData name="ying dai" userId="29345da8f1c065f6" providerId="LiveId" clId="{51A97528-E883-4A7D-92D8-8FB4191EB1C3}" dt="2023-09-15T15:41:53.635" v="1737" actId="26606"/>
          <ac:spMkLst>
            <pc:docMk/>
            <pc:sldMk cId="2127163220" sldId="265"/>
            <ac:spMk id="8" creationId="{CADF2543-1B6F-4FBC-A7AF-53A0430E05AB}"/>
          </ac:spMkLst>
        </pc:spChg>
        <pc:grpChg chg="add">
          <ac:chgData name="ying dai" userId="29345da8f1c065f6" providerId="LiveId" clId="{51A97528-E883-4A7D-92D8-8FB4191EB1C3}" dt="2023-09-15T15:41:53.635" v="1737" actId="26606"/>
          <ac:grpSpMkLst>
            <pc:docMk/>
            <pc:sldMk cId="2127163220" sldId="265"/>
            <ac:grpSpMk id="10" creationId="{A80A6E81-6B71-43DF-877B-E964A9A4CB68}"/>
          </ac:grpSpMkLst>
        </pc:grpChg>
        <pc:picChg chg="add mod">
          <ac:chgData name="ying dai" userId="29345da8f1c065f6" providerId="LiveId" clId="{51A97528-E883-4A7D-92D8-8FB4191EB1C3}" dt="2023-09-15T15:49:22.237" v="2445" actId="1076"/>
          <ac:picMkLst>
            <pc:docMk/>
            <pc:sldMk cId="2127163220" sldId="265"/>
            <ac:picMk id="5" creationId="{5A784A72-62E8-9678-9800-BE4E1064D0FA}"/>
          </ac:picMkLst>
        </pc:picChg>
        <pc:picChg chg="add mod">
          <ac:chgData name="ying dai" userId="29345da8f1c065f6" providerId="LiveId" clId="{51A97528-E883-4A7D-92D8-8FB4191EB1C3}" dt="2023-09-15T15:49:19.555" v="2444" actId="1076"/>
          <ac:picMkLst>
            <pc:docMk/>
            <pc:sldMk cId="2127163220" sldId="265"/>
            <ac:picMk id="7" creationId="{3CD065E1-1978-BBA9-F101-F38078CD7D37}"/>
          </ac:picMkLst>
        </pc:picChg>
      </pc:sldChg>
      <pc:sldChg chg="addSp modSp new mod setBg">
        <pc:chgData name="ying dai" userId="29345da8f1c065f6" providerId="LiveId" clId="{51A97528-E883-4A7D-92D8-8FB4191EB1C3}" dt="2023-09-15T16:10:29.278" v="3302" actId="1076"/>
        <pc:sldMkLst>
          <pc:docMk/>
          <pc:sldMk cId="1819132487" sldId="266"/>
        </pc:sldMkLst>
        <pc:spChg chg="mod">
          <ac:chgData name="ying dai" userId="29345da8f1c065f6" providerId="LiveId" clId="{51A97528-E883-4A7D-92D8-8FB4191EB1C3}" dt="2023-09-15T15:54:30.540" v="2463" actId="20577"/>
          <ac:spMkLst>
            <pc:docMk/>
            <pc:sldMk cId="1819132487" sldId="266"/>
            <ac:spMk id="2" creationId="{A31173E8-D3CE-BB09-ECCC-D0B89978BE5A}"/>
          </ac:spMkLst>
        </pc:spChg>
        <pc:spChg chg="mod">
          <ac:chgData name="ying dai" userId="29345da8f1c065f6" providerId="LiveId" clId="{51A97528-E883-4A7D-92D8-8FB4191EB1C3}" dt="2023-09-15T16:08:59.021" v="3294" actId="20577"/>
          <ac:spMkLst>
            <pc:docMk/>
            <pc:sldMk cId="1819132487" sldId="266"/>
            <ac:spMk id="3" creationId="{3C491C26-E201-84F0-8D01-8C246BE58589}"/>
          </ac:spMkLst>
        </pc:spChg>
        <pc:spChg chg="add">
          <ac:chgData name="ying dai" userId="29345da8f1c065f6" providerId="LiveId" clId="{51A97528-E883-4A7D-92D8-8FB4191EB1C3}" dt="2023-09-15T15:54:18.373" v="2449" actId="26606"/>
          <ac:spMkLst>
            <pc:docMk/>
            <pc:sldMk cId="1819132487" sldId="266"/>
            <ac:spMk id="8" creationId="{CADF2543-1B6F-4FBC-A7AF-53A0430E05AB}"/>
          </ac:spMkLst>
        </pc:spChg>
        <pc:grpChg chg="add">
          <ac:chgData name="ying dai" userId="29345da8f1c065f6" providerId="LiveId" clId="{51A97528-E883-4A7D-92D8-8FB4191EB1C3}" dt="2023-09-15T15:54:18.373" v="2449" actId="26606"/>
          <ac:grpSpMkLst>
            <pc:docMk/>
            <pc:sldMk cId="1819132487" sldId="266"/>
            <ac:grpSpMk id="10" creationId="{A80A6E81-6B71-43DF-877B-E964A9A4CB68}"/>
          </ac:grpSpMkLst>
        </pc:grpChg>
        <pc:picChg chg="add mod">
          <ac:chgData name="ying dai" userId="29345da8f1c065f6" providerId="LiveId" clId="{51A97528-E883-4A7D-92D8-8FB4191EB1C3}" dt="2023-09-15T16:10:27.400" v="3301" actId="1076"/>
          <ac:picMkLst>
            <pc:docMk/>
            <pc:sldMk cId="1819132487" sldId="266"/>
            <ac:picMk id="5" creationId="{38D00F27-8B59-48D6-70CC-C30B8C87346B}"/>
          </ac:picMkLst>
        </pc:picChg>
        <pc:picChg chg="add mod">
          <ac:chgData name="ying dai" userId="29345da8f1c065f6" providerId="LiveId" clId="{51A97528-E883-4A7D-92D8-8FB4191EB1C3}" dt="2023-09-15T16:10:29.278" v="3302" actId="1076"/>
          <ac:picMkLst>
            <pc:docMk/>
            <pc:sldMk cId="1819132487" sldId="266"/>
            <ac:picMk id="7" creationId="{6825F858-C4F5-F12E-C56E-BFBA4B83F0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5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0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3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404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408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9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18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7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3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5E05F0-148D-486A-A280-994C38DCF4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22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andas.pydata.org/pandas-docs/stable/reference/api/pandas.Timedel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to_datetim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EB4E96-45AF-CFFB-23D3-D5F767083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Python Date/Time Libs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5FF6E-3FAE-2D30-2907-6FC77B9C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For drawing the charts and processing csv files</a:t>
            </a:r>
          </a:p>
        </p:txBody>
      </p:sp>
    </p:spTree>
    <p:extLst>
      <p:ext uri="{BB962C8B-B14F-4D97-AF65-F5344CB8AC3E}">
        <p14:creationId xmlns:p14="http://schemas.microsoft.com/office/powerpoint/2010/main" val="252644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173E8-D3CE-BB09-ECCC-D0B89978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Special cases when convert string/object to </a:t>
            </a:r>
            <a:r>
              <a:rPr lang="en-US" dirty="0" err="1"/>
              <a:t>datatime</a:t>
            </a:r>
            <a:r>
              <a:rPr lang="en-US" dirty="0"/>
              <a:t> - </a:t>
            </a:r>
            <a:r>
              <a:rPr lang="en-US" dirty="0" err="1"/>
              <a:t>timedelta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1C26-E201-84F0-8D01-8C246BE5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6307603" cy="38639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hlinkClick r:id="rId2"/>
              </a:rPr>
              <a:t>https://pandas.pydata.org/pandas-docs/stable/reference/api/pandas.Timedelta.html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dirty="0">
                <a:solidFill>
                  <a:schemeClr val="tx1"/>
                </a:solidFill>
              </a:rPr>
              <a:t>The duration between two dates or times can be days, hours, minutes, seconds, milliseconds…</a:t>
            </a:r>
          </a:p>
          <a:p>
            <a:r>
              <a:rPr lang="en-US" dirty="0">
                <a:solidFill>
                  <a:schemeClr val="tx1"/>
                </a:solidFill>
              </a:rPr>
              <a:t>We may need to identify the right unit for </a:t>
            </a:r>
            <a:r>
              <a:rPr lang="en-US" dirty="0" err="1">
                <a:solidFill>
                  <a:schemeClr val="tx1"/>
                </a:solidFill>
              </a:rPr>
              <a:t>timedelta</a:t>
            </a:r>
            <a:r>
              <a:rPr lang="en-US" dirty="0">
                <a:solidFill>
                  <a:schemeClr val="tx1"/>
                </a:solidFill>
              </a:rPr>
              <a:t> object.  One sample code is below: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Step1: Check the diff of the datetime object between each two rows to get a list of time diff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Step2: Get the average values of this time diff list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Step3: If the average diff time is more than a day, we set unit to “D” (means day unit).  Otherwise, if the average diff time is more than a hour, se set unit to “H”…</a:t>
            </a:r>
          </a:p>
          <a:p>
            <a:r>
              <a:rPr lang="en-US" dirty="0">
                <a:solidFill>
                  <a:schemeClr val="tx1"/>
                </a:solidFill>
              </a:rPr>
              <a:t>When we calculate the gaps of the date/time columns, we can get the appropriate </a:t>
            </a:r>
            <a:r>
              <a:rPr lang="en-US" dirty="0" err="1">
                <a:solidFill>
                  <a:schemeClr val="tx1"/>
                </a:solidFill>
              </a:rPr>
              <a:t>timedelta</a:t>
            </a:r>
            <a:r>
              <a:rPr lang="en-US" dirty="0">
                <a:solidFill>
                  <a:schemeClr val="tx1"/>
                </a:solidFill>
              </a:rPr>
              <a:t> unit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00F27-8B59-48D6-70CC-C30B8C87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877" y="1745989"/>
            <a:ext cx="2896134" cy="1912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25F858-C4F5-F12E-C56E-BFBA4B83F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907" y="3880815"/>
            <a:ext cx="4565236" cy="24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3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42717-8D5B-6E23-BE36-FCDC415B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dirty="0">
                <a:solidFill>
                  <a:schemeClr val="tx2"/>
                </a:solidFill>
              </a:rPr>
              <a:t>Topic2</a:t>
            </a:r>
            <a:r>
              <a:rPr lang="zh-CN" altLang="en-US" sz="5400" dirty="0">
                <a:solidFill>
                  <a:schemeClr val="tx2"/>
                </a:solidFill>
              </a:rPr>
              <a:t>： </a:t>
            </a:r>
            <a:r>
              <a:rPr lang="en-US" altLang="zh-CN" sz="5400" dirty="0">
                <a:solidFill>
                  <a:schemeClr val="tx2"/>
                </a:solidFill>
              </a:rPr>
              <a:t>datetime to STRING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1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4675B-BE4A-F844-7408-D58DB853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When we do statistics, we may need to deal with date/time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A74433-C2CD-4E53-00BF-58A255DF8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255" y="2738020"/>
            <a:ext cx="6452078" cy="216424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CEE6BA-A331-8386-527F-76EF6A58612C}"/>
              </a:ext>
            </a:extLst>
          </p:cNvPr>
          <p:cNvSpPr txBox="1"/>
          <p:nvPr/>
        </p:nvSpPr>
        <p:spPr>
          <a:xfrm>
            <a:off x="880946" y="2297151"/>
            <a:ext cx="106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nice chart with timestamps showing on x axis as </a:t>
            </a:r>
            <a:r>
              <a:rPr lang="en-US" dirty="0" err="1"/>
              <a:t>xticks</a:t>
            </a:r>
            <a:r>
              <a:rPr lang="en-US" dirty="0"/>
              <a:t> to find out the change trend </a:t>
            </a:r>
          </a:p>
        </p:txBody>
      </p:sp>
    </p:spTree>
    <p:extLst>
      <p:ext uri="{BB962C8B-B14F-4D97-AF65-F5344CB8AC3E}">
        <p14:creationId xmlns:p14="http://schemas.microsoft.com/office/powerpoint/2010/main" val="107895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4675B-BE4A-F844-7408-D58DB853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When we do statistics, we may need to deal with date/time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90C0C-9EE8-C344-6896-8B17D8CE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799" y="975732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 may want to get avg of the column values per second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32039-2599-EF9C-2DC7-470D2626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6" y="3017043"/>
            <a:ext cx="3908312" cy="2125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4B2358-6D72-D924-A7FB-0CB18913371F}"/>
              </a:ext>
            </a:extLst>
          </p:cNvPr>
          <p:cNvSpPr txBox="1"/>
          <p:nvPr/>
        </p:nvSpPr>
        <p:spPr>
          <a:xfrm>
            <a:off x="925551" y="5425068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may want to print out local time as logging purpose 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067D7E-8B3C-A357-29C7-882E9ED13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41" y="5770717"/>
            <a:ext cx="5698820" cy="4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3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42717-8D5B-6E23-BE36-FCDC415B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>
                <a:solidFill>
                  <a:schemeClr val="tx2"/>
                </a:solidFill>
              </a:rPr>
              <a:t>Topic1</a:t>
            </a:r>
            <a:r>
              <a:rPr lang="zh-CN" altLang="en-US" sz="5400">
                <a:solidFill>
                  <a:schemeClr val="tx2"/>
                </a:solidFill>
              </a:rPr>
              <a:t>： </a:t>
            </a:r>
            <a:r>
              <a:rPr lang="en-US" altLang="zh-CN" sz="5400">
                <a:solidFill>
                  <a:schemeClr val="tx2"/>
                </a:solidFill>
              </a:rPr>
              <a:t>Object/string to datetime</a:t>
            </a:r>
            <a:endParaRPr lang="en-US" sz="5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0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4675B-BE4A-F844-7408-D58DB853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data/time columns in csv or raw files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5B0D3E5-25E9-BC69-71C2-7393A94984AC}"/>
              </a:ext>
            </a:extLst>
          </p:cNvPr>
          <p:cNvSpPr txBox="1"/>
          <p:nvPr/>
        </p:nvSpPr>
        <p:spPr>
          <a:xfrm>
            <a:off x="4088424" y="1911880"/>
            <a:ext cx="7271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of time column is “%Y-%m-%d %H:%M:%</a:t>
            </a:r>
            <a:r>
              <a:rPr lang="en-US" dirty="0" err="1"/>
              <a:t>S.%f</a:t>
            </a:r>
            <a:r>
              <a:rPr lang="en-US" dirty="0"/>
              <a:t>”</a:t>
            </a:r>
          </a:p>
          <a:p>
            <a:r>
              <a:rPr lang="en-US" dirty="0"/>
              <a:t>%Y: year</a:t>
            </a:r>
          </a:p>
          <a:p>
            <a:r>
              <a:rPr lang="en-US" dirty="0"/>
              <a:t>%m: month</a:t>
            </a:r>
          </a:p>
          <a:p>
            <a:r>
              <a:rPr lang="en-US" dirty="0"/>
              <a:t>%d: date</a:t>
            </a:r>
          </a:p>
          <a:p>
            <a:r>
              <a:rPr lang="en-US" dirty="0"/>
              <a:t>%H: hour</a:t>
            </a:r>
          </a:p>
          <a:p>
            <a:r>
              <a:rPr lang="en-US" dirty="0"/>
              <a:t>%M: minute</a:t>
            </a:r>
          </a:p>
          <a:p>
            <a:r>
              <a:rPr lang="en-US" dirty="0"/>
              <a:t>%S: second</a:t>
            </a:r>
          </a:p>
          <a:p>
            <a:r>
              <a:rPr lang="en-US" dirty="0"/>
              <a:t>%f: either 3 digits (one millisecond) or 6 digits (1 microsecond) 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38A3D52-AA2C-BA4E-3F36-568599269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055" y="2012267"/>
            <a:ext cx="3488963" cy="2041125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A86084-42DF-F8F4-67FD-5F6DBD23A264}"/>
              </a:ext>
            </a:extLst>
          </p:cNvPr>
          <p:cNvSpPr txBox="1"/>
          <p:nvPr/>
        </p:nvSpPr>
        <p:spPr>
          <a:xfrm>
            <a:off x="540178" y="413333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formats: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F4E3216-A855-D1FB-8327-E864ACB8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04" y="4502666"/>
            <a:ext cx="3510735" cy="19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6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E2E40-D435-D1DA-BA2E-08B5B6AE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default </a:t>
            </a:r>
            <a:r>
              <a:rPr lang="en-US" dirty="0" err="1"/>
              <a:t>dtypes</a:t>
            </a:r>
            <a:r>
              <a:rPr lang="en-US" dirty="0"/>
              <a:t> for date/time column in python IS OBJECT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1CB4-BB8F-2B27-B319-2B5850866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35095"/>
            <a:ext cx="9426942" cy="1640133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When we read .csv file and load it as pandas </a:t>
            </a:r>
            <a:r>
              <a:rPr lang="en-US" sz="1100" dirty="0" err="1">
                <a:solidFill>
                  <a:schemeClr val="tx1"/>
                </a:solidFill>
              </a:rPr>
              <a:t>dataframe</a:t>
            </a:r>
            <a:r>
              <a:rPr lang="en-US" sz="1100" dirty="0">
                <a:solidFill>
                  <a:schemeClr val="tx1"/>
                </a:solidFill>
              </a:rPr>
              <a:t>, time column by default will have </a:t>
            </a:r>
            <a:r>
              <a:rPr lang="en-US" sz="1100" dirty="0" err="1">
                <a:solidFill>
                  <a:schemeClr val="tx1"/>
                </a:solidFill>
              </a:rPr>
              <a:t>dtypes</a:t>
            </a:r>
            <a:r>
              <a:rPr lang="en-US" sz="1100" dirty="0">
                <a:solidFill>
                  <a:schemeClr val="tx1"/>
                </a:solidFill>
              </a:rPr>
              <a:t> as “object” unless you define its </a:t>
            </a:r>
            <a:r>
              <a:rPr lang="en-US" sz="1100" dirty="0" err="1">
                <a:solidFill>
                  <a:schemeClr val="tx1"/>
                </a:solidFill>
              </a:rPr>
              <a:t>dtypes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	import pandas as pd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 err="1">
                <a:solidFill>
                  <a:schemeClr val="tx1"/>
                </a:solidFill>
              </a:rPr>
              <a:t>pd.read_csv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30BBE-5F31-8DE6-449D-9E43B4BD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47" y="2092621"/>
            <a:ext cx="4798004" cy="12855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8CA1A7-21C1-8126-55B0-A61CE8B97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99" y="2977624"/>
            <a:ext cx="5159761" cy="27172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F2C08D-EB75-A606-0267-1E4AF8940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343" y="2085306"/>
            <a:ext cx="3483964" cy="5413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E0E5E0-057E-4251-F732-A5954A5FE10E}"/>
              </a:ext>
            </a:extLst>
          </p:cNvPr>
          <p:cNvSpPr txBox="1"/>
          <p:nvPr/>
        </p:nvSpPr>
        <p:spPr>
          <a:xfrm>
            <a:off x="6422781" y="3569677"/>
            <a:ext cx="56781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Step1: using path lib to check if the file exists</a:t>
            </a:r>
          </a:p>
          <a:p>
            <a:r>
              <a:rPr lang="en-US" dirty="0"/>
              <a:t>Step2: using pandas lib to read csv and get 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Step3: format this </a:t>
            </a:r>
            <a:r>
              <a:rPr lang="en-US" dirty="0" err="1"/>
              <a:t>dataframe</a:t>
            </a:r>
            <a:r>
              <a:rPr lang="en-US" dirty="0"/>
              <a:t> to drop unnamed</a:t>
            </a:r>
          </a:p>
          <a:p>
            <a:r>
              <a:rPr lang="en-US" dirty="0"/>
              <a:t>columns and columns if all values are null/NA</a:t>
            </a:r>
          </a:p>
          <a:p>
            <a:r>
              <a:rPr lang="en-US" dirty="0"/>
              <a:t>Step4: print(</a:t>
            </a:r>
            <a:r>
              <a:rPr lang="en-US" dirty="0" err="1"/>
              <a:t>self.df.dtypes</a:t>
            </a:r>
            <a:r>
              <a:rPr lang="en-US" dirty="0"/>
              <a:t>), python can detect </a:t>
            </a:r>
          </a:p>
          <a:p>
            <a:r>
              <a:rPr lang="en-US" dirty="0"/>
              <a:t>numeric columns but other columns </a:t>
            </a:r>
          </a:p>
          <a:p>
            <a:r>
              <a:rPr lang="en-US" dirty="0"/>
              <a:t>will set the </a:t>
            </a:r>
            <a:r>
              <a:rPr lang="en-US" dirty="0" err="1"/>
              <a:t>dtypes</a:t>
            </a:r>
            <a:r>
              <a:rPr lang="en-US" dirty="0"/>
              <a:t> as object (for string)</a:t>
            </a:r>
          </a:p>
          <a:p>
            <a:r>
              <a:rPr lang="en-US" dirty="0"/>
              <a:t>Step5: if time column is string format, we can sort </a:t>
            </a:r>
          </a:p>
          <a:p>
            <a:r>
              <a:rPr lang="en-US" dirty="0"/>
              <a:t>them by string by some operations may not </a:t>
            </a:r>
          </a:p>
          <a:p>
            <a:r>
              <a:rPr lang="en-US" dirty="0"/>
              <a:t>supported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7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BDD0-1847-2C7B-930B-2761826B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the OBJECT/string format date/time to datetime object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D706-6C39-EBB4-661C-B96CA646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hlinkClick r:id="rId2"/>
              </a:rPr>
              <a:t>https://pandas.pydata.org/pandas-docs/stable/reference/api/pandas.to_datetime.html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Pandas.to_datetime</a:t>
            </a:r>
            <a:r>
              <a:rPr lang="en-US" dirty="0">
                <a:solidFill>
                  <a:schemeClr val="tx1"/>
                </a:solidFill>
              </a:rPr>
              <a:t>() can be used to convert int, float, str, datetime, list, tuple, 1-d array, Series,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dict</a:t>
            </a:r>
            <a:r>
              <a:rPr lang="en-US" dirty="0">
                <a:solidFill>
                  <a:schemeClr val="tx1"/>
                </a:solidFill>
              </a:rPr>
              <a:t>-like object to a datetime object</a:t>
            </a:r>
          </a:p>
          <a:p>
            <a:r>
              <a:rPr lang="en-US" dirty="0">
                <a:solidFill>
                  <a:schemeClr val="tx1"/>
                </a:solidFill>
              </a:rPr>
              <a:t>Sample code: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self.df</a:t>
            </a:r>
            <a:r>
              <a:rPr lang="en-US" dirty="0">
                <a:solidFill>
                  <a:schemeClr val="tx1"/>
                </a:solidFill>
              </a:rPr>
              <a:t>[‘time’] = </a:t>
            </a:r>
            <a:r>
              <a:rPr lang="en-US" dirty="0" err="1">
                <a:solidFill>
                  <a:schemeClr val="tx1"/>
                </a:solidFill>
              </a:rPr>
              <a:t>pd.to_datetime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self.df</a:t>
            </a:r>
            <a:r>
              <a:rPr lang="en-US" dirty="0">
                <a:solidFill>
                  <a:schemeClr val="tx1"/>
                </a:solidFill>
              </a:rPr>
              <a:t>[‘time’], format=‘'%Y-%m-%d %H:%M:%</a:t>
            </a:r>
            <a:r>
              <a:rPr lang="en-US" dirty="0" err="1">
                <a:solidFill>
                  <a:schemeClr val="tx1"/>
                </a:solidFill>
              </a:rPr>
              <a:t>S.%f</a:t>
            </a:r>
            <a:r>
              <a:rPr lang="en-US" dirty="0">
                <a:solidFill>
                  <a:schemeClr val="tx1"/>
                </a:solidFill>
              </a:rPr>
              <a:t>’)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</a:rPr>
              <a:t>If we need to process different csv files, their date/time format may different, is there a way we can detect the right format when we need to convert time string object to datetime object??? Solution is in next page</a:t>
            </a:r>
          </a:p>
        </p:txBody>
      </p:sp>
    </p:spTree>
    <p:extLst>
      <p:ext uri="{BB962C8B-B14F-4D97-AF65-F5344CB8AC3E}">
        <p14:creationId xmlns:p14="http://schemas.microsoft.com/office/powerpoint/2010/main" val="335328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3FC25-CAFD-4E56-3DD6-716539BD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detect the right format WHEN reading csv file? – My solution is to use pattern search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527E-FA61-9316-843C-CAAC85393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068511"/>
            <a:ext cx="8950443" cy="37090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Step1: Get the date/time column and find the first valid cell (ignore the empty cells in this column)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Step2: Using the string in the first non-empty cell to match the time format pattern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BC9FF-25CE-C3F7-D430-C22221B85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33" y="2714311"/>
            <a:ext cx="4348957" cy="1061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469BF-F65D-4953-E7EC-6E1B0114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33" y="4585591"/>
            <a:ext cx="4098579" cy="1192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271BC7-D73D-7263-9F26-F692373EB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679" y="4536800"/>
            <a:ext cx="3827381" cy="15380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EFD41C-3B42-6671-FC9E-250F17997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590" y="4585591"/>
            <a:ext cx="2492747" cy="14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1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BFF85-6FE5-DC66-7E0A-E0B79685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Special cases when convert string/object to </a:t>
            </a:r>
            <a:r>
              <a:rPr lang="en-US" dirty="0" err="1"/>
              <a:t>datatime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F575-EEE2-EAD1-FB11-4B2459AD1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3428999"/>
            <a:ext cx="10310891" cy="2442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Sometimes we see the time format as “02:03:04.5678”.  It may mean “02:03:04.005678” or “02:03:04.567800”.  In this situation, we will need to process the string to add “00” either as suffix or prefix before calling </a:t>
            </a:r>
            <a:r>
              <a:rPr lang="en-US" dirty="0" err="1">
                <a:solidFill>
                  <a:schemeClr val="tx1"/>
                </a:solidFill>
              </a:rPr>
              <a:t>to_datatime</a:t>
            </a:r>
            <a:r>
              <a:rPr lang="en-US" dirty="0">
                <a:solidFill>
                  <a:schemeClr val="tx1"/>
                </a:solidFill>
              </a:rPr>
              <a:t>().  By default, </a:t>
            </a:r>
            <a:r>
              <a:rPr lang="en-US" dirty="0" err="1">
                <a:solidFill>
                  <a:schemeClr val="tx1"/>
                </a:solidFill>
              </a:rPr>
              <a:t>to_datatime</a:t>
            </a:r>
            <a:r>
              <a:rPr lang="en-US" dirty="0">
                <a:solidFill>
                  <a:schemeClr val="tx1"/>
                </a:solidFill>
              </a:rPr>
              <a:t>() will add “00” as suffix if we don’t covert it to be 6 digits</a:t>
            </a:r>
          </a:p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apply() or lambda function to convert column values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84A72-62E8-9678-9800-BE4E1064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20" y="3860203"/>
            <a:ext cx="4392501" cy="1730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065E1-1978-BBA9-F101-F38078CD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757" y="3865646"/>
            <a:ext cx="5334140" cy="17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632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</TotalTime>
  <Words>774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Python Date/Time Libs</vt:lpstr>
      <vt:lpstr>When we do statistics, we may need to deal with date/time</vt:lpstr>
      <vt:lpstr>When we do statistics, we may need to deal with date/time</vt:lpstr>
      <vt:lpstr>Topic1： Object/string to datetime</vt:lpstr>
      <vt:lpstr>data/time columns in csv or raw files</vt:lpstr>
      <vt:lpstr>default dtypes for date/time column in python IS OBJECT</vt:lpstr>
      <vt:lpstr>Convert the OBJECT/string format date/time to datetime object</vt:lpstr>
      <vt:lpstr>How to detect the right format WHEN reading csv file? – My solution is to use pattern search</vt:lpstr>
      <vt:lpstr>Special cases when convert string/object to datatime</vt:lpstr>
      <vt:lpstr>Special cases when convert string/object to datatime - timedelta</vt:lpstr>
      <vt:lpstr>Topic2： datetime to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Date/Time Libs</dc:title>
  <dc:creator>Ying Dai (Nokia)</dc:creator>
  <cp:lastModifiedBy>Ying Dai (Nokia)</cp:lastModifiedBy>
  <cp:revision>1</cp:revision>
  <dcterms:created xsi:type="dcterms:W3CDTF">2023-09-15T13:48:28Z</dcterms:created>
  <dcterms:modified xsi:type="dcterms:W3CDTF">2023-09-15T16:11:02Z</dcterms:modified>
</cp:coreProperties>
</file>