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2E55CEA-39EB-4CDB-8785-E4565207D18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4/25/21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31E824-DFEC-413F-B1B4-7479DF2BAE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1" descr=""/>
          <p:cNvPicPr/>
          <p:nvPr/>
        </p:nvPicPr>
        <p:blipFill>
          <a:blip r:embed="rId2"/>
          <a:stretch/>
        </p:blipFill>
        <p:spPr>
          <a:xfrm>
            <a:off x="13335120" y="6134040"/>
            <a:ext cx="2285640" cy="2285640"/>
          </a:xfrm>
          <a:prstGeom prst="rect">
            <a:avLst/>
          </a:prstGeom>
          <a:ln>
            <a:noFill/>
          </a:ln>
        </p:spPr>
      </p:pic>
      <p:pic>
        <p:nvPicPr>
          <p:cNvPr id="42" name="Imagen 2" descr=""/>
          <p:cNvPicPr/>
          <p:nvPr/>
        </p:nvPicPr>
        <p:blipFill>
          <a:blip r:embed="rId3"/>
          <a:stretch/>
        </p:blipFill>
        <p:spPr>
          <a:xfrm>
            <a:off x="12796560" y="5595480"/>
            <a:ext cx="1076760" cy="107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876920" y="495360"/>
            <a:ext cx="10286640" cy="99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60"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ourier New"/>
              </a:rPr>
              <a:t>Temas de hoy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3840480" y="3128040"/>
            <a:ext cx="10972800" cy="455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Lectura serial desde python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Matplotlib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Threading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Scipy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Scipy.signal.butter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051920" y="604080"/>
            <a:ext cx="5988960" cy="99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60"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Courier New"/>
              </a:rPr>
              <a:t>Acerca de mí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7863840" y="182880"/>
            <a:ext cx="8046720" cy="1002384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2011680" y="3754800"/>
            <a:ext cx="493776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latin typeface="Arial"/>
              </a:rPr>
              <a:t>https://noevg.github.io/</a:t>
            </a:r>
            <a:endParaRPr b="1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212080" y="182880"/>
            <a:ext cx="7406640" cy="962892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1828800" y="9144000"/>
            <a:ext cx="10972800" cy="80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LinK: </a:t>
            </a:r>
            <a:r>
              <a:rPr b="0" lang="en-US" sz="1500" spc="-1" strike="noStrike">
                <a:latin typeface="Arial"/>
              </a:rPr>
              <a:t>https://docs.scipy.org/doc/scipy/reference/generated/scipy.signal.butter.html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5050440" y="339480"/>
            <a:ext cx="7934040" cy="935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19422</TotalTime>
  <Application>LibreOffice/6.4.6.2$Linux_X86_64 LibreOffice_project/40$Build-2</Application>
  <Words>2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Christian Quispe</dc:creator>
  <dc:description/>
  <dc:language>en-US</dc:language>
  <cp:lastModifiedBy/>
  <dcterms:modified xsi:type="dcterms:W3CDTF">2021-04-25T15:54:32Z</dcterms:modified>
  <cp:revision>111</cp:revision>
  <dc:subject/>
  <dc:title>Cream and Black Pitch Deck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