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37A0D0-E4F9-47BB-BAEE-5E04B744CE8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AF7773-6D0D-4622-9499-5F3119EF9B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1" descr=""/>
          <p:cNvPicPr/>
          <p:nvPr/>
        </p:nvPicPr>
        <p:blipFill>
          <a:blip r:embed="rId2"/>
          <a:stretch/>
        </p:blipFill>
        <p:spPr>
          <a:xfrm>
            <a:off x="13335120" y="613404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42" name="Imagen 2" descr=""/>
          <p:cNvPicPr/>
          <p:nvPr/>
        </p:nvPicPr>
        <p:blipFill>
          <a:blip r:embed="rId3"/>
          <a:stretch/>
        </p:blipFill>
        <p:spPr>
          <a:xfrm>
            <a:off x="12796560" y="5595480"/>
            <a:ext cx="1076760" cy="107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876920" y="495360"/>
            <a:ext cx="10286640" cy="99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60"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ourier New"/>
              </a:rPr>
              <a:t>Temas de hoy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840480" y="3128040"/>
            <a:ext cx="10972800" cy="45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L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c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u</a:t>
            </a:r>
            <a:r>
              <a:rPr b="0" lang="en-US" sz="4000" spc="-1" strike="noStrike">
                <a:latin typeface="Arial"/>
              </a:rPr>
              <a:t>r</a:t>
            </a:r>
            <a:r>
              <a:rPr b="0" lang="en-US" sz="4000" spc="-1" strike="noStrike">
                <a:latin typeface="Arial"/>
              </a:rPr>
              <a:t>a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</a:rPr>
              <a:t>s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r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a</a:t>
            </a:r>
            <a:r>
              <a:rPr b="0" lang="en-US" sz="4000" spc="-1" strike="noStrike">
                <a:latin typeface="Arial"/>
              </a:rPr>
              <a:t>l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</a:rPr>
              <a:t>d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s</a:t>
            </a:r>
            <a:r>
              <a:rPr b="0" lang="en-US" sz="4000" spc="-1" strike="noStrike">
                <a:latin typeface="Arial"/>
              </a:rPr>
              <a:t>d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</a:rPr>
              <a:t>p</a:t>
            </a:r>
            <a:r>
              <a:rPr b="0" lang="en-US" sz="4000" spc="-1" strike="noStrike">
                <a:latin typeface="Arial"/>
              </a:rPr>
              <a:t>y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h</a:t>
            </a:r>
            <a:r>
              <a:rPr b="0" lang="en-US" sz="4000" spc="-1" strike="noStrike">
                <a:latin typeface="Arial"/>
              </a:rPr>
              <a:t>o</a:t>
            </a:r>
            <a:r>
              <a:rPr b="0" lang="en-US" sz="4000" spc="-1" strike="noStrike">
                <a:latin typeface="Arial"/>
              </a:rPr>
              <a:t>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</a:t>
            </a:r>
            <a:r>
              <a:rPr b="0" lang="en-US" sz="4000" spc="-1" strike="noStrike">
                <a:latin typeface="Arial"/>
              </a:rPr>
              <a:t>a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p</a:t>
            </a:r>
            <a:r>
              <a:rPr b="0" lang="en-US" sz="4000" spc="-1" strike="noStrike">
                <a:latin typeface="Arial"/>
              </a:rPr>
              <a:t>l</a:t>
            </a:r>
            <a:r>
              <a:rPr b="0" lang="en-US" sz="4000" spc="-1" strike="noStrike">
                <a:latin typeface="Arial"/>
              </a:rPr>
              <a:t>o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l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b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h</a:t>
            </a:r>
            <a:r>
              <a:rPr b="0" lang="en-US" sz="4000" spc="-1" strike="noStrike">
                <a:latin typeface="Arial"/>
              </a:rPr>
              <a:t>r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a</a:t>
            </a:r>
            <a:r>
              <a:rPr b="0" lang="en-US" sz="4000" spc="-1" strike="noStrike">
                <a:latin typeface="Arial"/>
              </a:rPr>
              <a:t>d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n</a:t>
            </a:r>
            <a:r>
              <a:rPr b="0" lang="en-US" sz="4000" spc="-1" strike="noStrike">
                <a:latin typeface="Arial"/>
              </a:rPr>
              <a:t>g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</a:t>
            </a:r>
            <a:r>
              <a:rPr b="0" lang="en-US" sz="4000" spc="-1" strike="noStrike">
                <a:latin typeface="Arial"/>
              </a:rPr>
              <a:t>c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p</a:t>
            </a:r>
            <a:r>
              <a:rPr b="0" lang="en-US" sz="4000" spc="-1" strike="noStrike">
                <a:latin typeface="Arial"/>
              </a:rPr>
              <a:t>y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</a:t>
            </a:r>
            <a:r>
              <a:rPr b="0" lang="en-US" sz="4000" spc="-1" strike="noStrike">
                <a:latin typeface="Arial"/>
              </a:rPr>
              <a:t>c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p</a:t>
            </a:r>
            <a:r>
              <a:rPr b="0" lang="en-US" sz="4000" spc="-1" strike="noStrike">
                <a:latin typeface="Arial"/>
              </a:rPr>
              <a:t>y</a:t>
            </a:r>
            <a:r>
              <a:rPr b="0" lang="en-US" sz="4000" spc="-1" strike="noStrike">
                <a:latin typeface="Arial"/>
              </a:rPr>
              <a:t>.</a:t>
            </a:r>
            <a:r>
              <a:rPr b="0" lang="en-US" sz="4000" spc="-1" strike="noStrike">
                <a:latin typeface="Arial"/>
              </a:rPr>
              <a:t>s</a:t>
            </a:r>
            <a:r>
              <a:rPr b="0" lang="en-US" sz="4000" spc="-1" strike="noStrike">
                <a:latin typeface="Arial"/>
              </a:rPr>
              <a:t>i</a:t>
            </a:r>
            <a:r>
              <a:rPr b="0" lang="en-US" sz="4000" spc="-1" strike="noStrike">
                <a:latin typeface="Arial"/>
              </a:rPr>
              <a:t>g</a:t>
            </a:r>
            <a:r>
              <a:rPr b="0" lang="en-US" sz="4000" spc="-1" strike="noStrike">
                <a:latin typeface="Arial"/>
              </a:rPr>
              <a:t>n</a:t>
            </a:r>
            <a:r>
              <a:rPr b="0" lang="en-US" sz="4000" spc="-1" strike="noStrike">
                <a:latin typeface="Arial"/>
              </a:rPr>
              <a:t>a</a:t>
            </a:r>
            <a:r>
              <a:rPr b="0" lang="en-US" sz="4000" spc="-1" strike="noStrike">
                <a:latin typeface="Arial"/>
              </a:rPr>
              <a:t>l</a:t>
            </a:r>
            <a:r>
              <a:rPr b="0" lang="en-US" sz="4000" spc="-1" strike="noStrike">
                <a:latin typeface="Arial"/>
              </a:rPr>
              <a:t>.</a:t>
            </a:r>
            <a:r>
              <a:rPr b="0" lang="en-US" sz="4000" spc="-1" strike="noStrike">
                <a:latin typeface="Arial"/>
              </a:rPr>
              <a:t>b</a:t>
            </a:r>
            <a:r>
              <a:rPr b="0" lang="en-US" sz="4000" spc="-1" strike="noStrike">
                <a:latin typeface="Arial"/>
              </a:rPr>
              <a:t>u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t</a:t>
            </a:r>
            <a:r>
              <a:rPr b="0" lang="en-US" sz="4000" spc="-1" strike="noStrike">
                <a:latin typeface="Arial"/>
              </a:rPr>
              <a:t>e</a:t>
            </a:r>
            <a:r>
              <a:rPr b="0" lang="en-US" sz="4000" spc="-1" strike="noStrike">
                <a:latin typeface="Arial"/>
              </a:rPr>
              <a:t>r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051920" y="604080"/>
            <a:ext cx="5988960" cy="99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60"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ourier New"/>
              </a:rPr>
              <a:t>Acerca de mí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863840" y="182880"/>
            <a:ext cx="8046720" cy="100238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2011680" y="3754800"/>
            <a:ext cx="493776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latin typeface="Arial"/>
              </a:rPr>
              <a:t>https://noevg.github.io/</a:t>
            </a:r>
            <a:endParaRPr b="1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212080" y="182880"/>
            <a:ext cx="7406640" cy="96289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1828800" y="9144000"/>
            <a:ext cx="10972800" cy="8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LinK: </a:t>
            </a:r>
            <a:r>
              <a:rPr b="0" lang="en-US" sz="1500" spc="-1" strike="noStrike">
                <a:latin typeface="Arial"/>
              </a:rPr>
              <a:t>https://docs.scipy.org/doc/scipy/reference/generated/scipy.signal.butter.html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050440" y="339480"/>
            <a:ext cx="7934040" cy="93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19739</TotalTime>
  <Application>LibreOffice/6.4.6.2$Linux_X86_64 LibreOffice_project/40$Build-2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Christian Quispe</dc:creator>
  <dc:description/>
  <dc:language>en-US</dc:language>
  <cp:lastModifiedBy/>
  <dcterms:modified xsi:type="dcterms:W3CDTF">2021-04-25T21:12:21Z</dcterms:modified>
  <cp:revision>112</cp:revision>
  <dc:subject/>
  <dc:title>Cream and Black Pitch Deck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