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64" r:id="rId6"/>
    <p:sldId id="258" r:id="rId7"/>
    <p:sldId id="263" r:id="rId8"/>
    <p:sldId id="262" r:id="rId9"/>
    <p:sldId id="259" r:id="rId10"/>
    <p:sldId id="261" r:id="rId11"/>
    <p:sldId id="269" r:id="rId12"/>
    <p:sldId id="268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60" r:id="rId21"/>
    <p:sldId id="265" r:id="rId22"/>
    <p:sldId id="266" r:id="rId23"/>
    <p:sldId id="267" r:id="rId24"/>
    <p:sldId id="279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CS116 final project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Dustin Van Tate Testa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TrafficLight 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enum typedef for the state of the light</a:t>
            </a:r>
            <a:endParaRPr lang="en-US" altLang="en-US" sz="1800"/>
          </a:p>
          <a:p>
            <a:r>
              <a:rPr lang="en-US" altLang="en-US" sz="1800"/>
              <a:t>attributes for current tick, number of ticks for green and orange.</a:t>
            </a:r>
            <a:endParaRPr lang="en-US" altLang="en-US" sz="1800"/>
          </a:p>
          <a:p>
            <a:r>
              <a:rPr lang="en-US" altLang="en-US" sz="1800"/>
              <a:t>unimportant note: as a C++ programmer, without even thinking i did the appropriate steps to make this class work with unsigned 8 bit integers instead of java's ints so it should be even more failsafe.</a:t>
            </a:r>
            <a:endParaRPr lang="en-US" altLang="en-US" sz="1800"/>
          </a:p>
          <a:p>
            <a:pPr lvl="1"/>
            <a:r>
              <a:rPr lang="en-US" altLang="en-US" sz="1540"/>
              <a:t>entire system uses clocklike adding</a:t>
            </a:r>
            <a:endParaRPr lang="en-US" altLang="en-US" sz="1540"/>
          </a:p>
          <a:p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6710" y="148590"/>
            <a:ext cx="1438275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180" y="5840730"/>
            <a:ext cx="5133340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" y="323850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keypoints of the TrafficBlock subclass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has a trafficlight member</a:t>
            </a:r>
            <a:endParaRPr lang="en-US" altLang="en-US"/>
          </a:p>
          <a:p>
            <a:r>
              <a:rPr lang="en-US" altLang="en-US"/>
              <a:t>tick() method updates traffic light, and if its green moves auto along, otherwise, writes to the log that the auto is waiting at the stoplight.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1295" y="208280"/>
            <a:ext cx="18954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keypoints of the Auto 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97000"/>
            <a:ext cx="9667240" cy="4780280"/>
          </a:xfrm>
        </p:spPr>
        <p:txBody>
          <a:bodyPr/>
          <a:p>
            <a:r>
              <a:rPr lang="en-US" altLang="en-US" sz="1600"/>
              <a:t>only funcitonality contribution is to count the number of ticks needed to complete its path as its movement is handled by the road.</a:t>
            </a:r>
            <a:endParaRPr lang="en-US" altLang="en-US" sz="1600"/>
          </a:p>
          <a:p>
            <a:r>
              <a:rPr lang="en-US" altLang="en-US" sz="1600"/>
              <a:t>each tick it adjusts its internal clock</a:t>
            </a:r>
            <a:endParaRPr lang="en-US" altLang="en-US" sz="1600"/>
          </a:p>
          <a:p>
            <a:r>
              <a:rPr lang="en-US" altLang="en-US" sz="1600"/>
              <a:t>if the car is moved it calls the setMoved(current tick) method so that it only moves once per tick</a:t>
            </a:r>
            <a:endParaRPr lang="en-US" altLang="en-US" sz="1600"/>
          </a:p>
          <a:p>
            <a:pPr lvl="1"/>
            <a:r>
              <a:rPr lang="en-US" altLang="en-US" sz="1000"/>
              <a:t>kinda a bodge after i noticed that cars did their entire path in only 5 ticks or so (awk)</a:t>
            </a:r>
            <a:endParaRPr lang="en-US" altLang="en-US" sz="1370"/>
          </a:p>
          <a:p>
            <a:r>
              <a:rPr lang="en-US" altLang="en-US" sz="1600"/>
              <a:t>the orientation of the car is loosely tracked and set when it goes through different blocks so that the intersection blocks know from what direction it came from</a:t>
            </a:r>
            <a:endParaRPr lang="en-US" altLang="en-US" sz="1600"/>
          </a:p>
          <a:p>
            <a:r>
              <a:rPr lang="en-US" altLang="en-US" sz="1600"/>
              <a:t>cars have unique ids too</a:t>
            </a:r>
            <a:endParaRPr lang="en-US" alt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6525" y="76835"/>
            <a:ext cx="1543050" cy="2685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2225"/>
            <a:ext cx="10515600" cy="1325563"/>
          </a:xfrm>
        </p:spPr>
        <p:txBody>
          <a:bodyPr/>
          <a:p>
            <a:r>
              <a:rPr lang="en-US" altLang="en-US"/>
              <a:t>Keypoints of the RoadNetwork 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87450"/>
            <a:ext cx="8900160" cy="5522595"/>
          </a:xfrm>
        </p:spPr>
        <p:txBody>
          <a:bodyPr/>
          <a:p>
            <a:r>
              <a:rPr lang="en-US" altLang="en-US" sz="2400"/>
              <a:t>This service class is where the majority of the actual functionality of the project stems from.</a:t>
            </a:r>
            <a:endParaRPr lang="en-US" altLang="en-US" sz="2400"/>
          </a:p>
          <a:p>
            <a:r>
              <a:rPr lang="en-US" altLang="en-US" sz="2400"/>
              <a:t>Attributes:</a:t>
            </a:r>
            <a:endParaRPr lang="en-US" altLang="en-US" sz="2400"/>
          </a:p>
          <a:p>
            <a:pPr lvl="1"/>
            <a:r>
              <a:rPr lang="en-US" altLang="en-US" sz="2055"/>
              <a:t>autos, blocks: list of all autos and blocks in current simulation</a:t>
            </a:r>
            <a:endParaRPr lang="en-US" altLang="en-US" sz="2055"/>
          </a:p>
          <a:p>
            <a:pPr lvl="1"/>
            <a:r>
              <a:rPr lang="en-US" altLang="en-US" sz="2055"/>
              <a:t>waitTimes: commute times for cars exiting simulation (organized by exit)</a:t>
            </a:r>
            <a:endParaRPr lang="en-US" altLang="en-US" sz="2055"/>
          </a:p>
          <a:p>
            <a:pPr lvl="1"/>
            <a:r>
              <a:rPr lang="en-US" altLang="en-US" sz="2055"/>
              <a:t>ticks: current tick number</a:t>
            </a:r>
            <a:endParaRPr lang="en-US" altLang="en-US" sz="2055"/>
          </a:p>
          <a:p>
            <a:pPr lvl="1"/>
            <a:r>
              <a:rPr lang="en-US" altLang="en-US" sz="2055"/>
              <a:t>spawnPoints[], despawnPoints[], id's of blocks where Autos are added/removed from the system</a:t>
            </a:r>
            <a:endParaRPr lang="en-US" altLang="en-US" sz="2055"/>
          </a:p>
          <a:p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2745" y="2638425"/>
            <a:ext cx="197167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-73025"/>
            <a:ext cx="10515600" cy="1325563"/>
          </a:xfrm>
        </p:spPr>
        <p:txBody>
          <a:bodyPr/>
          <a:p>
            <a:r>
              <a:rPr lang="en-US" altLang="en-US"/>
              <a:t>RoadNetwork methods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20070" y="19685"/>
            <a:ext cx="1543050" cy="2743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310" y="991870"/>
            <a:ext cx="1065212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constructor: sets user-provided constants and instantiates ArrayLists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getAutoById(), getBlockById(): returns reference to Block/Auto corresponding to given id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spawnAuto(): adds an auto to simulation at given spawn point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deleteAuto():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removes auto from simulation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adds it's commute time to waitTimes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access modifiers: because i wanted to use protected members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populate(): 150+ line function i wrote over the course of 3 different time periods yet surprisingly worked essentially perfectly without having to change anything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instantiates every block element, links them together correctly, fills in the correct id's to the other attributes, and puts the blocks in the blocks attribute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tick():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updates Autos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updates Blocks (which move Autos)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spawns cars according to the entry rate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averageWaitTime(): average wait time for autos which passed through simulation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exitRates(): number of vehicles exiting each exit per tick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0" y="5424805"/>
            <a:ext cx="3296920" cy="1751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Client uml overview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9195" y="2067560"/>
            <a:ext cx="47529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Log 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9790" cy="4636770"/>
          </a:xfrm>
        </p:spPr>
        <p:txBody>
          <a:bodyPr/>
          <a:p>
            <a:r>
              <a:rPr lang="en-US" altLang="en-US"/>
              <a:t>this handles the compilation of messages into the output file</a:t>
            </a:r>
            <a:endParaRPr lang="en-US" altLang="en-US"/>
          </a:p>
          <a:p>
            <a:r>
              <a:rPr lang="en-US" altLang="en-US"/>
              <a:t>constructed with a filename,</a:t>
            </a:r>
            <a:endParaRPr lang="en-US" altLang="en-US"/>
          </a:p>
          <a:p>
            <a:r>
              <a:rPr lang="en-US" altLang="en-US"/>
              <a:t>use .put() to add log entries</a:t>
            </a:r>
            <a:endParaRPr lang="en-US" altLang="en-US"/>
          </a:p>
          <a:p>
            <a:r>
              <a:rPr lang="en-US" altLang="en-US"/>
              <a:t>use .write to output to the file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355" y="2295525"/>
            <a:ext cx="5400040" cy="453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520" y="204470"/>
            <a:ext cx="103822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SimulatorConstraints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 made this type to simply combine all the information the user has to enter into one thing i can pass to the RoadNetwork class. I would normally use a struct to do this in C++ or an anonymous object in javascript so i didn't feel bad about making everything public.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9775" y="15875"/>
            <a:ext cx="2438400" cy="1809750"/>
          </a:xfrm>
          <a:prstGeom prst="rect">
            <a:avLst/>
          </a:prstGeom>
        </p:spPr>
      </p:pic>
      <p:pic>
        <p:nvPicPr>
          <p:cNvPr id="5" name="Picture 4" descr="gnome-shell-screenshot-9OMPS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80" y="4376420"/>
            <a:ext cx="553339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Simulator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" y="1891665"/>
            <a:ext cx="8030845" cy="4218940"/>
          </a:xfrm>
        </p:spPr>
        <p:txBody>
          <a:bodyPr>
            <a:normAutofit lnSpcReduction="10000"/>
          </a:bodyPr>
          <a:p>
            <a:r>
              <a:rPr lang="en-US" altLang="en-US"/>
              <a:t>This is just a client so everything is in the main method</a:t>
            </a:r>
            <a:endParaRPr lang="en-US" altLang="en-US"/>
          </a:p>
          <a:p>
            <a:r>
              <a:rPr lang="en-US" altLang="en-US"/>
              <a:t>Instantiates SimulatorConstraints object and prompts user to fill in its values. </a:t>
            </a:r>
            <a:endParaRPr lang="en-US" altLang="en-US"/>
          </a:p>
          <a:p>
            <a:r>
              <a:rPr lang="en-US" altLang="en-US"/>
              <a:t>Makes a Log object</a:t>
            </a:r>
            <a:endParaRPr lang="en-US" altLang="en-US"/>
          </a:p>
          <a:p>
            <a:r>
              <a:rPr lang="en-US" altLang="en-US"/>
              <a:t>makes and populates road network</a:t>
            </a:r>
            <a:endParaRPr lang="en-US" altLang="en-US"/>
          </a:p>
          <a:p>
            <a:r>
              <a:rPr lang="en-US" altLang="en-US"/>
              <a:t>runs simulation by calling .tick() number of times specified</a:t>
            </a:r>
            <a:endParaRPr lang="en-US" altLang="en-US"/>
          </a:p>
          <a:p>
            <a:r>
              <a:rPr lang="en-US" altLang="en-US"/>
              <a:t>formats and prints output of .averageWaitTime() and .exitRates()</a:t>
            </a:r>
            <a:endParaRPr lang="en-US" altLang="en-US"/>
          </a:p>
        </p:txBody>
      </p:sp>
      <p:pic>
        <p:nvPicPr>
          <p:cNvPr id="4" name="Picture 3" descr="gnome-shell-screenshot-WVKXS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0080" y="-33655"/>
            <a:ext cx="3964940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Test cases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following slides are the methods that I verified that everything works.</a:t>
            </a:r>
            <a:endParaRPr lang="en-US" altLang="en-US"/>
          </a:p>
          <a:p>
            <a:r>
              <a:rPr lang="en-US" altLang="en-US"/>
              <a:t>There may be a few others which i have neglected to include or more which were more trial with error and analysis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Solution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Everything which exists in the simulation as it's own entity is assigned a unique </a:t>
            </a:r>
            <a:r>
              <a:rPr lang="en-US" altLang="en-US" sz="2400">
                <a:latin typeface="Hack" panose="020B0609030202020204" charset="0"/>
                <a:cs typeface="Hack" panose="020B0609030202020204" charset="0"/>
              </a:rPr>
              <a:t>id</a:t>
            </a:r>
            <a:r>
              <a:rPr lang="en-US" altLang="en-US" sz="2400"/>
              <a:t> property</a:t>
            </a:r>
            <a:endParaRPr lang="en-US" altLang="en-US" sz="2400"/>
          </a:p>
          <a:p>
            <a:r>
              <a:rPr lang="en-US" altLang="en-US" sz="2400"/>
              <a:t>The actual objects are stored in the RoadNetwork Class in arrays, and are only referenced to by their id's</a:t>
            </a:r>
            <a:endParaRPr lang="en-US" altLang="en-US" sz="2400"/>
          </a:p>
          <a:p>
            <a:r>
              <a:rPr lang="en-US" altLang="en-US" sz="2400"/>
              <a:t>Everything which operates during the simulation has a </a:t>
            </a:r>
            <a:r>
              <a:rPr lang="en-US" altLang="en-US" sz="2400">
                <a:latin typeface="Hack" panose="020B0609030202020204" charset="0"/>
                <a:cs typeface="Hack" panose="020B0609030202020204" charset="0"/>
              </a:rPr>
              <a:t>tick()</a:t>
            </a:r>
            <a:r>
              <a:rPr lang="en-US" altLang="en-US" sz="2400"/>
              <a:t> method which gets called once per tick</a:t>
            </a:r>
            <a:endParaRPr lang="en-US" altLang="en-US" sz="2400"/>
          </a:p>
          <a:p>
            <a:r>
              <a:rPr lang="en-US" altLang="en-US" sz="2400"/>
              <a:t>The locations of the components in the simulation are not stored, but instead the relationships between the </a:t>
            </a:r>
            <a:r>
              <a:rPr lang="en-US" altLang="en-US" sz="2400">
                <a:latin typeface="Hack" panose="020B0609030202020204" charset="0"/>
                <a:cs typeface="Hack" panose="020B0609030202020204" charset="0"/>
              </a:rPr>
              <a:t>Block</a:t>
            </a:r>
            <a:r>
              <a:rPr lang="en-US" altLang="en-US" sz="2400"/>
              <a:t>s are stored in an </a:t>
            </a:r>
            <a:r>
              <a:rPr lang="en-US" altLang="en-US" sz="2400">
                <a:latin typeface="Hack" panose="020B0609030202020204" charset="0"/>
                <a:cs typeface="Hack" panose="020B0609030202020204" charset="0"/>
              </a:rPr>
              <a:t>neighbors[] </a:t>
            </a:r>
            <a:r>
              <a:rPr lang="en-US" altLang="en-US" sz="2400">
                <a:cs typeface="+mn-lt"/>
              </a:rPr>
              <a:t>array of the neighboring Block id's.</a:t>
            </a:r>
            <a:endParaRPr lang="en-US" altLang="en-US" sz="2400">
              <a:cs typeface="+mn-lt"/>
            </a:endParaRPr>
          </a:p>
          <a:p>
            <a:pPr marL="0" indent="0">
              <a:buNone/>
            </a:pPr>
            <a:endParaRPr lang="en-US" altLang="en-US" sz="2400">
              <a:cs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Autos move: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 added print statements to every block to show where the auto was moved from and to.</a:t>
            </a:r>
            <a:endParaRPr lang="en-US" altLang="en-US"/>
          </a:p>
          <a:p>
            <a:r>
              <a:rPr lang="en-US" altLang="en-US"/>
              <a:t>the below screenshot shows that the autos move between blocks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910" y="4609465"/>
            <a:ext cx="565721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Debugging info for individual blocks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 make sense of the debugging information mentioned previously, i need the ids of every block</a:t>
            </a:r>
            <a:endParaRPr lang="en-US" altLang="en-US"/>
          </a:p>
          <a:p>
            <a:r>
              <a:rPr lang="en-US" altLang="en-US"/>
              <a:t>the first blocks are defined in a specific order and i can find this, the rest are defined as offsets of an initial value, and thus i had to print these out when debugging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5630" y="4942205"/>
            <a:ext cx="265684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traffic lights are working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 added some code to print every time an auto is waiting at a stoplight to make sure they're properly cycling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3938270"/>
            <a:ext cx="9683115" cy="2016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turning and navigation works correctly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r>
              <a:rPr lang="en-US" altLang="en-US"/>
              <a:t>I tested this multiple ways:</a:t>
            </a:r>
            <a:endParaRPr lang="en-US" altLang="en-US"/>
          </a:p>
          <a:p>
            <a:pPr marL="971550" lvl="1" indent="-514350">
              <a:buAutoNum type="arabicPeriod"/>
            </a:pPr>
            <a:r>
              <a:rPr lang="en-US" altLang="en-US"/>
              <a:t>by changing the turning constant (probability of turning left) to one and zero, to verify results are as expected</a:t>
            </a:r>
            <a:endParaRPr lang="en-US" altLang="en-US"/>
          </a:p>
          <a:p>
            <a:pPr lvl="2"/>
            <a:r>
              <a:rPr lang="en-US" altLang="en-US" sz="2000"/>
              <a:t>see screenshot</a:t>
            </a:r>
            <a:endParaRPr lang="en-US" altLang="en-US"/>
          </a:p>
          <a:p>
            <a:pPr marL="971550" lvl="1" indent="-514350">
              <a:buAutoNum type="arabicPeriod"/>
            </a:pPr>
            <a:r>
              <a:rPr lang="en-US" altLang="en-US"/>
              <a:t>by printing out the turn values</a:t>
            </a:r>
            <a:endParaRPr lang="en-US" altLang="en-US"/>
          </a:p>
          <a:p>
            <a:pPr lvl="2"/>
            <a:r>
              <a:rPr lang="en-US" altLang="en-US"/>
              <a:t>works as expected</a:t>
            </a:r>
            <a:endParaRPr lang="en-US" altLang="en-US"/>
          </a:p>
          <a:p>
            <a:pPr lvl="2"/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4319270"/>
            <a:ext cx="424751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655" y="4319270"/>
            <a:ext cx="4390390" cy="2343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90720" y="4309745"/>
            <a:ext cx="29622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when vehicles always turn left it eventually stops traffic</a:t>
            </a:r>
            <a:endParaRPr lang="en-US" altLang="en-US"/>
          </a:p>
          <a:p>
            <a:r>
              <a:rPr lang="en-US" altLang="en-US"/>
              <a:t>- when vehicles always turn right it produces perfectly even results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uml of everything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470" y="1417320"/>
            <a:ext cx="9352280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Note on directions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directions are from compass rose, at times I converted them to fit conventions used in project guide, but i felt that they were confusing so I used things like </a:t>
            </a:r>
            <a:r>
              <a:rPr lang="" altLang="en-US">
                <a:latin typeface="Hack" panose="020B0609030202020204" charset="0"/>
                <a:cs typeface="Hack" panose="020B0609030202020204" charset="0"/>
              </a:rPr>
              <a:t>Direction.NORTH</a:t>
            </a:r>
            <a:r>
              <a:rPr lang="" altLang="en-US"/>
              <a:t> instead of </a:t>
            </a:r>
            <a:r>
              <a:rPr lang="" altLang="en-US">
                <a:latin typeface="Hack" panose="020B0609030202020204" charset="0"/>
                <a:cs typeface="Hack" panose="020B0609030202020204" charset="0"/>
              </a:rPr>
              <a:t>Direction.SN</a:t>
            </a:r>
            <a:endParaRPr lang="" altLang="en-US">
              <a:latin typeface="Hack" panose="020B0609030202020204" charset="0"/>
              <a:cs typeface="Hack" panose="020B0609030202020204" charset="0"/>
            </a:endParaRPr>
          </a:p>
          <a:p>
            <a:r>
              <a:rPr lang="" altLang="en-US"/>
              <a:t>directional ordinals are in clockwise order, starting from north. (NESW)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gnome-shell-screenshot-1R2SS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712470"/>
            <a:ext cx="10425430" cy="5817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9210" y="-26670"/>
            <a:ext cx="10515600" cy="1325563"/>
          </a:xfrm>
        </p:spPr>
        <p:txBody>
          <a:bodyPr/>
          <a:p>
            <a:r>
              <a:rPr lang="en-US" altLang="en-US"/>
              <a:t>Blocks UML Overview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3 types of blocks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NormalBlock: where cars enter and leave simulation</a:t>
            </a:r>
            <a:endParaRPr lang="en-US" altLang="en-US"/>
          </a:p>
          <a:p>
            <a:pPr lvl="1"/>
            <a:r>
              <a:rPr lang="en-US" altLang="en-US"/>
              <a:t>quantity: 4*span + 4*(span - 1)</a:t>
            </a:r>
            <a:endParaRPr lang="en-US" altLang="en-US"/>
          </a:p>
          <a:p>
            <a:pPr lvl="0"/>
            <a:r>
              <a:rPr lang="en-US" altLang="en-US"/>
              <a:t>TrafficBlock: traffic light, entrance to intersection system</a:t>
            </a:r>
            <a:endParaRPr lang="en-US" altLang="en-US"/>
          </a:p>
          <a:p>
            <a:pPr lvl="1"/>
            <a:r>
              <a:rPr lang="en-US" altLang="en-US"/>
              <a:t>quantity: 4</a:t>
            </a:r>
            <a:endParaRPr lang="en-US" altLang="en-US"/>
          </a:p>
          <a:p>
            <a:pPr lvl="0"/>
            <a:r>
              <a:rPr lang="en-US" altLang="en-US">
                <a:sym typeface="+mn-ea"/>
              </a:rPr>
              <a:t>IntersectionBlock: where cars can decide to change directions</a:t>
            </a:r>
            <a:endParaRPr lang="en-US" altLang="en-US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quantity: 4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Keypoints of Block abstract superclass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670" y="1525905"/>
            <a:ext cx="10515600" cy="4351338"/>
          </a:xfrm>
        </p:spPr>
        <p:txBody>
          <a:bodyPr>
            <a:noAutofit/>
          </a:bodyPr>
          <a:p>
            <a:r>
              <a:rPr lang="en-US" altLang="en-US" sz="2400"/>
              <a:t>Nested enum for the type of the block is used for debugging</a:t>
            </a:r>
            <a:endParaRPr lang="en-US" altLang="en-US" sz="2400"/>
          </a:p>
          <a:p>
            <a:r>
              <a:rPr lang="en-US" altLang="en-US" sz="2400"/>
              <a:t>because intersect blocks need to have multiple directions, this is left out of the superclass and instead an array is returne by flow(), which could have multiple lengths. </a:t>
            </a:r>
            <a:endParaRPr lang="en-US" altLang="en-US" sz="2400"/>
          </a:p>
          <a:p>
            <a:r>
              <a:rPr lang="en-US" altLang="en-US" sz="2400"/>
              <a:t>key attributes:</a:t>
            </a:r>
            <a:endParaRPr lang="en-US" altLang="en-US" sz="2400"/>
          </a:p>
          <a:p>
            <a:pPr lvl="1"/>
            <a:r>
              <a:rPr lang="en-US" altLang="en-US" sz="1800"/>
              <a:t>id: unique id</a:t>
            </a:r>
            <a:endParaRPr lang="en-US" altLang="en-US" sz="1800"/>
          </a:p>
          <a:p>
            <a:pPr lvl="1"/>
            <a:r>
              <a:rPr lang="en-US" altLang="en-US" sz="1800"/>
              <a:t>autoId: id of the car on the block (zero if there isn't a car)</a:t>
            </a:r>
            <a:endParaRPr lang="en-US" altLang="en-US" sz="1800"/>
          </a:p>
          <a:p>
            <a:pPr lvl="1"/>
            <a:r>
              <a:rPr lang="en-US" altLang="en-US" sz="1800"/>
              <a:t>neighbors[]: id's of the neighboring blocks</a:t>
            </a:r>
            <a:endParaRPr lang="en-US" altLang="en-US" sz="1800"/>
          </a:p>
          <a:p>
            <a:r>
              <a:rPr lang="en-US" altLang="en-US" sz="2400"/>
              <a:t>key methods:</a:t>
            </a:r>
            <a:endParaRPr lang="en-US" altLang="en-US" sz="2400"/>
          </a:p>
          <a:p>
            <a:pPr lvl="1"/>
            <a:r>
              <a:rPr lang="en-US" altLang="en-US" sz="1800"/>
              <a:t>abstract tick() which handles the movement of the auto</a:t>
            </a:r>
            <a:endParaRPr lang="en-US" altLang="en-US" sz="1800"/>
          </a:p>
          <a:p>
            <a:pPr lvl="1"/>
            <a:r>
              <a:rPr lang="en-US" altLang="en-US" sz="1800"/>
              <a:t>vacant() to tell if car is in the current block</a:t>
            </a:r>
            <a:endParaRPr lang="en-US" altLang="en-US" sz="1800"/>
          </a:p>
          <a:p>
            <a:pPr lvl="1"/>
            <a:r>
              <a:rPr lang="en-US" altLang="en-US" sz="1800"/>
              <a:t>relevant accessmodifiers and mutators</a:t>
            </a:r>
            <a:endParaRPr lang="en-US" altLang="en-US" sz="1800"/>
          </a:p>
          <a:p>
            <a:pPr lvl="1"/>
            <a:r>
              <a:rPr lang="en-US" altLang="en-US" sz="1800"/>
              <a:t>toString() gives block type and id</a:t>
            </a: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3780" y="3012440"/>
            <a:ext cx="3390265" cy="3618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15" y="261620"/>
            <a:ext cx="10515600" cy="1325563"/>
          </a:xfrm>
        </p:spPr>
        <p:txBody>
          <a:bodyPr/>
          <a:p>
            <a:r>
              <a:rPr lang="en-US" altLang="en-US"/>
              <a:t>Keypoints Of NormalBlock subclass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attribute forward is the Direction of forward for the block</a:t>
            </a:r>
            <a:endParaRPr lang="en-US" altLang="en-US"/>
          </a:p>
          <a:p>
            <a:r>
              <a:rPr lang="en-US" altLang="en-US"/>
              <a:t>tick() method:</a:t>
            </a:r>
            <a:endParaRPr lang="en-US" altLang="en-US"/>
          </a:p>
          <a:p>
            <a:pPr lvl="1"/>
            <a:r>
              <a:rPr lang="en-US" altLang="en-US"/>
              <a:t>no auto? do nothing</a:t>
            </a:r>
            <a:endParaRPr lang="en-US" altLang="en-US"/>
          </a:p>
          <a:p>
            <a:pPr lvl="1"/>
            <a:r>
              <a:rPr lang="en-US" altLang="en-US"/>
              <a:t>if the next block isn't vacant, move the auto to it</a:t>
            </a:r>
            <a:endParaRPr lang="en-US" altLang="en-US"/>
          </a:p>
          <a:p>
            <a:pPr lvl="1"/>
            <a:r>
              <a:rPr lang="en-US" altLang="en-US"/>
              <a:t>if there is no next block, make the car exit the simulation via methods from RoadNetwork</a:t>
            </a:r>
            <a:endParaRPr lang="en-US" altLang="en-US"/>
          </a:p>
          <a:p>
            <a:pPr marL="0" lvl="0" indent="0">
              <a:buNone/>
            </a:pPr>
            <a:endParaRPr lang="en-US" altLang="en-US" sz="1705"/>
          </a:p>
          <a:p>
            <a:pPr lvl="0"/>
            <a:endParaRPr lang="en-US" altLang="en-US" sz="1705"/>
          </a:p>
          <a:p>
            <a:endParaRPr lang="en-US" altLang="en-US" sz="1710"/>
          </a:p>
          <a:p>
            <a:pPr lvl="1"/>
            <a:endParaRPr lang="en-US" altLang="en-US" sz="171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1760" y="261620"/>
            <a:ext cx="160020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-17145"/>
            <a:ext cx="10515600" cy="1325563"/>
          </a:xfrm>
        </p:spPr>
        <p:txBody>
          <a:bodyPr>
            <a:normAutofit fontScale="90000"/>
          </a:bodyPr>
          <a:p>
            <a:r>
              <a:rPr lang="en-US" altLang="en-US"/>
              <a:t>Keypoints of the IntersectionBlock subclass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5" y="1123315"/>
            <a:ext cx="12145010" cy="4351655"/>
          </a:xfrm>
        </p:spPr>
        <p:txBody>
          <a:bodyPr/>
          <a:p>
            <a:r>
              <a:rPr lang="en-US" altLang="en-US" sz="2400"/>
              <a:t>Direction[] forward holds the two directions the vehicle can go from the intersection block</a:t>
            </a:r>
            <a:endParaRPr lang="en-US" altLang="en-US" sz="2400"/>
          </a:p>
          <a:p>
            <a:r>
              <a:rPr lang="en-US" altLang="en-US" sz="2400"/>
              <a:t>because the guidelines say left/right turning instead of ordinal directions, i had to make a function which finds the turn direction based on the cars current direction and the directions the intersection supports by converting left and right to clockwise and counterclockwise on  the compass.</a:t>
            </a:r>
            <a:endParaRPr lang="en-US" altLang="en-US" sz="2400"/>
          </a:p>
          <a:p>
            <a:r>
              <a:rPr lang="en-US" altLang="en-US" sz="2400"/>
              <a:t>the tick method passes a random turn value (where user provided turningRate is likeliness car will turn left)</a:t>
            </a:r>
            <a:r>
              <a:rPr lang="" altLang="en-US" sz="2400"/>
              <a:t>. </a:t>
            </a:r>
            <a:endParaRPr lang="" altLang="en-US" sz="2400"/>
          </a:p>
          <a:p>
            <a:pPr lvl="1"/>
            <a:r>
              <a:rPr lang="" altLang="en-US" sz="2055"/>
              <a:t>Note, somtimes left/right == straight</a:t>
            </a:r>
            <a:endParaRPr lang="en-US" altLang="en-US" sz="2055"/>
          </a:p>
          <a:p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290" y="4590415"/>
            <a:ext cx="5316220" cy="2268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6011545"/>
            <a:ext cx="481901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4516755"/>
            <a:ext cx="2076450" cy="143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6922</Words>
  <Application>WPS Presentation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Hack</vt:lpstr>
      <vt:lpstr>Calibri Light</vt:lpstr>
      <vt:lpstr>DejaVu Sans</vt:lpstr>
      <vt:lpstr>Calibri</vt:lpstr>
      <vt:lpstr>微软雅黑</vt:lpstr>
      <vt:lpstr>Source Han Sans SC</vt:lpstr>
      <vt:lpstr/>
      <vt:lpstr>Arial Unicode MS</vt:lpstr>
      <vt:lpstr>Balker</vt:lpstr>
      <vt:lpstr>Office Theme</vt:lpstr>
      <vt:lpstr>CS116 final project</vt:lpstr>
      <vt:lpstr>Solution Overview</vt:lpstr>
      <vt:lpstr>uml of everything</vt:lpstr>
      <vt:lpstr>Note on directions</vt:lpstr>
      <vt:lpstr>Blocks UML Overview</vt:lpstr>
      <vt:lpstr>3 types of blocks</vt:lpstr>
      <vt:lpstr>Keypoints of Block abstract superclass</vt:lpstr>
      <vt:lpstr>Keypoints Of NormalBlock subclass</vt:lpstr>
      <vt:lpstr>Keypoints of the IntersectionBlock subclass</vt:lpstr>
      <vt:lpstr>TrafficLight class</vt:lpstr>
      <vt:lpstr>keypoints of the TrafficBlock subclass</vt:lpstr>
      <vt:lpstr>keypoints of the Auto class</vt:lpstr>
      <vt:lpstr>Keypoints of the RoadNetwork class</vt:lpstr>
      <vt:lpstr>RoadNetwork methods</vt:lpstr>
      <vt:lpstr>Client uml overview</vt:lpstr>
      <vt:lpstr>Log class</vt:lpstr>
      <vt:lpstr>SimulatorConstraints</vt:lpstr>
      <vt:lpstr>Simulator</vt:lpstr>
      <vt:lpstr>Test cases</vt:lpstr>
      <vt:lpstr>Autos move:</vt:lpstr>
      <vt:lpstr>Debugging info for individual blocks </vt:lpstr>
      <vt:lpstr>traffic lights are working</vt:lpstr>
      <vt:lpstr>turning and navigation works correctly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CS116 final project</dc:title>
  <dc:creator>tate</dc:creator>
  <cp:lastModifiedBy>tate</cp:lastModifiedBy>
  <cp:revision>23</cp:revision>
  <dcterms:created xsi:type="dcterms:W3CDTF">2018-11-27T23:26:43Z</dcterms:created>
  <dcterms:modified xsi:type="dcterms:W3CDTF">2018-11-27T23:26:43Z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