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0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2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4.xml" ContentType="application/vnd.openxmlformats-officedocument.presentationml.notesSlide+xml"/>
  <Override PartName="/ppt/diagrams/data13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4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7.xml" ContentType="application/vnd.openxmlformats-officedocument.drawingml.diagramData+xml"/>
  <Override PartName="/ppt/diagrams/data11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678" r:id="rId2"/>
    <p:sldId id="643" r:id="rId3"/>
    <p:sldId id="500" r:id="rId4"/>
    <p:sldId id="645" r:id="rId5"/>
    <p:sldId id="647" r:id="rId6"/>
    <p:sldId id="644" r:id="rId7"/>
    <p:sldId id="557" r:id="rId8"/>
    <p:sldId id="558" r:id="rId9"/>
    <p:sldId id="559" r:id="rId10"/>
    <p:sldId id="560" r:id="rId11"/>
    <p:sldId id="501" r:id="rId12"/>
    <p:sldId id="561" r:id="rId13"/>
    <p:sldId id="562" r:id="rId14"/>
    <p:sldId id="547" r:id="rId15"/>
    <p:sldId id="649" r:id="rId16"/>
    <p:sldId id="782" r:id="rId17"/>
    <p:sldId id="781" r:id="rId18"/>
    <p:sldId id="648" r:id="rId19"/>
    <p:sldId id="770" r:id="rId20"/>
    <p:sldId id="771" r:id="rId21"/>
    <p:sldId id="772" r:id="rId22"/>
    <p:sldId id="783" r:id="rId23"/>
    <p:sldId id="785" r:id="rId24"/>
    <p:sldId id="786" r:id="rId25"/>
    <p:sldId id="784" r:id="rId26"/>
    <p:sldId id="780" r:id="rId27"/>
    <p:sldId id="773" r:id="rId28"/>
    <p:sldId id="650" r:id="rId29"/>
    <p:sldId id="774" r:id="rId30"/>
    <p:sldId id="651" r:id="rId31"/>
    <p:sldId id="549" r:id="rId32"/>
    <p:sldId id="550" r:id="rId33"/>
    <p:sldId id="603" r:id="rId34"/>
    <p:sldId id="551" r:id="rId35"/>
    <p:sldId id="775" r:id="rId36"/>
    <p:sldId id="552" r:id="rId37"/>
    <p:sldId id="553" r:id="rId38"/>
    <p:sldId id="554" r:id="rId39"/>
    <p:sldId id="605" r:id="rId40"/>
    <p:sldId id="555" r:id="rId41"/>
    <p:sldId id="556" r:id="rId42"/>
    <p:sldId id="563" r:id="rId43"/>
    <p:sldId id="572" r:id="rId44"/>
    <p:sldId id="502" r:id="rId45"/>
    <p:sldId id="573" r:id="rId46"/>
    <p:sldId id="503" r:id="rId47"/>
    <p:sldId id="777" r:id="rId48"/>
    <p:sldId id="778" r:id="rId49"/>
    <p:sldId id="506" r:id="rId50"/>
    <p:sldId id="779" r:id="rId51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BB7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image" Target="../media/image131.png"/><Relationship Id="rId4" Type="http://schemas.openxmlformats.org/officeDocument/2006/relationships/image" Target="../media/image16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image" Target="../media/image6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7FB03-904F-45B7-840E-94A7A8E1C4EF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A90E7-B9EB-4C34-B5B8-F906BF183D4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Odds and Odds Ratio</a:t>
          </a:r>
        </a:p>
      </dgm:t>
    </dgm:pt>
    <dgm:pt modelId="{8FBD693F-C650-4B29-AA84-15DBCA6804F1}" type="parTrans" cxnId="{BB289B13-DB2B-4EB3-B274-E4FDE28E61F8}">
      <dgm:prSet/>
      <dgm:spPr/>
      <dgm:t>
        <a:bodyPr/>
        <a:lstStyle/>
        <a:p>
          <a:endParaRPr lang="en-US"/>
        </a:p>
      </dgm:t>
    </dgm:pt>
    <dgm:pt modelId="{56BE59EF-4888-4227-A657-DF22857C35E7}" type="sibTrans" cxnId="{BB289B13-DB2B-4EB3-B274-E4FDE28E61F8}">
      <dgm:prSet/>
      <dgm:spPr/>
      <dgm:t>
        <a:bodyPr/>
        <a:lstStyle/>
        <a:p>
          <a:endParaRPr lang="en-US"/>
        </a:p>
      </dgm:t>
    </dgm:pt>
    <dgm:pt modelId="{AF620D37-68B7-49AF-A6DF-310B9ACFA53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Interactions Among Predictors </a:t>
          </a:r>
        </a:p>
      </dgm:t>
    </dgm:pt>
    <dgm:pt modelId="{F71C5558-13EB-4087-9396-2514A3D33F98}" type="parTrans" cxnId="{B7FC2F94-AC6F-405E-A396-3C4158CC2F04}">
      <dgm:prSet/>
      <dgm:spPr/>
      <dgm:t>
        <a:bodyPr/>
        <a:lstStyle/>
        <a:p>
          <a:endParaRPr lang="en-US"/>
        </a:p>
      </dgm:t>
    </dgm:pt>
    <dgm:pt modelId="{5D02AE34-FD79-452B-8DD6-0B485F66EF11}" type="sibTrans" cxnId="{B7FC2F94-AC6F-405E-A396-3C4158CC2F04}">
      <dgm:prSet/>
      <dgm:spPr/>
      <dgm:t>
        <a:bodyPr/>
        <a:lstStyle/>
        <a:p>
          <a:endParaRPr lang="en-US"/>
        </a:p>
      </dgm:t>
    </dgm:pt>
    <dgm:pt modelId="{CD87FECB-710B-40D8-9E22-1ABA1AB3E78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Interpretation of Parameters</a:t>
          </a:r>
        </a:p>
      </dgm:t>
    </dgm:pt>
    <dgm:pt modelId="{A304CA60-8635-4FE1-BC32-6651917501D3}" type="parTrans" cxnId="{356B02AD-AE06-4B99-8D5C-0802D400CAE8}">
      <dgm:prSet/>
      <dgm:spPr/>
      <dgm:t>
        <a:bodyPr/>
        <a:lstStyle/>
        <a:p>
          <a:endParaRPr lang="en-US"/>
        </a:p>
      </dgm:t>
    </dgm:pt>
    <dgm:pt modelId="{C9034F23-9A18-4065-A63A-14A5EECA4B73}" type="sibTrans" cxnId="{356B02AD-AE06-4B99-8D5C-0802D400CAE8}">
      <dgm:prSet/>
      <dgm:spPr/>
      <dgm:t>
        <a:bodyPr/>
        <a:lstStyle/>
        <a:p>
          <a:endParaRPr lang="en-US"/>
        </a:p>
      </dgm:t>
    </dgm:pt>
    <dgm:pt modelId="{03BE703F-E7AE-4DA9-B2AD-EAA4F8A66F2A}" type="pres">
      <dgm:prSet presAssocID="{2ED7FB03-904F-45B7-840E-94A7A8E1C4EF}" presName="linearFlow" presStyleCnt="0">
        <dgm:presLayoutVars>
          <dgm:dir/>
          <dgm:resizeHandles val="exact"/>
        </dgm:presLayoutVars>
      </dgm:prSet>
      <dgm:spPr/>
    </dgm:pt>
    <dgm:pt modelId="{E6315E6C-CF65-4659-B38C-2F7C854B8E48}" type="pres">
      <dgm:prSet presAssocID="{295A90E7-B9EB-4C34-B5B8-F906BF183D42}" presName="comp" presStyleCnt="0"/>
      <dgm:spPr/>
    </dgm:pt>
    <dgm:pt modelId="{D63BAE48-B4E4-468A-84E1-7DD210DC451C}" type="pres">
      <dgm:prSet presAssocID="{295A90E7-B9EB-4C34-B5B8-F906BF183D42}" presName="rect2" presStyleLbl="node1" presStyleIdx="0" presStyleCnt="3" custScaleX="174244">
        <dgm:presLayoutVars>
          <dgm:bulletEnabled val="1"/>
        </dgm:presLayoutVars>
      </dgm:prSet>
      <dgm:spPr/>
    </dgm:pt>
    <dgm:pt modelId="{FAFDD702-DB39-4E63-9D41-AE797FC41523}" type="pres">
      <dgm:prSet presAssocID="{295A90E7-B9EB-4C34-B5B8-F906BF183D42}" presName="rect1" presStyleLbl="lnNode1" presStyleIdx="0" presStyleCnt="3" custLinFactNeighborX="-69658" custLinFactNeighborY="1430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B2AE698-0829-4297-A8ED-88C7BB27FEC4}" type="pres">
      <dgm:prSet presAssocID="{56BE59EF-4888-4227-A657-DF22857C35E7}" presName="sibTrans" presStyleCnt="0"/>
      <dgm:spPr/>
    </dgm:pt>
    <dgm:pt modelId="{0B498553-159F-4FC4-B9F1-C0240BE7DC30}" type="pres">
      <dgm:prSet presAssocID="{AF620D37-68B7-49AF-A6DF-310B9ACFA53B}" presName="comp" presStyleCnt="0"/>
      <dgm:spPr/>
    </dgm:pt>
    <dgm:pt modelId="{73DBD072-7694-4463-9D64-FD2DB5E598D9}" type="pres">
      <dgm:prSet presAssocID="{AF620D37-68B7-49AF-A6DF-310B9ACFA53B}" presName="rect2" presStyleLbl="node1" presStyleIdx="1" presStyleCnt="3" custScaleX="174244" custLinFactNeighborX="-32004" custLinFactNeighborY="2625">
        <dgm:presLayoutVars>
          <dgm:bulletEnabled val="1"/>
        </dgm:presLayoutVars>
      </dgm:prSet>
      <dgm:spPr/>
    </dgm:pt>
    <dgm:pt modelId="{FDEDCEB3-B7CB-4C07-9161-4945887861EE}" type="pres">
      <dgm:prSet presAssocID="{AF620D37-68B7-49AF-A6DF-310B9ACFA53B}" presName="rect1" presStyleLbl="lnNode1" presStyleIdx="1" presStyleCnt="3" custLinFactNeighborX="1444" custLinFactNeighborY="2625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20FCAEB9-BF7C-457F-A107-50BF36831FDC}" type="pres">
      <dgm:prSet presAssocID="{5D02AE34-FD79-452B-8DD6-0B485F66EF11}" presName="sibTrans" presStyleCnt="0"/>
      <dgm:spPr/>
    </dgm:pt>
    <dgm:pt modelId="{813FFCA2-BE36-4883-9ED4-16B8FA4DC2C5}" type="pres">
      <dgm:prSet presAssocID="{CD87FECB-710B-40D8-9E22-1ABA1AB3E783}" presName="comp" presStyleCnt="0"/>
      <dgm:spPr/>
    </dgm:pt>
    <dgm:pt modelId="{73538B4A-3E5D-4091-90FF-8FCD532B062E}" type="pres">
      <dgm:prSet presAssocID="{CD87FECB-710B-40D8-9E22-1ABA1AB3E783}" presName="rect2" presStyleLbl="node1" presStyleIdx="2" presStyleCnt="3" custScaleX="174244" custLinFactNeighborX="1454" custLinFactNeighborY="-551">
        <dgm:presLayoutVars>
          <dgm:bulletEnabled val="1"/>
        </dgm:presLayoutVars>
      </dgm:prSet>
      <dgm:spPr/>
    </dgm:pt>
    <dgm:pt modelId="{828822D5-2BA7-4F10-AB88-DFC74823F625}" type="pres">
      <dgm:prSet presAssocID="{CD87FECB-710B-40D8-9E22-1ABA1AB3E783}" presName="rect1" presStyleLbl="lnNode1" presStyleIdx="2" presStyleCnt="3" custLinFactNeighborX="-69658" custLinFactNeighborY="878"/>
      <dgm:spPr>
        <a:blipFill rotWithShape="1">
          <a:blip xmlns:r="http://schemas.openxmlformats.org/officeDocument/2006/relationships" r:embed="rId3"/>
          <a:srcRect/>
          <a:stretch>
            <a:fillRect l="-7000" r="-7000"/>
          </a:stretch>
        </a:blipFill>
      </dgm:spPr>
    </dgm:pt>
  </dgm:ptLst>
  <dgm:cxnLst>
    <dgm:cxn modelId="{F6B5B00D-96F5-4D6D-B304-79CAE71B9E03}" type="presOf" srcId="{295A90E7-B9EB-4C34-B5B8-F906BF183D42}" destId="{D63BAE48-B4E4-468A-84E1-7DD210DC451C}" srcOrd="0" destOrd="0" presId="urn:microsoft.com/office/officeart/2008/layout/AlternatingPictureBlocks"/>
    <dgm:cxn modelId="{BB289B13-DB2B-4EB3-B274-E4FDE28E61F8}" srcId="{2ED7FB03-904F-45B7-840E-94A7A8E1C4EF}" destId="{295A90E7-B9EB-4C34-B5B8-F906BF183D42}" srcOrd="0" destOrd="0" parTransId="{8FBD693F-C650-4B29-AA84-15DBCA6804F1}" sibTransId="{56BE59EF-4888-4227-A657-DF22857C35E7}"/>
    <dgm:cxn modelId="{F84B7021-3DD1-4CD7-9966-0E4C36DED78A}" type="presOf" srcId="{2ED7FB03-904F-45B7-840E-94A7A8E1C4EF}" destId="{03BE703F-E7AE-4DA9-B2AD-EAA4F8A66F2A}" srcOrd="0" destOrd="0" presId="urn:microsoft.com/office/officeart/2008/layout/AlternatingPictureBlocks"/>
    <dgm:cxn modelId="{93FFF676-D0C7-4F5D-BC5B-4828CC45CC1A}" type="presOf" srcId="{CD87FECB-710B-40D8-9E22-1ABA1AB3E783}" destId="{73538B4A-3E5D-4091-90FF-8FCD532B062E}" srcOrd="0" destOrd="0" presId="urn:microsoft.com/office/officeart/2008/layout/AlternatingPictureBlocks"/>
    <dgm:cxn modelId="{B7FC2F94-AC6F-405E-A396-3C4158CC2F04}" srcId="{2ED7FB03-904F-45B7-840E-94A7A8E1C4EF}" destId="{AF620D37-68B7-49AF-A6DF-310B9ACFA53B}" srcOrd="1" destOrd="0" parTransId="{F71C5558-13EB-4087-9396-2514A3D33F98}" sibTransId="{5D02AE34-FD79-452B-8DD6-0B485F66EF11}"/>
    <dgm:cxn modelId="{356B02AD-AE06-4B99-8D5C-0802D400CAE8}" srcId="{2ED7FB03-904F-45B7-840E-94A7A8E1C4EF}" destId="{CD87FECB-710B-40D8-9E22-1ABA1AB3E783}" srcOrd="2" destOrd="0" parTransId="{A304CA60-8635-4FE1-BC32-6651917501D3}" sibTransId="{C9034F23-9A18-4065-A63A-14A5EECA4B73}"/>
    <dgm:cxn modelId="{911DA9B7-80D0-4905-918C-D1EF296687D3}" type="presOf" srcId="{AF620D37-68B7-49AF-A6DF-310B9ACFA53B}" destId="{73DBD072-7694-4463-9D64-FD2DB5E598D9}" srcOrd="0" destOrd="0" presId="urn:microsoft.com/office/officeart/2008/layout/AlternatingPictureBlocks"/>
    <dgm:cxn modelId="{F5721CF2-2ED6-48B5-9008-79AE072D684D}" type="presParOf" srcId="{03BE703F-E7AE-4DA9-B2AD-EAA4F8A66F2A}" destId="{E6315E6C-CF65-4659-B38C-2F7C854B8E48}" srcOrd="0" destOrd="0" presId="urn:microsoft.com/office/officeart/2008/layout/AlternatingPictureBlocks"/>
    <dgm:cxn modelId="{529F34A7-1B84-4FCF-9365-0CBB16724636}" type="presParOf" srcId="{E6315E6C-CF65-4659-B38C-2F7C854B8E48}" destId="{D63BAE48-B4E4-468A-84E1-7DD210DC451C}" srcOrd="0" destOrd="0" presId="urn:microsoft.com/office/officeart/2008/layout/AlternatingPictureBlocks"/>
    <dgm:cxn modelId="{B65FB726-748D-456E-9AEA-B5851DFAF555}" type="presParOf" srcId="{E6315E6C-CF65-4659-B38C-2F7C854B8E48}" destId="{FAFDD702-DB39-4E63-9D41-AE797FC41523}" srcOrd="1" destOrd="0" presId="urn:microsoft.com/office/officeart/2008/layout/AlternatingPictureBlocks"/>
    <dgm:cxn modelId="{82C17B43-1AD0-4136-A00A-FABF4684444C}" type="presParOf" srcId="{03BE703F-E7AE-4DA9-B2AD-EAA4F8A66F2A}" destId="{7B2AE698-0829-4297-A8ED-88C7BB27FEC4}" srcOrd="1" destOrd="0" presId="urn:microsoft.com/office/officeart/2008/layout/AlternatingPictureBlocks"/>
    <dgm:cxn modelId="{1BAC70CE-187F-4EE5-9914-08D83F96776C}" type="presParOf" srcId="{03BE703F-E7AE-4DA9-B2AD-EAA4F8A66F2A}" destId="{0B498553-159F-4FC4-B9F1-C0240BE7DC30}" srcOrd="2" destOrd="0" presId="urn:microsoft.com/office/officeart/2008/layout/AlternatingPictureBlocks"/>
    <dgm:cxn modelId="{E3E3ED9F-87F5-4707-88E0-3BEF2303AC2E}" type="presParOf" srcId="{0B498553-159F-4FC4-B9F1-C0240BE7DC30}" destId="{73DBD072-7694-4463-9D64-FD2DB5E598D9}" srcOrd="0" destOrd="0" presId="urn:microsoft.com/office/officeart/2008/layout/AlternatingPictureBlocks"/>
    <dgm:cxn modelId="{1C71C7CB-4810-467C-B195-7B1E80A4A325}" type="presParOf" srcId="{0B498553-159F-4FC4-B9F1-C0240BE7DC30}" destId="{FDEDCEB3-B7CB-4C07-9161-4945887861EE}" srcOrd="1" destOrd="0" presId="urn:microsoft.com/office/officeart/2008/layout/AlternatingPictureBlocks"/>
    <dgm:cxn modelId="{28FCE4B5-AF88-474E-9BCC-69D270E9E0F2}" type="presParOf" srcId="{03BE703F-E7AE-4DA9-B2AD-EAA4F8A66F2A}" destId="{20FCAEB9-BF7C-457F-A107-50BF36831FDC}" srcOrd="3" destOrd="0" presId="urn:microsoft.com/office/officeart/2008/layout/AlternatingPictureBlocks"/>
    <dgm:cxn modelId="{1128B037-A358-473B-83B6-4DD55AD2B1B1}" type="presParOf" srcId="{03BE703F-E7AE-4DA9-B2AD-EAA4F8A66F2A}" destId="{813FFCA2-BE36-4883-9ED4-16B8FA4DC2C5}" srcOrd="4" destOrd="0" presId="urn:microsoft.com/office/officeart/2008/layout/AlternatingPictureBlocks"/>
    <dgm:cxn modelId="{65D5EF7A-0522-4E38-9748-C4D7284362D0}" type="presParOf" srcId="{813FFCA2-BE36-4883-9ED4-16B8FA4DC2C5}" destId="{73538B4A-3E5D-4091-90FF-8FCD532B062E}" srcOrd="0" destOrd="0" presId="urn:microsoft.com/office/officeart/2008/layout/AlternatingPictureBlocks"/>
    <dgm:cxn modelId="{2A391D5C-3859-425E-BE0C-D93305442A5F}" type="presParOf" srcId="{813FFCA2-BE36-4883-9ED4-16B8FA4DC2C5}" destId="{828822D5-2BA7-4F10-AB88-DFC74823F62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B63AD3-6478-45A4-BAAF-AD79274D57A0}" type="doc">
      <dgm:prSet loTypeId="urn:microsoft.com/office/officeart/2005/8/layout/vProcess5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EE3A197-A9B2-4A79-B976-87428EE38FDB}">
          <dgm:prSet phldrT="[Text]"/>
          <dgm:spPr/>
          <dgm:t>
            <a:bodyPr/>
            <a:lstStyle/>
            <a:p>
              <a:r>
                <a:rPr lang="en-US" dirty="0"/>
                <a:t>Simple Case: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fName>
                    <m: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func>
                </m:oMath>
              </a14:m>
              <a:endParaRPr lang="en-US" dirty="0"/>
            </a:p>
          </dgm:t>
        </dgm:pt>
      </mc:Choice>
      <mc:Fallback xmlns="">
        <dgm:pt modelId="{0EE3A197-A9B2-4A79-B976-87428EE38FDB}">
          <dgm:prSet phldrT="[Text]"/>
          <dgm:spPr/>
          <dgm:t>
            <a:bodyPr/>
            <a:lstStyle/>
            <a:p>
              <a:r>
                <a:rPr lang="en-US" dirty="0"/>
                <a:t>Simple Case: </a:t>
              </a:r>
              <a:r>
                <a:rPr lang="en-US" i="0">
                  <a:latin typeface="Cambria Math" panose="02040503050406030204" pitchFamily="18" charset="0"/>
                </a:rPr>
                <a:t>log_𝑒⁡〖(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𝑖𝑗/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 )=𝑥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b="0" i="0">
                  <a:latin typeface="Cambria Math" panose="02040503050406030204" pitchFamily="18" charset="0"/>
                </a:rPr>
                <a:t>𝑗 〗</a:t>
              </a:r>
              <a:endParaRPr lang="en-US" dirty="0"/>
            </a:p>
          </dgm:t>
        </dgm:pt>
      </mc:Fallback>
    </mc:AlternateContent>
    <dgm:pt modelId="{9F1D0EBE-41AE-461D-8669-BD24D6798FC0}" type="parTrans" cxnId="{4AC02E65-4A37-4E14-920D-41A8503EFE17}">
      <dgm:prSet/>
      <dgm:spPr/>
      <dgm:t>
        <a:bodyPr/>
        <a:lstStyle/>
        <a:p>
          <a:endParaRPr lang="en-US"/>
        </a:p>
      </dgm:t>
    </dgm:pt>
    <dgm:pt modelId="{923EF091-8DB9-4D23-B340-F5BF7C24EDDD}" type="sibTrans" cxnId="{4AC02E65-4A37-4E14-920D-41A8503EFE1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E75E85E-C2FD-4601-AE63-119457C99344}">
          <dgm:prSet phldrT="[Text]"/>
          <dgm:spPr/>
          <dgm:t>
            <a:bodyPr/>
            <a:lstStyle/>
            <a:p>
              <a:r>
                <a:rPr lang="en-US" dirty="0"/>
                <a:t>When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/>
                <a:t> =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r>
                <a:rPr lang="en-US" dirty="0"/>
                <a:t>,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fName>
                    <m: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func>
                </m:oMath>
              </a14:m>
              <a:r>
                <a:rPr lang="en-US" dirty="0"/>
                <a:t> , thus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num>
                    <m:den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𝑖𝐽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den>
                  </m:f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E75E85E-C2FD-4601-AE63-119457C99344}">
          <dgm:prSet phldrT="[Text]"/>
          <dgm:spPr/>
          <dgm:t>
            <a:bodyPr/>
            <a:lstStyle/>
            <a:p>
              <a:r>
                <a:rPr lang="en-US" dirty="0"/>
                <a:t>When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/>
                <a:t> = </a:t>
              </a:r>
              <a:r>
                <a:rPr lang="en-US" i="0">
                  <a:latin typeface="Cambria Math" panose="02040503050406030204" pitchFamily="18" charset="0"/>
                </a:rPr>
                <a:t>𝑣_0</a:t>
              </a:r>
              <a:r>
                <a:rPr lang="en-US" dirty="0"/>
                <a:t>, </a:t>
              </a:r>
              <a:r>
                <a:rPr lang="en-US" i="0">
                  <a:latin typeface="Cambria Math" panose="02040503050406030204" pitchFamily="18" charset="0"/>
                </a:rPr>
                <a:t>log_𝑒⁡〖((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𝑖𝑗^0)/(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𝑖𝐽^0 ))=𝑣_0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b="0" i="0">
                  <a:latin typeface="Cambria Math" panose="02040503050406030204" pitchFamily="18" charset="0"/>
                </a:rPr>
                <a:t>𝑗 〗</a:t>
              </a:r>
              <a:r>
                <a:rPr lang="en-US" dirty="0"/>
                <a:t> , thus </a:t>
              </a:r>
              <a:r>
                <a:rPr lang="en-US" i="0">
                  <a:latin typeface="Cambria Math" panose="02040503050406030204" pitchFamily="18" charset="0"/>
                </a:rPr>
                <a:t>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𝑖𝑗^0)/(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𝑖𝐽^0 )</a:t>
              </a:r>
              <a:r>
                <a:rPr lang="en-US" b="0" i="0">
                  <a:latin typeface="Cambria Math" panose="02040503050406030204" pitchFamily="18" charset="0"/>
                </a:rPr>
                <a:t>=</a:t>
              </a:r>
              <a:r>
                <a:rPr lang="en-US" i="0">
                  <a:latin typeface="Cambria Math" panose="02040503050406030204" pitchFamily="18" charset="0"/>
                </a:rPr>
                <a:t>𝑒^(𝑣_0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i="0">
                  <a:latin typeface="Cambria Math" panose="02040503050406030204" pitchFamily="18" charset="0"/>
                </a:rPr>
                <a:t>𝑗 )</a:t>
              </a:r>
              <a:endParaRPr lang="en-US" dirty="0"/>
            </a:p>
          </dgm:t>
        </dgm:pt>
      </mc:Fallback>
    </mc:AlternateContent>
    <dgm:pt modelId="{BB75607C-0F4A-42D7-BE48-14AD2FBC36E7}" type="parTrans" cxnId="{2E197DF3-2B1B-40AF-91E9-9FDC9F73DA3A}">
      <dgm:prSet/>
      <dgm:spPr/>
      <dgm:t>
        <a:bodyPr/>
        <a:lstStyle/>
        <a:p>
          <a:endParaRPr lang="en-US"/>
        </a:p>
      </dgm:t>
    </dgm:pt>
    <dgm:pt modelId="{C6654290-2D76-4302-8849-6133AF16CA9F}" type="sibTrans" cxnId="{2E197DF3-2B1B-40AF-91E9-9FDC9F73DA3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C75102E-57D0-4601-8E68-3D082F727BF8}">
          <dgm:prSet phldrT="[Text]"/>
          <dgm:spPr/>
          <dgm:t>
            <a:bodyPr/>
            <a:lstStyle/>
            <a:p>
              <a:r>
                <a:rPr lang="en-US" dirty="0"/>
                <a:t>When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/>
                <a:t> =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r>
                <a:rPr lang="en-US" dirty="0"/>
                <a:t>,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fName>
                    <m: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func>
                </m:oMath>
              </a14:m>
              <a:r>
                <a:rPr lang="en-US" dirty="0"/>
                <a:t>, thus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num>
                    <m:den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𝑖𝐽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den>
                  </m:f>
                  <m:r>
                    <a:rPr lang="en-US" i="1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7C75102E-57D0-4601-8E68-3D082F727BF8}">
          <dgm:prSet phldrT="[Text]"/>
          <dgm:spPr/>
          <dgm:t>
            <a:bodyPr/>
            <a:lstStyle/>
            <a:p>
              <a:r>
                <a:rPr lang="en-US" dirty="0"/>
                <a:t>When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/>
                <a:t> = </a:t>
              </a:r>
              <a:r>
                <a:rPr lang="en-US" i="0">
                  <a:latin typeface="Cambria Math" panose="02040503050406030204" pitchFamily="18" charset="0"/>
                </a:rPr>
                <a:t>𝑣_</a:t>
              </a:r>
              <a:r>
                <a:rPr lang="en-US" b="0" i="0">
                  <a:latin typeface="Cambria Math" panose="02040503050406030204" pitchFamily="18" charset="0"/>
                </a:rPr>
                <a:t>1</a:t>
              </a:r>
              <a:r>
                <a:rPr lang="en-US" dirty="0"/>
                <a:t>, </a:t>
              </a:r>
              <a:r>
                <a:rPr lang="en-US" i="0">
                  <a:latin typeface="Cambria Math" panose="02040503050406030204" pitchFamily="18" charset="0"/>
                </a:rPr>
                <a:t>log_𝑒⁡〖((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𝑖𝑗^1)/(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𝑖𝐽^1 ))=𝑣_</a:t>
              </a:r>
              <a:r>
                <a:rPr lang="en-US" b="0" i="0">
                  <a:latin typeface="Cambria Math" panose="02040503050406030204" pitchFamily="18" charset="0"/>
                </a:rPr>
                <a:t>1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i="0">
                  <a:latin typeface="Cambria Math" panose="02040503050406030204" pitchFamily="18" charset="0"/>
                </a:rPr>
                <a:t>𝑗 〗</a:t>
              </a:r>
              <a:r>
                <a:rPr lang="en-US" dirty="0"/>
                <a:t>, thus </a:t>
              </a:r>
              <a:r>
                <a:rPr lang="en-US" i="0">
                  <a:latin typeface="Cambria Math" panose="02040503050406030204" pitchFamily="18" charset="0"/>
                </a:rPr>
                <a:t>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𝑖𝑗^1)/(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𝑖𝐽^1 )=𝑒^(𝑣_</a:t>
              </a:r>
              <a:r>
                <a:rPr lang="en-US" b="0" i="0">
                  <a:latin typeface="Cambria Math" panose="02040503050406030204" pitchFamily="18" charset="0"/>
                </a:rPr>
                <a:t>1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i="0">
                  <a:latin typeface="Cambria Math" panose="02040503050406030204" pitchFamily="18" charset="0"/>
                </a:rPr>
                <a:t>𝑗 )</a:t>
              </a:r>
              <a:endParaRPr lang="en-US" dirty="0"/>
            </a:p>
          </dgm:t>
        </dgm:pt>
      </mc:Fallback>
    </mc:AlternateContent>
    <dgm:pt modelId="{0F9D97C7-EDF4-42C1-82B9-44FCD72677F3}" type="parTrans" cxnId="{66F6E1FE-D43A-4EBD-8A9D-148057F81CD2}">
      <dgm:prSet/>
      <dgm:spPr/>
      <dgm:t>
        <a:bodyPr/>
        <a:lstStyle/>
        <a:p>
          <a:endParaRPr lang="en-US"/>
        </a:p>
      </dgm:t>
    </dgm:pt>
    <dgm:pt modelId="{AAA86034-2C03-497C-B5B5-5513662E7CA3}" type="sibTrans" cxnId="{66F6E1FE-D43A-4EBD-8A9D-148057F81CD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96DF412-F9E6-4E0C-9C36-A9DDC9730881}">
          <dgm:prSet phldrT="[Text]" custT="1"/>
          <dgm:spPr/>
          <dgm:t>
            <a:bodyPr/>
            <a:lstStyle/>
            <a:p>
              <a:r>
                <a:rPr lang="en-US" sz="2400" dirty="0"/>
                <a:t>The Odds Ratio is </a:t>
              </a:r>
              <a14:m>
                <m:oMath xmlns:m="http://schemas.openxmlformats.org/officeDocument/2006/math">
                  <m:f>
                    <m:fPr>
                      <m:type m:val="lin"/>
                      <m:ctrlPr>
                        <a:rPr lang="en-US" sz="240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num>
                    <m:den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den>
                  </m:f>
                  <m:r>
                    <a:rPr lang="en-US" sz="2400" i="1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sz="2400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sup>
                  </m:sSup>
                </m:oMath>
              </a14:m>
              <a:r>
                <a:rPr lang="en-US" sz="2400" dirty="0"/>
                <a:t>.</a:t>
              </a:r>
            </a:p>
          </dgm:t>
        </dgm:pt>
      </mc:Choice>
      <mc:Fallback xmlns="">
        <dgm:pt modelId="{F96DF412-F9E6-4E0C-9C36-A9DDC9730881}">
          <dgm:prSet phldrT="[Text]" custT="1"/>
          <dgm:spPr/>
          <dgm:t>
            <a:bodyPr/>
            <a:lstStyle/>
            <a:p>
              <a:r>
                <a:rPr lang="en-US" sz="2400" dirty="0"/>
                <a:t>The Odds Ratio is </a:t>
              </a:r>
              <a:r>
                <a:rPr lang="en-US" sz="2400" i="0">
                  <a:latin typeface="Cambria Math" panose="02040503050406030204" pitchFamily="18" charset="0"/>
                </a:rPr>
                <a:t>((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400" i="0">
                  <a:latin typeface="Cambria Math" panose="02040503050406030204" pitchFamily="18" charset="0"/>
                </a:rPr>
                <a:t>𝑖𝑗^1)/(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400" i="0">
                  <a:latin typeface="Cambria Math" panose="02040503050406030204" pitchFamily="18" charset="0"/>
                </a:rPr>
                <a:t>𝑖𝐽^1 ))∕((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400" i="0">
                  <a:latin typeface="Cambria Math" panose="02040503050406030204" pitchFamily="18" charset="0"/>
                </a:rPr>
                <a:t>𝑖𝑗^0)/(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400" i="0">
                  <a:latin typeface="Cambria Math" panose="02040503050406030204" pitchFamily="18" charset="0"/>
                </a:rPr>
                <a:t>𝑖𝐽^0 )) =𝑒^((𝑣_1−𝑣_0 )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sz="2400" i="0">
                  <a:latin typeface="Cambria Math" panose="02040503050406030204" pitchFamily="18" charset="0"/>
                </a:rPr>
                <a:t>𝑗 )</a:t>
              </a:r>
              <a:r>
                <a:rPr lang="en-US" sz="2400" dirty="0"/>
                <a:t>.</a:t>
              </a:r>
            </a:p>
          </dgm:t>
        </dgm:pt>
      </mc:Fallback>
    </mc:AlternateContent>
    <dgm:pt modelId="{CD816735-A1F2-405C-A6FA-6CAA083EB476}" type="parTrans" cxnId="{132220F3-08BA-4B64-A994-0099D5BD3E72}">
      <dgm:prSet/>
      <dgm:spPr/>
      <dgm:t>
        <a:bodyPr/>
        <a:lstStyle/>
        <a:p>
          <a:endParaRPr lang="en-US"/>
        </a:p>
      </dgm:t>
    </dgm:pt>
    <dgm:pt modelId="{9F71AD97-B73F-48ED-A08F-9915025651DA}" type="sibTrans" cxnId="{132220F3-08BA-4B64-A994-0099D5BD3E72}">
      <dgm:prSet/>
      <dgm:spPr/>
      <dgm:t>
        <a:bodyPr/>
        <a:lstStyle/>
        <a:p>
          <a:endParaRPr lang="en-US"/>
        </a:p>
      </dgm:t>
    </dgm:pt>
    <dgm:pt modelId="{6CD94550-0571-4564-A06F-5008B671AA6D}" type="pres">
      <dgm:prSet presAssocID="{C6B63AD3-6478-45A4-BAAF-AD79274D57A0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0E7F35C4-CB1C-4DC2-B101-5C4CEC21CA3D}" type="pres">
      <dgm:prSet presAssocID="{C6B63AD3-6478-45A4-BAAF-AD79274D57A0}" presName="dummyMaxCanvas" presStyleCnt="0">
        <dgm:presLayoutVars/>
      </dgm:prSet>
      <dgm:spPr/>
    </dgm:pt>
    <dgm:pt modelId="{137ECD84-E6FA-461D-A2F0-9501946B99BB}" type="pres">
      <dgm:prSet presAssocID="{C6B63AD3-6478-45A4-BAAF-AD79274D57A0}" presName="FourNodes_1" presStyleLbl="node1" presStyleIdx="0" presStyleCnt="4">
        <dgm:presLayoutVars>
          <dgm:bulletEnabled val="1"/>
        </dgm:presLayoutVars>
      </dgm:prSet>
      <dgm:spPr/>
    </dgm:pt>
    <dgm:pt modelId="{B2F864CB-66BC-41E5-A8D9-DD03EDEBAE35}" type="pres">
      <dgm:prSet presAssocID="{C6B63AD3-6478-45A4-BAAF-AD79274D57A0}" presName="FourNodes_2" presStyleLbl="node1" presStyleIdx="1" presStyleCnt="4">
        <dgm:presLayoutVars>
          <dgm:bulletEnabled val="1"/>
        </dgm:presLayoutVars>
      </dgm:prSet>
      <dgm:spPr/>
    </dgm:pt>
    <dgm:pt modelId="{00F413C0-0766-49A8-87D2-7312B86B682D}" type="pres">
      <dgm:prSet presAssocID="{C6B63AD3-6478-45A4-BAAF-AD79274D57A0}" presName="FourNodes_3" presStyleLbl="node1" presStyleIdx="2" presStyleCnt="4">
        <dgm:presLayoutVars>
          <dgm:bulletEnabled val="1"/>
        </dgm:presLayoutVars>
      </dgm:prSet>
      <dgm:spPr/>
    </dgm:pt>
    <dgm:pt modelId="{3328017A-0E47-4DC5-8FC5-34873AF7D8E5}" type="pres">
      <dgm:prSet presAssocID="{C6B63AD3-6478-45A4-BAAF-AD79274D57A0}" presName="FourNodes_4" presStyleLbl="node1" presStyleIdx="3" presStyleCnt="4">
        <dgm:presLayoutVars>
          <dgm:bulletEnabled val="1"/>
        </dgm:presLayoutVars>
      </dgm:prSet>
      <dgm:spPr/>
    </dgm:pt>
    <dgm:pt modelId="{C5E11146-1204-4482-803C-CDB60A951E12}" type="pres">
      <dgm:prSet presAssocID="{C6B63AD3-6478-45A4-BAAF-AD79274D57A0}" presName="FourConn_1-2" presStyleLbl="fgAccFollowNode1" presStyleIdx="0" presStyleCnt="3">
        <dgm:presLayoutVars>
          <dgm:bulletEnabled val="1"/>
        </dgm:presLayoutVars>
      </dgm:prSet>
      <dgm:spPr/>
    </dgm:pt>
    <dgm:pt modelId="{4DE8E2FF-44C7-43EE-A0F0-E2C36CC2CDAD}" type="pres">
      <dgm:prSet presAssocID="{C6B63AD3-6478-45A4-BAAF-AD79274D57A0}" presName="FourConn_2-3" presStyleLbl="fgAccFollowNode1" presStyleIdx="1" presStyleCnt="3">
        <dgm:presLayoutVars>
          <dgm:bulletEnabled val="1"/>
        </dgm:presLayoutVars>
      </dgm:prSet>
      <dgm:spPr/>
    </dgm:pt>
    <dgm:pt modelId="{F2DDC24E-F62C-408F-82C9-60B9C48EFC49}" type="pres">
      <dgm:prSet presAssocID="{C6B63AD3-6478-45A4-BAAF-AD79274D57A0}" presName="FourConn_3-4" presStyleLbl="fgAccFollowNode1" presStyleIdx="2" presStyleCnt="3">
        <dgm:presLayoutVars>
          <dgm:bulletEnabled val="1"/>
        </dgm:presLayoutVars>
      </dgm:prSet>
      <dgm:spPr/>
    </dgm:pt>
    <dgm:pt modelId="{CA944A5B-BB53-40CC-92A1-C88915474A50}" type="pres">
      <dgm:prSet presAssocID="{C6B63AD3-6478-45A4-BAAF-AD79274D57A0}" presName="FourNodes_1_text" presStyleLbl="node1" presStyleIdx="3" presStyleCnt="4">
        <dgm:presLayoutVars>
          <dgm:bulletEnabled val="1"/>
        </dgm:presLayoutVars>
      </dgm:prSet>
      <dgm:spPr/>
    </dgm:pt>
    <dgm:pt modelId="{7F9A5E9F-2791-4273-B26A-CE704F2094AE}" type="pres">
      <dgm:prSet presAssocID="{C6B63AD3-6478-45A4-BAAF-AD79274D57A0}" presName="FourNodes_2_text" presStyleLbl="node1" presStyleIdx="3" presStyleCnt="4">
        <dgm:presLayoutVars>
          <dgm:bulletEnabled val="1"/>
        </dgm:presLayoutVars>
      </dgm:prSet>
      <dgm:spPr/>
    </dgm:pt>
    <dgm:pt modelId="{9A57C833-7085-4F4E-B8EB-7885B31764C9}" type="pres">
      <dgm:prSet presAssocID="{C6B63AD3-6478-45A4-BAAF-AD79274D57A0}" presName="FourNodes_3_text" presStyleLbl="node1" presStyleIdx="3" presStyleCnt="4">
        <dgm:presLayoutVars>
          <dgm:bulletEnabled val="1"/>
        </dgm:presLayoutVars>
      </dgm:prSet>
      <dgm:spPr/>
    </dgm:pt>
    <dgm:pt modelId="{11BEBCD9-EBF0-4B0F-A2FE-3B1538B30E3B}" type="pres">
      <dgm:prSet presAssocID="{C6B63AD3-6478-45A4-BAAF-AD79274D57A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AECF18-3123-4AB3-BCF9-2A439E3894DF}" type="presOf" srcId="{7C75102E-57D0-4601-8E68-3D082F727BF8}" destId="{00F413C0-0766-49A8-87D2-7312B86B682D}" srcOrd="0" destOrd="0" presId="urn:microsoft.com/office/officeart/2005/8/layout/vProcess5"/>
    <dgm:cxn modelId="{D7408E33-AB1F-4904-A1EB-2659E39B5EB9}" type="presOf" srcId="{AAA86034-2C03-497C-B5B5-5513662E7CA3}" destId="{F2DDC24E-F62C-408F-82C9-60B9C48EFC49}" srcOrd="0" destOrd="0" presId="urn:microsoft.com/office/officeart/2005/8/layout/vProcess5"/>
    <dgm:cxn modelId="{32EA2438-34A0-41A8-8680-1E98ED976C36}" type="presOf" srcId="{F96DF412-F9E6-4E0C-9C36-A9DDC9730881}" destId="{3328017A-0E47-4DC5-8FC5-34873AF7D8E5}" srcOrd="0" destOrd="0" presId="urn:microsoft.com/office/officeart/2005/8/layout/vProcess5"/>
    <dgm:cxn modelId="{0ED9D260-1E61-448B-80D1-BE5F5989BD9A}" type="presOf" srcId="{0EE3A197-A9B2-4A79-B976-87428EE38FDB}" destId="{137ECD84-E6FA-461D-A2F0-9501946B99BB}" srcOrd="0" destOrd="0" presId="urn:microsoft.com/office/officeart/2005/8/layout/vProcess5"/>
    <dgm:cxn modelId="{4AC02E65-4A37-4E14-920D-41A8503EFE17}" srcId="{C6B63AD3-6478-45A4-BAAF-AD79274D57A0}" destId="{0EE3A197-A9B2-4A79-B976-87428EE38FDB}" srcOrd="0" destOrd="0" parTransId="{9F1D0EBE-41AE-461D-8669-BD24D6798FC0}" sibTransId="{923EF091-8DB9-4D23-B340-F5BF7C24EDDD}"/>
    <dgm:cxn modelId="{BD31EE68-F937-46E4-8629-850E1823BA60}" type="presOf" srcId="{F96DF412-F9E6-4E0C-9C36-A9DDC9730881}" destId="{11BEBCD9-EBF0-4B0F-A2FE-3B1538B30E3B}" srcOrd="1" destOrd="0" presId="urn:microsoft.com/office/officeart/2005/8/layout/vProcess5"/>
    <dgm:cxn modelId="{C981DF73-C299-4700-A14C-DC3022872DFE}" type="presOf" srcId="{C6B63AD3-6478-45A4-BAAF-AD79274D57A0}" destId="{6CD94550-0571-4564-A06F-5008B671AA6D}" srcOrd="0" destOrd="0" presId="urn:microsoft.com/office/officeart/2005/8/layout/vProcess5"/>
    <dgm:cxn modelId="{B57DB77F-5F95-4017-8C7C-1140C8392B79}" type="presOf" srcId="{FE75E85E-C2FD-4601-AE63-119457C99344}" destId="{B2F864CB-66BC-41E5-A8D9-DD03EDEBAE35}" srcOrd="0" destOrd="0" presId="urn:microsoft.com/office/officeart/2005/8/layout/vProcess5"/>
    <dgm:cxn modelId="{2A68DB8C-6707-46CB-997D-D23D356D12F9}" type="presOf" srcId="{7C75102E-57D0-4601-8E68-3D082F727BF8}" destId="{9A57C833-7085-4F4E-B8EB-7885B31764C9}" srcOrd="1" destOrd="0" presId="urn:microsoft.com/office/officeart/2005/8/layout/vProcess5"/>
    <dgm:cxn modelId="{D67E52BD-3345-43A8-AE7B-62EBE1ED85A6}" type="presOf" srcId="{FE75E85E-C2FD-4601-AE63-119457C99344}" destId="{7F9A5E9F-2791-4273-B26A-CE704F2094AE}" srcOrd="1" destOrd="0" presId="urn:microsoft.com/office/officeart/2005/8/layout/vProcess5"/>
    <dgm:cxn modelId="{A3C97CBD-7D3D-4E05-8792-9CC4F41AD330}" type="presOf" srcId="{C6654290-2D76-4302-8849-6133AF16CA9F}" destId="{4DE8E2FF-44C7-43EE-A0F0-E2C36CC2CDAD}" srcOrd="0" destOrd="0" presId="urn:microsoft.com/office/officeart/2005/8/layout/vProcess5"/>
    <dgm:cxn modelId="{AA5597C2-A894-462E-8A08-35B0E1737FF6}" type="presOf" srcId="{0EE3A197-A9B2-4A79-B976-87428EE38FDB}" destId="{CA944A5B-BB53-40CC-92A1-C88915474A50}" srcOrd="1" destOrd="0" presId="urn:microsoft.com/office/officeart/2005/8/layout/vProcess5"/>
    <dgm:cxn modelId="{132220F3-08BA-4B64-A994-0099D5BD3E72}" srcId="{C6B63AD3-6478-45A4-BAAF-AD79274D57A0}" destId="{F96DF412-F9E6-4E0C-9C36-A9DDC9730881}" srcOrd="3" destOrd="0" parTransId="{CD816735-A1F2-405C-A6FA-6CAA083EB476}" sibTransId="{9F71AD97-B73F-48ED-A08F-9915025651DA}"/>
    <dgm:cxn modelId="{2E197DF3-2B1B-40AF-91E9-9FDC9F73DA3A}" srcId="{C6B63AD3-6478-45A4-BAAF-AD79274D57A0}" destId="{FE75E85E-C2FD-4601-AE63-119457C99344}" srcOrd="1" destOrd="0" parTransId="{BB75607C-0F4A-42D7-BE48-14AD2FBC36E7}" sibTransId="{C6654290-2D76-4302-8849-6133AF16CA9F}"/>
    <dgm:cxn modelId="{1F0183F5-78D9-4254-89EC-801CE0CD0CA4}" type="presOf" srcId="{923EF091-8DB9-4D23-B340-F5BF7C24EDDD}" destId="{C5E11146-1204-4482-803C-CDB60A951E12}" srcOrd="0" destOrd="0" presId="urn:microsoft.com/office/officeart/2005/8/layout/vProcess5"/>
    <dgm:cxn modelId="{66F6E1FE-D43A-4EBD-8A9D-148057F81CD2}" srcId="{C6B63AD3-6478-45A4-BAAF-AD79274D57A0}" destId="{7C75102E-57D0-4601-8E68-3D082F727BF8}" srcOrd="2" destOrd="0" parTransId="{0F9D97C7-EDF4-42C1-82B9-44FCD72677F3}" sibTransId="{AAA86034-2C03-497C-B5B5-5513662E7CA3}"/>
    <dgm:cxn modelId="{07CBAD01-3885-44BC-8EB1-737C1B5A4CCF}" type="presParOf" srcId="{6CD94550-0571-4564-A06F-5008B671AA6D}" destId="{0E7F35C4-CB1C-4DC2-B101-5C4CEC21CA3D}" srcOrd="0" destOrd="0" presId="urn:microsoft.com/office/officeart/2005/8/layout/vProcess5"/>
    <dgm:cxn modelId="{3617D2F2-3805-4417-A318-70FDF0B99D59}" type="presParOf" srcId="{6CD94550-0571-4564-A06F-5008B671AA6D}" destId="{137ECD84-E6FA-461D-A2F0-9501946B99BB}" srcOrd="1" destOrd="0" presId="urn:microsoft.com/office/officeart/2005/8/layout/vProcess5"/>
    <dgm:cxn modelId="{EC29F454-3324-4460-94E1-23D331D5367D}" type="presParOf" srcId="{6CD94550-0571-4564-A06F-5008B671AA6D}" destId="{B2F864CB-66BC-41E5-A8D9-DD03EDEBAE35}" srcOrd="2" destOrd="0" presId="urn:microsoft.com/office/officeart/2005/8/layout/vProcess5"/>
    <dgm:cxn modelId="{547FD5D1-9809-4938-AA1D-F7A17129E3D4}" type="presParOf" srcId="{6CD94550-0571-4564-A06F-5008B671AA6D}" destId="{00F413C0-0766-49A8-87D2-7312B86B682D}" srcOrd="3" destOrd="0" presId="urn:microsoft.com/office/officeart/2005/8/layout/vProcess5"/>
    <dgm:cxn modelId="{2C2E2D66-1701-41A0-B6FD-37C54714B47F}" type="presParOf" srcId="{6CD94550-0571-4564-A06F-5008B671AA6D}" destId="{3328017A-0E47-4DC5-8FC5-34873AF7D8E5}" srcOrd="4" destOrd="0" presId="urn:microsoft.com/office/officeart/2005/8/layout/vProcess5"/>
    <dgm:cxn modelId="{40692332-D0A1-4600-848F-B8B5CED996B0}" type="presParOf" srcId="{6CD94550-0571-4564-A06F-5008B671AA6D}" destId="{C5E11146-1204-4482-803C-CDB60A951E12}" srcOrd="5" destOrd="0" presId="urn:microsoft.com/office/officeart/2005/8/layout/vProcess5"/>
    <dgm:cxn modelId="{81A99EEF-2264-4571-A6B6-91B961327294}" type="presParOf" srcId="{6CD94550-0571-4564-A06F-5008B671AA6D}" destId="{4DE8E2FF-44C7-43EE-A0F0-E2C36CC2CDAD}" srcOrd="6" destOrd="0" presId="urn:microsoft.com/office/officeart/2005/8/layout/vProcess5"/>
    <dgm:cxn modelId="{36A89AD0-12D3-4F22-8C50-B80C27CCD5DC}" type="presParOf" srcId="{6CD94550-0571-4564-A06F-5008B671AA6D}" destId="{F2DDC24E-F62C-408F-82C9-60B9C48EFC49}" srcOrd="7" destOrd="0" presId="urn:microsoft.com/office/officeart/2005/8/layout/vProcess5"/>
    <dgm:cxn modelId="{F1C1BFEF-6B1D-4A70-BC41-46CB31E980FD}" type="presParOf" srcId="{6CD94550-0571-4564-A06F-5008B671AA6D}" destId="{CA944A5B-BB53-40CC-92A1-C88915474A50}" srcOrd="8" destOrd="0" presId="urn:microsoft.com/office/officeart/2005/8/layout/vProcess5"/>
    <dgm:cxn modelId="{DF1A4DED-6A2A-4707-B46E-40C242C8C4AF}" type="presParOf" srcId="{6CD94550-0571-4564-A06F-5008B671AA6D}" destId="{7F9A5E9F-2791-4273-B26A-CE704F2094AE}" srcOrd="9" destOrd="0" presId="urn:microsoft.com/office/officeart/2005/8/layout/vProcess5"/>
    <dgm:cxn modelId="{EC0C23A2-4CF4-4354-B1F5-1861724A7159}" type="presParOf" srcId="{6CD94550-0571-4564-A06F-5008B671AA6D}" destId="{9A57C833-7085-4F4E-B8EB-7885B31764C9}" srcOrd="10" destOrd="0" presId="urn:microsoft.com/office/officeart/2005/8/layout/vProcess5"/>
    <dgm:cxn modelId="{FAF2D765-5236-4483-9281-D609AEFF4AD7}" type="presParOf" srcId="{6CD94550-0571-4564-A06F-5008B671AA6D}" destId="{11BEBCD9-EBF0-4B0F-A2FE-3B1538B30E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B63AD3-6478-45A4-BAAF-AD79274D57A0}" type="doc">
      <dgm:prSet loTypeId="urn:microsoft.com/office/officeart/2005/8/layout/vProcess5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E3A197-A9B2-4A79-B976-87428EE38FDB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F1D0EBE-41AE-461D-8669-BD24D6798FC0}" type="parTrans" cxnId="{4AC02E65-4A37-4E14-920D-41A8503EFE17}">
      <dgm:prSet/>
      <dgm:spPr/>
      <dgm:t>
        <a:bodyPr/>
        <a:lstStyle/>
        <a:p>
          <a:endParaRPr lang="en-US"/>
        </a:p>
      </dgm:t>
    </dgm:pt>
    <dgm:pt modelId="{923EF091-8DB9-4D23-B340-F5BF7C24EDDD}" type="sibTrans" cxnId="{4AC02E65-4A37-4E14-920D-41A8503EFE17}">
      <dgm:prSet/>
      <dgm:spPr/>
      <dgm:t>
        <a:bodyPr/>
        <a:lstStyle/>
        <a:p>
          <a:endParaRPr lang="en-US"/>
        </a:p>
      </dgm:t>
    </dgm:pt>
    <dgm:pt modelId="{FE75E85E-C2FD-4601-AE63-119457C9934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B75607C-0F4A-42D7-BE48-14AD2FBC36E7}" type="parTrans" cxnId="{2E197DF3-2B1B-40AF-91E9-9FDC9F73DA3A}">
      <dgm:prSet/>
      <dgm:spPr/>
      <dgm:t>
        <a:bodyPr/>
        <a:lstStyle/>
        <a:p>
          <a:endParaRPr lang="en-US"/>
        </a:p>
      </dgm:t>
    </dgm:pt>
    <dgm:pt modelId="{C6654290-2D76-4302-8849-6133AF16CA9F}" type="sibTrans" cxnId="{2E197DF3-2B1B-40AF-91E9-9FDC9F73DA3A}">
      <dgm:prSet/>
      <dgm:spPr/>
      <dgm:t>
        <a:bodyPr/>
        <a:lstStyle/>
        <a:p>
          <a:endParaRPr lang="en-US"/>
        </a:p>
      </dgm:t>
    </dgm:pt>
    <dgm:pt modelId="{7C75102E-57D0-4601-8E68-3D082F727BF8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9D97C7-EDF4-42C1-82B9-44FCD72677F3}" type="parTrans" cxnId="{66F6E1FE-D43A-4EBD-8A9D-148057F81CD2}">
      <dgm:prSet/>
      <dgm:spPr/>
      <dgm:t>
        <a:bodyPr/>
        <a:lstStyle/>
        <a:p>
          <a:endParaRPr lang="en-US"/>
        </a:p>
      </dgm:t>
    </dgm:pt>
    <dgm:pt modelId="{AAA86034-2C03-497C-B5B5-5513662E7CA3}" type="sibTrans" cxnId="{66F6E1FE-D43A-4EBD-8A9D-148057F81CD2}">
      <dgm:prSet/>
      <dgm:spPr/>
      <dgm:t>
        <a:bodyPr/>
        <a:lstStyle/>
        <a:p>
          <a:endParaRPr lang="en-US"/>
        </a:p>
      </dgm:t>
    </dgm:pt>
    <dgm:pt modelId="{F96DF412-F9E6-4E0C-9C36-A9DDC9730881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D816735-A1F2-405C-A6FA-6CAA083EB476}" type="parTrans" cxnId="{132220F3-08BA-4B64-A994-0099D5BD3E72}">
      <dgm:prSet/>
      <dgm:spPr/>
      <dgm:t>
        <a:bodyPr/>
        <a:lstStyle/>
        <a:p>
          <a:endParaRPr lang="en-US"/>
        </a:p>
      </dgm:t>
    </dgm:pt>
    <dgm:pt modelId="{9F71AD97-B73F-48ED-A08F-9915025651DA}" type="sibTrans" cxnId="{132220F3-08BA-4B64-A994-0099D5BD3E72}">
      <dgm:prSet/>
      <dgm:spPr/>
      <dgm:t>
        <a:bodyPr/>
        <a:lstStyle/>
        <a:p>
          <a:endParaRPr lang="en-US"/>
        </a:p>
      </dgm:t>
    </dgm:pt>
    <dgm:pt modelId="{6CD94550-0571-4564-A06F-5008B671AA6D}" type="pres">
      <dgm:prSet presAssocID="{C6B63AD3-6478-45A4-BAAF-AD79274D57A0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0E7F35C4-CB1C-4DC2-B101-5C4CEC21CA3D}" type="pres">
      <dgm:prSet presAssocID="{C6B63AD3-6478-45A4-BAAF-AD79274D57A0}" presName="dummyMaxCanvas" presStyleCnt="0">
        <dgm:presLayoutVars/>
      </dgm:prSet>
      <dgm:spPr/>
    </dgm:pt>
    <dgm:pt modelId="{137ECD84-E6FA-461D-A2F0-9501946B99BB}" type="pres">
      <dgm:prSet presAssocID="{C6B63AD3-6478-45A4-BAAF-AD79274D57A0}" presName="FourNodes_1" presStyleLbl="node1" presStyleIdx="0" presStyleCnt="4">
        <dgm:presLayoutVars>
          <dgm:bulletEnabled val="1"/>
        </dgm:presLayoutVars>
      </dgm:prSet>
      <dgm:spPr/>
    </dgm:pt>
    <dgm:pt modelId="{B2F864CB-66BC-41E5-A8D9-DD03EDEBAE35}" type="pres">
      <dgm:prSet presAssocID="{C6B63AD3-6478-45A4-BAAF-AD79274D57A0}" presName="FourNodes_2" presStyleLbl="node1" presStyleIdx="1" presStyleCnt="4">
        <dgm:presLayoutVars>
          <dgm:bulletEnabled val="1"/>
        </dgm:presLayoutVars>
      </dgm:prSet>
      <dgm:spPr/>
    </dgm:pt>
    <dgm:pt modelId="{00F413C0-0766-49A8-87D2-7312B86B682D}" type="pres">
      <dgm:prSet presAssocID="{C6B63AD3-6478-45A4-BAAF-AD79274D57A0}" presName="FourNodes_3" presStyleLbl="node1" presStyleIdx="2" presStyleCnt="4">
        <dgm:presLayoutVars>
          <dgm:bulletEnabled val="1"/>
        </dgm:presLayoutVars>
      </dgm:prSet>
      <dgm:spPr/>
    </dgm:pt>
    <dgm:pt modelId="{3328017A-0E47-4DC5-8FC5-34873AF7D8E5}" type="pres">
      <dgm:prSet presAssocID="{C6B63AD3-6478-45A4-BAAF-AD79274D57A0}" presName="FourNodes_4" presStyleLbl="node1" presStyleIdx="3" presStyleCnt="4">
        <dgm:presLayoutVars>
          <dgm:bulletEnabled val="1"/>
        </dgm:presLayoutVars>
      </dgm:prSet>
      <dgm:spPr/>
    </dgm:pt>
    <dgm:pt modelId="{C5E11146-1204-4482-803C-CDB60A951E12}" type="pres">
      <dgm:prSet presAssocID="{C6B63AD3-6478-45A4-BAAF-AD79274D57A0}" presName="FourConn_1-2" presStyleLbl="fgAccFollowNode1" presStyleIdx="0" presStyleCnt="3">
        <dgm:presLayoutVars>
          <dgm:bulletEnabled val="1"/>
        </dgm:presLayoutVars>
      </dgm:prSet>
      <dgm:spPr/>
    </dgm:pt>
    <dgm:pt modelId="{4DE8E2FF-44C7-43EE-A0F0-E2C36CC2CDAD}" type="pres">
      <dgm:prSet presAssocID="{C6B63AD3-6478-45A4-BAAF-AD79274D57A0}" presName="FourConn_2-3" presStyleLbl="fgAccFollowNode1" presStyleIdx="1" presStyleCnt="3">
        <dgm:presLayoutVars>
          <dgm:bulletEnabled val="1"/>
        </dgm:presLayoutVars>
      </dgm:prSet>
      <dgm:spPr/>
    </dgm:pt>
    <dgm:pt modelId="{F2DDC24E-F62C-408F-82C9-60B9C48EFC49}" type="pres">
      <dgm:prSet presAssocID="{C6B63AD3-6478-45A4-BAAF-AD79274D57A0}" presName="FourConn_3-4" presStyleLbl="fgAccFollowNode1" presStyleIdx="2" presStyleCnt="3">
        <dgm:presLayoutVars>
          <dgm:bulletEnabled val="1"/>
        </dgm:presLayoutVars>
      </dgm:prSet>
      <dgm:spPr/>
    </dgm:pt>
    <dgm:pt modelId="{CA944A5B-BB53-40CC-92A1-C88915474A50}" type="pres">
      <dgm:prSet presAssocID="{C6B63AD3-6478-45A4-BAAF-AD79274D57A0}" presName="FourNodes_1_text" presStyleLbl="node1" presStyleIdx="3" presStyleCnt="4">
        <dgm:presLayoutVars>
          <dgm:bulletEnabled val="1"/>
        </dgm:presLayoutVars>
      </dgm:prSet>
      <dgm:spPr/>
    </dgm:pt>
    <dgm:pt modelId="{7F9A5E9F-2791-4273-B26A-CE704F2094AE}" type="pres">
      <dgm:prSet presAssocID="{C6B63AD3-6478-45A4-BAAF-AD79274D57A0}" presName="FourNodes_2_text" presStyleLbl="node1" presStyleIdx="3" presStyleCnt="4">
        <dgm:presLayoutVars>
          <dgm:bulletEnabled val="1"/>
        </dgm:presLayoutVars>
      </dgm:prSet>
      <dgm:spPr/>
    </dgm:pt>
    <dgm:pt modelId="{9A57C833-7085-4F4E-B8EB-7885B31764C9}" type="pres">
      <dgm:prSet presAssocID="{C6B63AD3-6478-45A4-BAAF-AD79274D57A0}" presName="FourNodes_3_text" presStyleLbl="node1" presStyleIdx="3" presStyleCnt="4">
        <dgm:presLayoutVars>
          <dgm:bulletEnabled val="1"/>
        </dgm:presLayoutVars>
      </dgm:prSet>
      <dgm:spPr/>
    </dgm:pt>
    <dgm:pt modelId="{11BEBCD9-EBF0-4B0F-A2FE-3B1538B30E3B}" type="pres">
      <dgm:prSet presAssocID="{C6B63AD3-6478-45A4-BAAF-AD79274D57A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AECF18-3123-4AB3-BCF9-2A439E3894DF}" type="presOf" srcId="{7C75102E-57D0-4601-8E68-3D082F727BF8}" destId="{00F413C0-0766-49A8-87D2-7312B86B682D}" srcOrd="0" destOrd="0" presId="urn:microsoft.com/office/officeart/2005/8/layout/vProcess5"/>
    <dgm:cxn modelId="{D7408E33-AB1F-4904-A1EB-2659E39B5EB9}" type="presOf" srcId="{AAA86034-2C03-497C-B5B5-5513662E7CA3}" destId="{F2DDC24E-F62C-408F-82C9-60B9C48EFC49}" srcOrd="0" destOrd="0" presId="urn:microsoft.com/office/officeart/2005/8/layout/vProcess5"/>
    <dgm:cxn modelId="{32EA2438-34A0-41A8-8680-1E98ED976C36}" type="presOf" srcId="{F96DF412-F9E6-4E0C-9C36-A9DDC9730881}" destId="{3328017A-0E47-4DC5-8FC5-34873AF7D8E5}" srcOrd="0" destOrd="0" presId="urn:microsoft.com/office/officeart/2005/8/layout/vProcess5"/>
    <dgm:cxn modelId="{0ED9D260-1E61-448B-80D1-BE5F5989BD9A}" type="presOf" srcId="{0EE3A197-A9B2-4A79-B976-87428EE38FDB}" destId="{137ECD84-E6FA-461D-A2F0-9501946B99BB}" srcOrd="0" destOrd="0" presId="urn:microsoft.com/office/officeart/2005/8/layout/vProcess5"/>
    <dgm:cxn modelId="{4AC02E65-4A37-4E14-920D-41A8503EFE17}" srcId="{C6B63AD3-6478-45A4-BAAF-AD79274D57A0}" destId="{0EE3A197-A9B2-4A79-B976-87428EE38FDB}" srcOrd="0" destOrd="0" parTransId="{9F1D0EBE-41AE-461D-8669-BD24D6798FC0}" sibTransId="{923EF091-8DB9-4D23-B340-F5BF7C24EDDD}"/>
    <dgm:cxn modelId="{BD31EE68-F937-46E4-8629-850E1823BA60}" type="presOf" srcId="{F96DF412-F9E6-4E0C-9C36-A9DDC9730881}" destId="{11BEBCD9-EBF0-4B0F-A2FE-3B1538B30E3B}" srcOrd="1" destOrd="0" presId="urn:microsoft.com/office/officeart/2005/8/layout/vProcess5"/>
    <dgm:cxn modelId="{C981DF73-C299-4700-A14C-DC3022872DFE}" type="presOf" srcId="{C6B63AD3-6478-45A4-BAAF-AD79274D57A0}" destId="{6CD94550-0571-4564-A06F-5008B671AA6D}" srcOrd="0" destOrd="0" presId="urn:microsoft.com/office/officeart/2005/8/layout/vProcess5"/>
    <dgm:cxn modelId="{B57DB77F-5F95-4017-8C7C-1140C8392B79}" type="presOf" srcId="{FE75E85E-C2FD-4601-AE63-119457C99344}" destId="{B2F864CB-66BC-41E5-A8D9-DD03EDEBAE35}" srcOrd="0" destOrd="0" presId="urn:microsoft.com/office/officeart/2005/8/layout/vProcess5"/>
    <dgm:cxn modelId="{2A68DB8C-6707-46CB-997D-D23D356D12F9}" type="presOf" srcId="{7C75102E-57D0-4601-8E68-3D082F727BF8}" destId="{9A57C833-7085-4F4E-B8EB-7885B31764C9}" srcOrd="1" destOrd="0" presId="urn:microsoft.com/office/officeart/2005/8/layout/vProcess5"/>
    <dgm:cxn modelId="{D67E52BD-3345-43A8-AE7B-62EBE1ED85A6}" type="presOf" srcId="{FE75E85E-C2FD-4601-AE63-119457C99344}" destId="{7F9A5E9F-2791-4273-B26A-CE704F2094AE}" srcOrd="1" destOrd="0" presId="urn:microsoft.com/office/officeart/2005/8/layout/vProcess5"/>
    <dgm:cxn modelId="{A3C97CBD-7D3D-4E05-8792-9CC4F41AD330}" type="presOf" srcId="{C6654290-2D76-4302-8849-6133AF16CA9F}" destId="{4DE8E2FF-44C7-43EE-A0F0-E2C36CC2CDAD}" srcOrd="0" destOrd="0" presId="urn:microsoft.com/office/officeart/2005/8/layout/vProcess5"/>
    <dgm:cxn modelId="{AA5597C2-A894-462E-8A08-35B0E1737FF6}" type="presOf" srcId="{0EE3A197-A9B2-4A79-B976-87428EE38FDB}" destId="{CA944A5B-BB53-40CC-92A1-C88915474A50}" srcOrd="1" destOrd="0" presId="urn:microsoft.com/office/officeart/2005/8/layout/vProcess5"/>
    <dgm:cxn modelId="{132220F3-08BA-4B64-A994-0099D5BD3E72}" srcId="{C6B63AD3-6478-45A4-BAAF-AD79274D57A0}" destId="{F96DF412-F9E6-4E0C-9C36-A9DDC9730881}" srcOrd="3" destOrd="0" parTransId="{CD816735-A1F2-405C-A6FA-6CAA083EB476}" sibTransId="{9F71AD97-B73F-48ED-A08F-9915025651DA}"/>
    <dgm:cxn modelId="{2E197DF3-2B1B-40AF-91E9-9FDC9F73DA3A}" srcId="{C6B63AD3-6478-45A4-BAAF-AD79274D57A0}" destId="{FE75E85E-C2FD-4601-AE63-119457C99344}" srcOrd="1" destOrd="0" parTransId="{BB75607C-0F4A-42D7-BE48-14AD2FBC36E7}" sibTransId="{C6654290-2D76-4302-8849-6133AF16CA9F}"/>
    <dgm:cxn modelId="{1F0183F5-78D9-4254-89EC-801CE0CD0CA4}" type="presOf" srcId="{923EF091-8DB9-4D23-B340-F5BF7C24EDDD}" destId="{C5E11146-1204-4482-803C-CDB60A951E12}" srcOrd="0" destOrd="0" presId="urn:microsoft.com/office/officeart/2005/8/layout/vProcess5"/>
    <dgm:cxn modelId="{66F6E1FE-D43A-4EBD-8A9D-148057F81CD2}" srcId="{C6B63AD3-6478-45A4-BAAF-AD79274D57A0}" destId="{7C75102E-57D0-4601-8E68-3D082F727BF8}" srcOrd="2" destOrd="0" parTransId="{0F9D97C7-EDF4-42C1-82B9-44FCD72677F3}" sibTransId="{AAA86034-2C03-497C-B5B5-5513662E7CA3}"/>
    <dgm:cxn modelId="{07CBAD01-3885-44BC-8EB1-737C1B5A4CCF}" type="presParOf" srcId="{6CD94550-0571-4564-A06F-5008B671AA6D}" destId="{0E7F35C4-CB1C-4DC2-B101-5C4CEC21CA3D}" srcOrd="0" destOrd="0" presId="urn:microsoft.com/office/officeart/2005/8/layout/vProcess5"/>
    <dgm:cxn modelId="{3617D2F2-3805-4417-A318-70FDF0B99D59}" type="presParOf" srcId="{6CD94550-0571-4564-A06F-5008B671AA6D}" destId="{137ECD84-E6FA-461D-A2F0-9501946B99BB}" srcOrd="1" destOrd="0" presId="urn:microsoft.com/office/officeart/2005/8/layout/vProcess5"/>
    <dgm:cxn modelId="{EC29F454-3324-4460-94E1-23D331D5367D}" type="presParOf" srcId="{6CD94550-0571-4564-A06F-5008B671AA6D}" destId="{B2F864CB-66BC-41E5-A8D9-DD03EDEBAE35}" srcOrd="2" destOrd="0" presId="urn:microsoft.com/office/officeart/2005/8/layout/vProcess5"/>
    <dgm:cxn modelId="{547FD5D1-9809-4938-AA1D-F7A17129E3D4}" type="presParOf" srcId="{6CD94550-0571-4564-A06F-5008B671AA6D}" destId="{00F413C0-0766-49A8-87D2-7312B86B682D}" srcOrd="3" destOrd="0" presId="urn:microsoft.com/office/officeart/2005/8/layout/vProcess5"/>
    <dgm:cxn modelId="{2C2E2D66-1701-41A0-B6FD-37C54714B47F}" type="presParOf" srcId="{6CD94550-0571-4564-A06F-5008B671AA6D}" destId="{3328017A-0E47-4DC5-8FC5-34873AF7D8E5}" srcOrd="4" destOrd="0" presId="urn:microsoft.com/office/officeart/2005/8/layout/vProcess5"/>
    <dgm:cxn modelId="{40692332-D0A1-4600-848F-B8B5CED996B0}" type="presParOf" srcId="{6CD94550-0571-4564-A06F-5008B671AA6D}" destId="{C5E11146-1204-4482-803C-CDB60A951E12}" srcOrd="5" destOrd="0" presId="urn:microsoft.com/office/officeart/2005/8/layout/vProcess5"/>
    <dgm:cxn modelId="{81A99EEF-2264-4571-A6B6-91B961327294}" type="presParOf" srcId="{6CD94550-0571-4564-A06F-5008B671AA6D}" destId="{4DE8E2FF-44C7-43EE-A0F0-E2C36CC2CDAD}" srcOrd="6" destOrd="0" presId="urn:microsoft.com/office/officeart/2005/8/layout/vProcess5"/>
    <dgm:cxn modelId="{36A89AD0-12D3-4F22-8C50-B80C27CCD5DC}" type="presParOf" srcId="{6CD94550-0571-4564-A06F-5008B671AA6D}" destId="{F2DDC24E-F62C-408F-82C9-60B9C48EFC49}" srcOrd="7" destOrd="0" presId="urn:microsoft.com/office/officeart/2005/8/layout/vProcess5"/>
    <dgm:cxn modelId="{F1C1BFEF-6B1D-4A70-BC41-46CB31E980FD}" type="presParOf" srcId="{6CD94550-0571-4564-A06F-5008B671AA6D}" destId="{CA944A5B-BB53-40CC-92A1-C88915474A50}" srcOrd="8" destOrd="0" presId="urn:microsoft.com/office/officeart/2005/8/layout/vProcess5"/>
    <dgm:cxn modelId="{DF1A4DED-6A2A-4707-B46E-40C242C8C4AF}" type="presParOf" srcId="{6CD94550-0571-4564-A06F-5008B671AA6D}" destId="{7F9A5E9F-2791-4273-B26A-CE704F2094AE}" srcOrd="9" destOrd="0" presId="urn:microsoft.com/office/officeart/2005/8/layout/vProcess5"/>
    <dgm:cxn modelId="{EC0C23A2-4CF4-4354-B1F5-1861724A7159}" type="presParOf" srcId="{6CD94550-0571-4564-A06F-5008B671AA6D}" destId="{9A57C833-7085-4F4E-B8EB-7885B31764C9}" srcOrd="10" destOrd="0" presId="urn:microsoft.com/office/officeart/2005/8/layout/vProcess5"/>
    <dgm:cxn modelId="{FAF2D765-5236-4483-9281-D609AEFF4AD7}" type="presParOf" srcId="{6CD94550-0571-4564-A06F-5008B671AA6D}" destId="{11BEBCD9-EBF0-4B0F-A2FE-3B1538B30E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5A1658E-5951-499C-B35C-F5D857952C8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FC6A4C-A62D-441C-9FF9-E45A14F1E6CE}">
      <dgm:prSet phldrT="[Text]"/>
      <dgm:spPr/>
      <dgm:t>
        <a:bodyPr/>
        <a:lstStyle/>
        <a:p>
          <a:r>
            <a:rPr lang="en-US" dirty="0"/>
            <a:t>What is the impact on the predicted probabilities when a predictor changes its value, provided all other predictors remain fixed?</a:t>
          </a:r>
        </a:p>
      </dgm:t>
    </dgm:pt>
    <dgm:pt modelId="{843938D2-EE97-47C2-93D4-E7F7E3986D06}" type="parTrans" cxnId="{7FFD1DD5-3CED-4D83-9654-D763F4756DBD}">
      <dgm:prSet/>
      <dgm:spPr/>
      <dgm:t>
        <a:bodyPr/>
        <a:lstStyle/>
        <a:p>
          <a:endParaRPr lang="en-US"/>
        </a:p>
      </dgm:t>
    </dgm:pt>
    <dgm:pt modelId="{CD992505-AB4E-4BC0-84C5-CD67B0DA7DD6}" type="sibTrans" cxnId="{7FFD1DD5-3CED-4D83-9654-D763F4756DBD}">
      <dgm:prSet/>
      <dgm:spPr/>
      <dgm:t>
        <a:bodyPr/>
        <a:lstStyle/>
        <a:p>
          <a:endParaRPr lang="en-US"/>
        </a:p>
      </dgm:t>
    </dgm:pt>
    <dgm:pt modelId="{A844AB8A-C0CD-4761-9A37-7A766EC2F018}">
      <dgm:prSet phldrT="[Text]"/>
      <dgm:spPr/>
      <dgm:t>
        <a:bodyPr/>
        <a:lstStyle/>
        <a:p>
          <a:r>
            <a:rPr lang="en-US" dirty="0"/>
            <a:t>The short answer is we cannot know directly.</a:t>
          </a:r>
        </a:p>
      </dgm:t>
    </dgm:pt>
    <dgm:pt modelId="{23DC7A89-76C0-49A2-9D06-5B8C791E464A}" type="parTrans" cxnId="{994C84DE-419A-40AA-B60B-4C26BE2C8013}">
      <dgm:prSet/>
      <dgm:spPr/>
      <dgm:t>
        <a:bodyPr/>
        <a:lstStyle/>
        <a:p>
          <a:endParaRPr lang="en-US"/>
        </a:p>
      </dgm:t>
    </dgm:pt>
    <dgm:pt modelId="{E190A148-262D-4C8E-9A91-14222640B57B}" type="sibTrans" cxnId="{994C84DE-419A-40AA-B60B-4C26BE2C8013}">
      <dgm:prSet/>
      <dgm:spPr/>
      <dgm:t>
        <a:bodyPr/>
        <a:lstStyle/>
        <a:p>
          <a:endParaRPr lang="en-US"/>
        </a:p>
      </dgm:t>
    </dgm:pt>
    <dgm:pt modelId="{E501A598-F46D-4E34-96EF-1A9A2A1AF409}">
      <dgm:prSet phldrT="[Text]"/>
      <dgm:spPr/>
      <dgm:t>
        <a:bodyPr/>
        <a:lstStyle/>
        <a:p>
          <a:r>
            <a:rPr lang="en-US" dirty="0"/>
            <a:t>The longer answer is we can only tell the impact on </a:t>
          </a:r>
          <a:r>
            <a:rPr lang="en-US" u="sng" dirty="0"/>
            <a:t>the odds</a:t>
          </a:r>
          <a:r>
            <a:rPr lang="en-US" dirty="0"/>
            <a:t> when a predictor changes its value, provided all other predictors remain the same.</a:t>
          </a:r>
        </a:p>
      </dgm:t>
    </dgm:pt>
    <dgm:pt modelId="{AC400AB6-1A4D-4C0E-A1DB-D1A6549A6E20}" type="parTrans" cxnId="{806D2282-C765-43B9-863E-D71061A41CC9}">
      <dgm:prSet/>
      <dgm:spPr/>
      <dgm:t>
        <a:bodyPr/>
        <a:lstStyle/>
        <a:p>
          <a:endParaRPr lang="en-US"/>
        </a:p>
      </dgm:t>
    </dgm:pt>
    <dgm:pt modelId="{BD38330B-1E71-4BD8-8C3B-BF465ACB658C}" type="sibTrans" cxnId="{806D2282-C765-43B9-863E-D71061A41CC9}">
      <dgm:prSet/>
      <dgm:spPr/>
      <dgm:t>
        <a:bodyPr/>
        <a:lstStyle/>
        <a:p>
          <a:endParaRPr lang="en-US"/>
        </a:p>
      </dgm:t>
    </dgm:pt>
    <dgm:pt modelId="{EA4CB79B-082C-4978-809B-0B83D5B01414}" type="pres">
      <dgm:prSet presAssocID="{F5A1658E-5951-499C-B35C-F5D857952C8D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C820574A-04C4-4E31-ADEB-D1FE30C9FAC2}" type="pres">
      <dgm:prSet presAssocID="{F5A1658E-5951-499C-B35C-F5D857952C8D}" presName="dummyMaxCanvas" presStyleCnt="0">
        <dgm:presLayoutVars/>
      </dgm:prSet>
      <dgm:spPr/>
    </dgm:pt>
    <dgm:pt modelId="{ED21124D-67C7-482E-B182-3E6A7304C09D}" type="pres">
      <dgm:prSet presAssocID="{F5A1658E-5951-499C-B35C-F5D857952C8D}" presName="ThreeNodes_1" presStyleLbl="node1" presStyleIdx="0" presStyleCnt="3">
        <dgm:presLayoutVars>
          <dgm:bulletEnabled val="1"/>
        </dgm:presLayoutVars>
      </dgm:prSet>
      <dgm:spPr/>
    </dgm:pt>
    <dgm:pt modelId="{82C4574A-74AA-4E61-A831-7322FA2A25AB}" type="pres">
      <dgm:prSet presAssocID="{F5A1658E-5951-499C-B35C-F5D857952C8D}" presName="ThreeNodes_2" presStyleLbl="node1" presStyleIdx="1" presStyleCnt="3">
        <dgm:presLayoutVars>
          <dgm:bulletEnabled val="1"/>
        </dgm:presLayoutVars>
      </dgm:prSet>
      <dgm:spPr/>
    </dgm:pt>
    <dgm:pt modelId="{CAC4717C-2668-441F-809B-A36C52BA3BB1}" type="pres">
      <dgm:prSet presAssocID="{F5A1658E-5951-499C-B35C-F5D857952C8D}" presName="ThreeNodes_3" presStyleLbl="node1" presStyleIdx="2" presStyleCnt="3">
        <dgm:presLayoutVars>
          <dgm:bulletEnabled val="1"/>
        </dgm:presLayoutVars>
      </dgm:prSet>
      <dgm:spPr/>
    </dgm:pt>
    <dgm:pt modelId="{EF7E0D2D-8A97-433F-B73A-62D6B1D443C2}" type="pres">
      <dgm:prSet presAssocID="{F5A1658E-5951-499C-B35C-F5D857952C8D}" presName="ThreeConn_1-2" presStyleLbl="fgAccFollowNode1" presStyleIdx="0" presStyleCnt="2">
        <dgm:presLayoutVars>
          <dgm:bulletEnabled val="1"/>
        </dgm:presLayoutVars>
      </dgm:prSet>
      <dgm:spPr/>
    </dgm:pt>
    <dgm:pt modelId="{2B7E6F5A-C3AA-41C4-A7EF-A52F95B078C5}" type="pres">
      <dgm:prSet presAssocID="{F5A1658E-5951-499C-B35C-F5D857952C8D}" presName="ThreeConn_2-3" presStyleLbl="fgAccFollowNode1" presStyleIdx="1" presStyleCnt="2">
        <dgm:presLayoutVars>
          <dgm:bulletEnabled val="1"/>
        </dgm:presLayoutVars>
      </dgm:prSet>
      <dgm:spPr/>
    </dgm:pt>
    <dgm:pt modelId="{03106C38-F1F1-45DB-9A61-25744BE90337}" type="pres">
      <dgm:prSet presAssocID="{F5A1658E-5951-499C-B35C-F5D857952C8D}" presName="ThreeNodes_1_text" presStyleLbl="node1" presStyleIdx="2" presStyleCnt="3">
        <dgm:presLayoutVars>
          <dgm:bulletEnabled val="1"/>
        </dgm:presLayoutVars>
      </dgm:prSet>
      <dgm:spPr/>
    </dgm:pt>
    <dgm:pt modelId="{83117DB5-4BD4-4430-A621-7532304107F2}" type="pres">
      <dgm:prSet presAssocID="{F5A1658E-5951-499C-B35C-F5D857952C8D}" presName="ThreeNodes_2_text" presStyleLbl="node1" presStyleIdx="2" presStyleCnt="3">
        <dgm:presLayoutVars>
          <dgm:bulletEnabled val="1"/>
        </dgm:presLayoutVars>
      </dgm:prSet>
      <dgm:spPr/>
    </dgm:pt>
    <dgm:pt modelId="{C0F92970-9518-4041-B72D-F52FA1498351}" type="pres">
      <dgm:prSet presAssocID="{F5A1658E-5951-499C-B35C-F5D857952C8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1E4C902-6F71-4C27-91EA-01B653E84C05}" type="presOf" srcId="{E501A598-F46D-4E34-96EF-1A9A2A1AF409}" destId="{C0F92970-9518-4041-B72D-F52FA1498351}" srcOrd="1" destOrd="0" presId="urn:microsoft.com/office/officeart/2005/8/layout/vProcess5"/>
    <dgm:cxn modelId="{EB83AC17-5059-4388-9AF8-5925BA67D188}" type="presOf" srcId="{B7FC6A4C-A62D-441C-9FF9-E45A14F1E6CE}" destId="{03106C38-F1F1-45DB-9A61-25744BE90337}" srcOrd="1" destOrd="0" presId="urn:microsoft.com/office/officeart/2005/8/layout/vProcess5"/>
    <dgm:cxn modelId="{C290791C-96B7-4B80-B18B-92338D5D0A09}" type="presOf" srcId="{CD992505-AB4E-4BC0-84C5-CD67B0DA7DD6}" destId="{EF7E0D2D-8A97-433F-B73A-62D6B1D443C2}" srcOrd="0" destOrd="0" presId="urn:microsoft.com/office/officeart/2005/8/layout/vProcess5"/>
    <dgm:cxn modelId="{C759E433-5A42-4284-A3C8-3DDEAFCF7EC5}" type="presOf" srcId="{F5A1658E-5951-499C-B35C-F5D857952C8D}" destId="{EA4CB79B-082C-4978-809B-0B83D5B01414}" srcOrd="0" destOrd="0" presId="urn:microsoft.com/office/officeart/2005/8/layout/vProcess5"/>
    <dgm:cxn modelId="{B2675C53-CCA7-41F3-BF0C-BC05CC227A42}" type="presOf" srcId="{E190A148-262D-4C8E-9A91-14222640B57B}" destId="{2B7E6F5A-C3AA-41C4-A7EF-A52F95B078C5}" srcOrd="0" destOrd="0" presId="urn:microsoft.com/office/officeart/2005/8/layout/vProcess5"/>
    <dgm:cxn modelId="{806D2282-C765-43B9-863E-D71061A41CC9}" srcId="{F5A1658E-5951-499C-B35C-F5D857952C8D}" destId="{E501A598-F46D-4E34-96EF-1A9A2A1AF409}" srcOrd="2" destOrd="0" parTransId="{AC400AB6-1A4D-4C0E-A1DB-D1A6549A6E20}" sibTransId="{BD38330B-1E71-4BD8-8C3B-BF465ACB658C}"/>
    <dgm:cxn modelId="{150A058C-31F8-45AF-B385-87960EA70637}" type="presOf" srcId="{A844AB8A-C0CD-4761-9A37-7A766EC2F018}" destId="{82C4574A-74AA-4E61-A831-7322FA2A25AB}" srcOrd="0" destOrd="0" presId="urn:microsoft.com/office/officeart/2005/8/layout/vProcess5"/>
    <dgm:cxn modelId="{7DD70EB4-0BAB-4D29-AD48-9CD52D99BDF0}" type="presOf" srcId="{B7FC6A4C-A62D-441C-9FF9-E45A14F1E6CE}" destId="{ED21124D-67C7-482E-B182-3E6A7304C09D}" srcOrd="0" destOrd="0" presId="urn:microsoft.com/office/officeart/2005/8/layout/vProcess5"/>
    <dgm:cxn modelId="{7FFD1DD5-3CED-4D83-9654-D763F4756DBD}" srcId="{F5A1658E-5951-499C-B35C-F5D857952C8D}" destId="{B7FC6A4C-A62D-441C-9FF9-E45A14F1E6CE}" srcOrd="0" destOrd="0" parTransId="{843938D2-EE97-47C2-93D4-E7F7E3986D06}" sibTransId="{CD992505-AB4E-4BC0-84C5-CD67B0DA7DD6}"/>
    <dgm:cxn modelId="{994C84DE-419A-40AA-B60B-4C26BE2C8013}" srcId="{F5A1658E-5951-499C-B35C-F5D857952C8D}" destId="{A844AB8A-C0CD-4761-9A37-7A766EC2F018}" srcOrd="1" destOrd="0" parTransId="{23DC7A89-76C0-49A2-9D06-5B8C791E464A}" sibTransId="{E190A148-262D-4C8E-9A91-14222640B57B}"/>
    <dgm:cxn modelId="{70F99EF1-89FB-4495-85B5-98C7D28A3485}" type="presOf" srcId="{E501A598-F46D-4E34-96EF-1A9A2A1AF409}" destId="{CAC4717C-2668-441F-809B-A36C52BA3BB1}" srcOrd="0" destOrd="0" presId="urn:microsoft.com/office/officeart/2005/8/layout/vProcess5"/>
    <dgm:cxn modelId="{BC51DAF4-F4C0-48E7-A2E4-C4818EF59319}" type="presOf" srcId="{A844AB8A-C0CD-4761-9A37-7A766EC2F018}" destId="{83117DB5-4BD4-4430-A621-7532304107F2}" srcOrd="1" destOrd="0" presId="urn:microsoft.com/office/officeart/2005/8/layout/vProcess5"/>
    <dgm:cxn modelId="{7C6BCE1C-5356-4C05-B22D-E96DE7623A24}" type="presParOf" srcId="{EA4CB79B-082C-4978-809B-0B83D5B01414}" destId="{C820574A-04C4-4E31-ADEB-D1FE30C9FAC2}" srcOrd="0" destOrd="0" presId="urn:microsoft.com/office/officeart/2005/8/layout/vProcess5"/>
    <dgm:cxn modelId="{8F837FF2-A191-43A9-9C2A-008FF1452E97}" type="presParOf" srcId="{EA4CB79B-082C-4978-809B-0B83D5B01414}" destId="{ED21124D-67C7-482E-B182-3E6A7304C09D}" srcOrd="1" destOrd="0" presId="urn:microsoft.com/office/officeart/2005/8/layout/vProcess5"/>
    <dgm:cxn modelId="{70D76A84-D6AA-4F93-993D-798F7D0562B6}" type="presParOf" srcId="{EA4CB79B-082C-4978-809B-0B83D5B01414}" destId="{82C4574A-74AA-4E61-A831-7322FA2A25AB}" srcOrd="2" destOrd="0" presId="urn:microsoft.com/office/officeart/2005/8/layout/vProcess5"/>
    <dgm:cxn modelId="{D55BC130-DE24-4290-8C0D-3D66FE716A57}" type="presParOf" srcId="{EA4CB79B-082C-4978-809B-0B83D5B01414}" destId="{CAC4717C-2668-441F-809B-A36C52BA3BB1}" srcOrd="3" destOrd="0" presId="urn:microsoft.com/office/officeart/2005/8/layout/vProcess5"/>
    <dgm:cxn modelId="{547D9600-EA73-4B20-A283-E30B042A5E18}" type="presParOf" srcId="{EA4CB79B-082C-4978-809B-0B83D5B01414}" destId="{EF7E0D2D-8A97-433F-B73A-62D6B1D443C2}" srcOrd="4" destOrd="0" presId="urn:microsoft.com/office/officeart/2005/8/layout/vProcess5"/>
    <dgm:cxn modelId="{24981619-0BE1-493D-B985-7EA0813F8141}" type="presParOf" srcId="{EA4CB79B-082C-4978-809B-0B83D5B01414}" destId="{2B7E6F5A-C3AA-41C4-A7EF-A52F95B078C5}" srcOrd="5" destOrd="0" presId="urn:microsoft.com/office/officeart/2005/8/layout/vProcess5"/>
    <dgm:cxn modelId="{80818BF9-FC55-4869-AD69-A087E83581AC}" type="presParOf" srcId="{EA4CB79B-082C-4978-809B-0B83D5B01414}" destId="{03106C38-F1F1-45DB-9A61-25744BE90337}" srcOrd="6" destOrd="0" presId="urn:microsoft.com/office/officeart/2005/8/layout/vProcess5"/>
    <dgm:cxn modelId="{E019AD05-FBF8-403B-8E1A-5F73F0EA7256}" type="presParOf" srcId="{EA4CB79B-082C-4978-809B-0B83D5B01414}" destId="{83117DB5-4BD4-4430-A621-7532304107F2}" srcOrd="7" destOrd="0" presId="urn:microsoft.com/office/officeart/2005/8/layout/vProcess5"/>
    <dgm:cxn modelId="{5A7B9CAE-2798-4842-8EAA-F1CBD5C7D3E3}" type="presParOf" srcId="{EA4CB79B-082C-4978-809B-0B83D5B01414}" destId="{C0F92970-9518-4041-B72D-F52FA14983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88948D-5B1E-4825-A0E7-219F1791DB2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74AC47-8C3D-458F-8F16-9F0D5EB0CDCD}">
      <dgm:prSet phldrT="[Text]" custT="1"/>
      <dgm:spPr/>
      <dgm:t>
        <a:bodyPr/>
        <a:lstStyle/>
        <a:p>
          <a:r>
            <a:rPr lang="en-US" sz="4400" dirty="0"/>
            <a:t>Interval</a:t>
          </a:r>
        </a:p>
      </dgm:t>
    </dgm:pt>
    <dgm:pt modelId="{BE29CA3F-3FD4-45B5-8DA8-CA6701768611}" type="parTrans" cxnId="{A7086256-8D41-4CF4-A62D-C9A6383C1547}">
      <dgm:prSet/>
      <dgm:spPr/>
      <dgm:t>
        <a:bodyPr/>
        <a:lstStyle/>
        <a:p>
          <a:endParaRPr lang="en-US"/>
        </a:p>
      </dgm:t>
    </dgm:pt>
    <dgm:pt modelId="{AC80E71B-0A53-4B71-89B9-A71BB052A463}" type="sibTrans" cxnId="{A7086256-8D41-4CF4-A62D-C9A6383C1547}">
      <dgm:prSet/>
      <dgm:spPr/>
      <dgm:t>
        <a:bodyPr/>
        <a:lstStyle/>
        <a:p>
          <a:endParaRPr lang="en-US"/>
        </a:p>
      </dgm:t>
    </dgm:pt>
    <dgm:pt modelId="{D4173C15-AAFF-4F3A-9920-AF8C3565A6D8}">
      <dgm:prSet phldrT="[Text]"/>
      <dgm:spPr/>
      <dgm:t>
        <a:bodyPr/>
        <a:lstStyle/>
        <a:p>
          <a:r>
            <a:rPr lang="en-US" dirty="0"/>
            <a:t>For changing one unit</a:t>
          </a:r>
          <a:br>
            <a:rPr lang="en-US" dirty="0"/>
          </a:br>
          <a:r>
            <a:rPr lang="en-US" dirty="0"/>
            <a:t> in an interval predictor</a:t>
          </a:r>
        </a:p>
      </dgm:t>
    </dgm:pt>
    <dgm:pt modelId="{AD49B091-6D5D-4B0A-82F4-B882BE91D65D}" type="parTrans" cxnId="{CB22F5B4-B209-4B8B-8B26-64DC514C913D}">
      <dgm:prSet/>
      <dgm:spPr/>
      <dgm:t>
        <a:bodyPr/>
        <a:lstStyle/>
        <a:p>
          <a:endParaRPr lang="en-US"/>
        </a:p>
      </dgm:t>
    </dgm:pt>
    <dgm:pt modelId="{EE71675F-13D9-415C-A308-7639CA93B52E}" type="sibTrans" cxnId="{CB22F5B4-B209-4B8B-8B26-64DC514C913D}">
      <dgm:prSet/>
      <dgm:spPr/>
      <dgm:t>
        <a:bodyPr/>
        <a:lstStyle/>
        <a:p>
          <a:endParaRPr lang="en-US"/>
        </a:p>
      </dgm:t>
    </dgm:pt>
    <dgm:pt modelId="{916059A4-4DCE-4238-812F-B5826C328835}">
      <dgm:prSet phldrT="[Text]"/>
      <dgm:spPr/>
      <dgm:t>
        <a:bodyPr/>
        <a:lstStyle/>
        <a:p>
          <a:pPr>
            <a:spcAft>
              <a:spcPts val="0"/>
            </a:spcAft>
          </a:pPr>
          <a:r>
            <a:rPr lang="en-US" dirty="0"/>
            <a:t>It is 1 liter for </a:t>
          </a:r>
          <a:r>
            <a:rPr lang="en-US" dirty="0" err="1"/>
            <a:t>EngineSize</a:t>
          </a:r>
          <a:endParaRPr lang="en-US" dirty="0"/>
        </a:p>
        <a:p>
          <a:pPr>
            <a:spcAft>
              <a:spcPts val="0"/>
            </a:spcAft>
          </a:pPr>
          <a:r>
            <a:rPr lang="en-US" dirty="0"/>
            <a:t>It is 1 hp for </a:t>
          </a:r>
          <a:r>
            <a:rPr lang="en-US" dirty="0" err="1"/>
            <a:t>HorsePower</a:t>
          </a:r>
          <a:endParaRPr lang="en-US" dirty="0"/>
        </a:p>
        <a:p>
          <a:pPr>
            <a:spcAft>
              <a:spcPts val="0"/>
            </a:spcAft>
          </a:pPr>
          <a:r>
            <a:rPr lang="en-US" dirty="0"/>
            <a:t>It is 1 inch for Length</a:t>
          </a:r>
        </a:p>
        <a:p>
          <a:pPr>
            <a:spcAft>
              <a:spcPts val="0"/>
            </a:spcAft>
          </a:pPr>
          <a:r>
            <a:rPr lang="en-US" dirty="0"/>
            <a:t>It is 1 pound for Weight</a:t>
          </a:r>
        </a:p>
      </dgm:t>
    </dgm:pt>
    <dgm:pt modelId="{69F4FDEF-8EF4-482B-A8F9-D0D45AE70F7B}" type="parTrans" cxnId="{5A764C85-2C7A-46FC-9622-59DCFC7BC164}">
      <dgm:prSet/>
      <dgm:spPr/>
      <dgm:t>
        <a:bodyPr/>
        <a:lstStyle/>
        <a:p>
          <a:endParaRPr lang="en-US"/>
        </a:p>
      </dgm:t>
    </dgm:pt>
    <dgm:pt modelId="{6ADC23A5-30D2-4F3C-A1B0-D2B993E0F1E0}" type="sibTrans" cxnId="{5A764C85-2C7A-46FC-9622-59DCFC7BC164}">
      <dgm:prSet/>
      <dgm:spPr/>
      <dgm:t>
        <a:bodyPr/>
        <a:lstStyle/>
        <a:p>
          <a:endParaRPr lang="en-US"/>
        </a:p>
      </dgm:t>
    </dgm:pt>
    <dgm:pt modelId="{0C2C04EC-9E41-4830-BA5F-5FAFE3C16022}">
      <dgm:prSet phldrT="[Text]" custT="1"/>
      <dgm:spPr/>
      <dgm:t>
        <a:bodyPr/>
        <a:lstStyle/>
        <a:p>
          <a:r>
            <a:rPr lang="en-US" sz="4400" dirty="0"/>
            <a:t>Categorical</a:t>
          </a:r>
        </a:p>
      </dgm:t>
    </dgm:pt>
    <dgm:pt modelId="{9E6F9892-5082-475E-8C00-EF695F533B20}" type="parTrans" cxnId="{07AD7E11-774F-47A1-BE66-542993DEC610}">
      <dgm:prSet/>
      <dgm:spPr/>
      <dgm:t>
        <a:bodyPr/>
        <a:lstStyle/>
        <a:p>
          <a:endParaRPr lang="en-US"/>
        </a:p>
      </dgm:t>
    </dgm:pt>
    <dgm:pt modelId="{47E35AB0-EE73-4651-BBC0-C51A507B58DA}" type="sibTrans" cxnId="{07AD7E11-774F-47A1-BE66-542993DEC610}">
      <dgm:prSet/>
      <dgm:spPr/>
      <dgm:t>
        <a:bodyPr/>
        <a:lstStyle/>
        <a:p>
          <a:endParaRPr lang="en-US"/>
        </a:p>
      </dgm:t>
    </dgm:pt>
    <dgm:pt modelId="{A4CA5BF9-EB28-4048-B36F-C051FB10FF19}">
      <dgm:prSet phldrT="[Text]"/>
      <dgm:spPr/>
      <dgm:t>
        <a:bodyPr/>
        <a:lstStyle/>
        <a:p>
          <a:r>
            <a:rPr lang="en-US" dirty="0"/>
            <a:t>For changing from one category to another category</a:t>
          </a:r>
          <a:br>
            <a:rPr lang="en-US" dirty="0"/>
          </a:br>
          <a:r>
            <a:rPr lang="en-US" dirty="0"/>
            <a:t> of a categorical variable</a:t>
          </a:r>
        </a:p>
      </dgm:t>
    </dgm:pt>
    <dgm:pt modelId="{7BA6781F-A113-4A70-BB82-A3FEB5BA38D7}" type="parTrans" cxnId="{8B9868AD-985A-452D-849E-CD1BD36B19FD}">
      <dgm:prSet/>
      <dgm:spPr/>
      <dgm:t>
        <a:bodyPr/>
        <a:lstStyle/>
        <a:p>
          <a:endParaRPr lang="en-US"/>
        </a:p>
      </dgm:t>
    </dgm:pt>
    <dgm:pt modelId="{8F49EF0B-234A-42DC-91FE-A5910B7F4D9F}" type="sibTrans" cxnId="{8B9868AD-985A-452D-849E-CD1BD36B19FD}">
      <dgm:prSet/>
      <dgm:spPr/>
      <dgm:t>
        <a:bodyPr/>
        <a:lstStyle/>
        <a:p>
          <a:endParaRPr lang="en-US"/>
        </a:p>
      </dgm:t>
    </dgm:pt>
    <dgm:pt modelId="{363890D4-F815-47A3-AFD8-0AC7D1797C87}">
      <dgm:prSet phldrT="[Text]"/>
      <dgm:spPr/>
      <dgm:t>
        <a:bodyPr/>
        <a:lstStyle/>
        <a:p>
          <a:r>
            <a:rPr lang="en-US" dirty="0"/>
            <a:t>For </a:t>
          </a:r>
          <a:r>
            <a:rPr lang="en-US" dirty="0" err="1"/>
            <a:t>DriveTrain</a:t>
          </a:r>
          <a:r>
            <a:rPr lang="en-US" dirty="0"/>
            <a:t>, it is the change</a:t>
          </a:r>
          <a:br>
            <a:rPr lang="en-US" dirty="0"/>
          </a:br>
          <a:r>
            <a:rPr lang="en-US" dirty="0"/>
            <a:t> from FWD to RWD,</a:t>
          </a:r>
          <a:br>
            <a:rPr lang="en-US" dirty="0"/>
          </a:br>
          <a:r>
            <a:rPr lang="en-US" dirty="0"/>
            <a:t> or from RWD to AWD</a:t>
          </a:r>
        </a:p>
      </dgm:t>
    </dgm:pt>
    <dgm:pt modelId="{7FB71730-7842-4491-AA7E-DBCEB62544F3}" type="parTrans" cxnId="{5DC25A1F-4245-4330-B019-0B47C7B98355}">
      <dgm:prSet/>
      <dgm:spPr/>
      <dgm:t>
        <a:bodyPr/>
        <a:lstStyle/>
        <a:p>
          <a:endParaRPr lang="en-US"/>
        </a:p>
      </dgm:t>
    </dgm:pt>
    <dgm:pt modelId="{FA840325-1D13-44E8-8DAA-4899AA7D7FFC}" type="sibTrans" cxnId="{5DC25A1F-4245-4330-B019-0B47C7B98355}">
      <dgm:prSet/>
      <dgm:spPr/>
      <dgm:t>
        <a:bodyPr/>
        <a:lstStyle/>
        <a:p>
          <a:endParaRPr lang="en-US"/>
        </a:p>
      </dgm:t>
    </dgm:pt>
    <dgm:pt modelId="{01239214-DC80-4727-8155-D54B4112DE35}" type="pres">
      <dgm:prSet presAssocID="{4888948D-5B1E-4825-A0E7-219F1791DB24}" presName="theList" presStyleCnt="0">
        <dgm:presLayoutVars>
          <dgm:dir/>
          <dgm:animLvl val="lvl"/>
          <dgm:resizeHandles val="exact"/>
        </dgm:presLayoutVars>
      </dgm:prSet>
      <dgm:spPr/>
    </dgm:pt>
    <dgm:pt modelId="{798A496C-C9DF-4540-8B8A-8B6E228D1B27}" type="pres">
      <dgm:prSet presAssocID="{CA74AC47-8C3D-458F-8F16-9F0D5EB0CDCD}" presName="compNode" presStyleCnt="0"/>
      <dgm:spPr/>
    </dgm:pt>
    <dgm:pt modelId="{23A6E48D-FF2A-48D2-BED9-D988BFE03A01}" type="pres">
      <dgm:prSet presAssocID="{CA74AC47-8C3D-458F-8F16-9F0D5EB0CDCD}" presName="aNode" presStyleLbl="bgShp" presStyleIdx="0" presStyleCnt="2"/>
      <dgm:spPr/>
    </dgm:pt>
    <dgm:pt modelId="{E3266390-C8CB-4F2F-B380-62507F3A49D4}" type="pres">
      <dgm:prSet presAssocID="{CA74AC47-8C3D-458F-8F16-9F0D5EB0CDCD}" presName="textNode" presStyleLbl="bgShp" presStyleIdx="0" presStyleCnt="2"/>
      <dgm:spPr/>
    </dgm:pt>
    <dgm:pt modelId="{15FD644C-1548-4573-ADE5-5F0462EF724F}" type="pres">
      <dgm:prSet presAssocID="{CA74AC47-8C3D-458F-8F16-9F0D5EB0CDCD}" presName="compChildNode" presStyleCnt="0"/>
      <dgm:spPr/>
    </dgm:pt>
    <dgm:pt modelId="{75F567EC-C17C-4D03-A5A8-717DB43C820D}" type="pres">
      <dgm:prSet presAssocID="{CA74AC47-8C3D-458F-8F16-9F0D5EB0CDCD}" presName="theInnerList" presStyleCnt="0"/>
      <dgm:spPr/>
    </dgm:pt>
    <dgm:pt modelId="{E89B0CEB-B326-4CB3-AF34-FAC114208FF1}" type="pres">
      <dgm:prSet presAssocID="{D4173C15-AAFF-4F3A-9920-AF8C3565A6D8}" presName="childNode" presStyleLbl="node1" presStyleIdx="0" presStyleCnt="4">
        <dgm:presLayoutVars>
          <dgm:bulletEnabled val="1"/>
        </dgm:presLayoutVars>
      </dgm:prSet>
      <dgm:spPr/>
    </dgm:pt>
    <dgm:pt modelId="{6CBDC063-B928-4BC0-98A5-ADF2C10F70C7}" type="pres">
      <dgm:prSet presAssocID="{D4173C15-AAFF-4F3A-9920-AF8C3565A6D8}" presName="aSpace2" presStyleCnt="0"/>
      <dgm:spPr/>
    </dgm:pt>
    <dgm:pt modelId="{7198F6A7-563C-4F55-A72E-886D33814CAC}" type="pres">
      <dgm:prSet presAssocID="{916059A4-4DCE-4238-812F-B5826C328835}" presName="childNode" presStyleLbl="node1" presStyleIdx="1" presStyleCnt="4">
        <dgm:presLayoutVars>
          <dgm:bulletEnabled val="1"/>
        </dgm:presLayoutVars>
      </dgm:prSet>
      <dgm:spPr/>
    </dgm:pt>
    <dgm:pt modelId="{4600490F-B0EC-42F8-A733-10177763019E}" type="pres">
      <dgm:prSet presAssocID="{CA74AC47-8C3D-458F-8F16-9F0D5EB0CDCD}" presName="aSpace" presStyleCnt="0"/>
      <dgm:spPr/>
    </dgm:pt>
    <dgm:pt modelId="{06DFA9BE-3817-4C89-B454-1ADB62708B5D}" type="pres">
      <dgm:prSet presAssocID="{0C2C04EC-9E41-4830-BA5F-5FAFE3C16022}" presName="compNode" presStyleCnt="0"/>
      <dgm:spPr/>
    </dgm:pt>
    <dgm:pt modelId="{DC27262A-772F-407F-BEF2-7D5086474431}" type="pres">
      <dgm:prSet presAssocID="{0C2C04EC-9E41-4830-BA5F-5FAFE3C16022}" presName="aNode" presStyleLbl="bgShp" presStyleIdx="1" presStyleCnt="2"/>
      <dgm:spPr/>
    </dgm:pt>
    <dgm:pt modelId="{CD8A5037-B7A5-4B11-B492-C15AF58E33BA}" type="pres">
      <dgm:prSet presAssocID="{0C2C04EC-9E41-4830-BA5F-5FAFE3C16022}" presName="textNode" presStyleLbl="bgShp" presStyleIdx="1" presStyleCnt="2"/>
      <dgm:spPr/>
    </dgm:pt>
    <dgm:pt modelId="{0A87C91A-FEAE-4FB0-A8F3-0311835F94E5}" type="pres">
      <dgm:prSet presAssocID="{0C2C04EC-9E41-4830-BA5F-5FAFE3C16022}" presName="compChildNode" presStyleCnt="0"/>
      <dgm:spPr/>
    </dgm:pt>
    <dgm:pt modelId="{0A212301-5EBB-4262-8250-9A655069CDA7}" type="pres">
      <dgm:prSet presAssocID="{0C2C04EC-9E41-4830-BA5F-5FAFE3C16022}" presName="theInnerList" presStyleCnt="0"/>
      <dgm:spPr/>
    </dgm:pt>
    <dgm:pt modelId="{B26FA41A-63E2-4AAC-BD51-8FA526074472}" type="pres">
      <dgm:prSet presAssocID="{A4CA5BF9-EB28-4048-B36F-C051FB10FF19}" presName="childNode" presStyleLbl="node1" presStyleIdx="2" presStyleCnt="4">
        <dgm:presLayoutVars>
          <dgm:bulletEnabled val="1"/>
        </dgm:presLayoutVars>
      </dgm:prSet>
      <dgm:spPr/>
    </dgm:pt>
    <dgm:pt modelId="{D1380B09-0745-48F3-96B7-C07D50390477}" type="pres">
      <dgm:prSet presAssocID="{A4CA5BF9-EB28-4048-B36F-C051FB10FF19}" presName="aSpace2" presStyleCnt="0"/>
      <dgm:spPr/>
    </dgm:pt>
    <dgm:pt modelId="{822DE827-0B29-404A-AE16-3655C2912915}" type="pres">
      <dgm:prSet presAssocID="{363890D4-F815-47A3-AFD8-0AC7D1797C87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1C9CD101-87F7-4DA6-A670-40A3163D3A2D}" type="presOf" srcId="{D4173C15-AAFF-4F3A-9920-AF8C3565A6D8}" destId="{E89B0CEB-B326-4CB3-AF34-FAC114208FF1}" srcOrd="0" destOrd="0" presId="urn:microsoft.com/office/officeart/2005/8/layout/lProcess2"/>
    <dgm:cxn modelId="{07AD7E11-774F-47A1-BE66-542993DEC610}" srcId="{4888948D-5B1E-4825-A0E7-219F1791DB24}" destId="{0C2C04EC-9E41-4830-BA5F-5FAFE3C16022}" srcOrd="1" destOrd="0" parTransId="{9E6F9892-5082-475E-8C00-EF695F533B20}" sibTransId="{47E35AB0-EE73-4651-BBC0-C51A507B58DA}"/>
    <dgm:cxn modelId="{5DC25A1F-4245-4330-B019-0B47C7B98355}" srcId="{0C2C04EC-9E41-4830-BA5F-5FAFE3C16022}" destId="{363890D4-F815-47A3-AFD8-0AC7D1797C87}" srcOrd="1" destOrd="0" parTransId="{7FB71730-7842-4491-AA7E-DBCEB62544F3}" sibTransId="{FA840325-1D13-44E8-8DAA-4899AA7D7FFC}"/>
    <dgm:cxn modelId="{1B713E21-94B0-4000-9272-64D4DE19E618}" type="presOf" srcId="{CA74AC47-8C3D-458F-8F16-9F0D5EB0CDCD}" destId="{E3266390-C8CB-4F2F-B380-62507F3A49D4}" srcOrd="1" destOrd="0" presId="urn:microsoft.com/office/officeart/2005/8/layout/lProcess2"/>
    <dgm:cxn modelId="{7A402640-EC8C-4600-9059-E904320F8F0A}" type="presOf" srcId="{4888948D-5B1E-4825-A0E7-219F1791DB24}" destId="{01239214-DC80-4727-8155-D54B4112DE35}" srcOrd="0" destOrd="0" presId="urn:microsoft.com/office/officeart/2005/8/layout/lProcess2"/>
    <dgm:cxn modelId="{651FC344-0C95-4867-BA15-938F4D8E366A}" type="presOf" srcId="{A4CA5BF9-EB28-4048-B36F-C051FB10FF19}" destId="{B26FA41A-63E2-4AAC-BD51-8FA526074472}" srcOrd="0" destOrd="0" presId="urn:microsoft.com/office/officeart/2005/8/layout/lProcess2"/>
    <dgm:cxn modelId="{A7086256-8D41-4CF4-A62D-C9A6383C1547}" srcId="{4888948D-5B1E-4825-A0E7-219F1791DB24}" destId="{CA74AC47-8C3D-458F-8F16-9F0D5EB0CDCD}" srcOrd="0" destOrd="0" parTransId="{BE29CA3F-3FD4-45B5-8DA8-CA6701768611}" sibTransId="{AC80E71B-0A53-4B71-89B9-A71BB052A463}"/>
    <dgm:cxn modelId="{58EF945A-8951-4152-ACCF-1BDDAECACAC9}" type="presOf" srcId="{916059A4-4DCE-4238-812F-B5826C328835}" destId="{7198F6A7-563C-4F55-A72E-886D33814CAC}" srcOrd="0" destOrd="0" presId="urn:microsoft.com/office/officeart/2005/8/layout/lProcess2"/>
    <dgm:cxn modelId="{5A764C85-2C7A-46FC-9622-59DCFC7BC164}" srcId="{CA74AC47-8C3D-458F-8F16-9F0D5EB0CDCD}" destId="{916059A4-4DCE-4238-812F-B5826C328835}" srcOrd="1" destOrd="0" parTransId="{69F4FDEF-8EF4-482B-A8F9-D0D45AE70F7B}" sibTransId="{6ADC23A5-30D2-4F3C-A1B0-D2B993E0F1E0}"/>
    <dgm:cxn modelId="{26076E92-D7AA-4090-964B-F7222D38C49F}" type="presOf" srcId="{0C2C04EC-9E41-4830-BA5F-5FAFE3C16022}" destId="{CD8A5037-B7A5-4B11-B492-C15AF58E33BA}" srcOrd="1" destOrd="0" presId="urn:microsoft.com/office/officeart/2005/8/layout/lProcess2"/>
    <dgm:cxn modelId="{8B9868AD-985A-452D-849E-CD1BD36B19FD}" srcId="{0C2C04EC-9E41-4830-BA5F-5FAFE3C16022}" destId="{A4CA5BF9-EB28-4048-B36F-C051FB10FF19}" srcOrd="0" destOrd="0" parTransId="{7BA6781F-A113-4A70-BB82-A3FEB5BA38D7}" sibTransId="{8F49EF0B-234A-42DC-91FE-A5910B7F4D9F}"/>
    <dgm:cxn modelId="{9E6771B1-7EB8-47E5-BC43-5F41E9C93C46}" type="presOf" srcId="{0C2C04EC-9E41-4830-BA5F-5FAFE3C16022}" destId="{DC27262A-772F-407F-BEF2-7D5086474431}" srcOrd="0" destOrd="0" presId="urn:microsoft.com/office/officeart/2005/8/layout/lProcess2"/>
    <dgm:cxn modelId="{E40E50B4-8873-4AFD-890C-168F4CA209FD}" type="presOf" srcId="{363890D4-F815-47A3-AFD8-0AC7D1797C87}" destId="{822DE827-0B29-404A-AE16-3655C2912915}" srcOrd="0" destOrd="0" presId="urn:microsoft.com/office/officeart/2005/8/layout/lProcess2"/>
    <dgm:cxn modelId="{CB22F5B4-B209-4B8B-8B26-64DC514C913D}" srcId="{CA74AC47-8C3D-458F-8F16-9F0D5EB0CDCD}" destId="{D4173C15-AAFF-4F3A-9920-AF8C3565A6D8}" srcOrd="0" destOrd="0" parTransId="{AD49B091-6D5D-4B0A-82F4-B882BE91D65D}" sibTransId="{EE71675F-13D9-415C-A308-7639CA93B52E}"/>
    <dgm:cxn modelId="{11DED7FA-C213-449F-8090-43A4404A6E16}" type="presOf" srcId="{CA74AC47-8C3D-458F-8F16-9F0D5EB0CDCD}" destId="{23A6E48D-FF2A-48D2-BED9-D988BFE03A01}" srcOrd="0" destOrd="0" presId="urn:microsoft.com/office/officeart/2005/8/layout/lProcess2"/>
    <dgm:cxn modelId="{15CBAEC0-1D5E-4F54-96DD-3A5BB14805E6}" type="presParOf" srcId="{01239214-DC80-4727-8155-D54B4112DE35}" destId="{798A496C-C9DF-4540-8B8A-8B6E228D1B27}" srcOrd="0" destOrd="0" presId="urn:microsoft.com/office/officeart/2005/8/layout/lProcess2"/>
    <dgm:cxn modelId="{E00BA0A7-25BF-49B8-B9BD-689B7DB59BE7}" type="presParOf" srcId="{798A496C-C9DF-4540-8B8A-8B6E228D1B27}" destId="{23A6E48D-FF2A-48D2-BED9-D988BFE03A01}" srcOrd="0" destOrd="0" presId="urn:microsoft.com/office/officeart/2005/8/layout/lProcess2"/>
    <dgm:cxn modelId="{DE6B8FCA-5BA2-4B37-BFBD-72298299B9E7}" type="presParOf" srcId="{798A496C-C9DF-4540-8B8A-8B6E228D1B27}" destId="{E3266390-C8CB-4F2F-B380-62507F3A49D4}" srcOrd="1" destOrd="0" presId="urn:microsoft.com/office/officeart/2005/8/layout/lProcess2"/>
    <dgm:cxn modelId="{79611EF8-1EE2-4C30-AE59-C2755D8E0B15}" type="presParOf" srcId="{798A496C-C9DF-4540-8B8A-8B6E228D1B27}" destId="{15FD644C-1548-4573-ADE5-5F0462EF724F}" srcOrd="2" destOrd="0" presId="urn:microsoft.com/office/officeart/2005/8/layout/lProcess2"/>
    <dgm:cxn modelId="{443DB302-9A89-4915-8B67-1970A16B103D}" type="presParOf" srcId="{15FD644C-1548-4573-ADE5-5F0462EF724F}" destId="{75F567EC-C17C-4D03-A5A8-717DB43C820D}" srcOrd="0" destOrd="0" presId="urn:microsoft.com/office/officeart/2005/8/layout/lProcess2"/>
    <dgm:cxn modelId="{EE3788D3-249C-4725-A3C5-4D159BE9222D}" type="presParOf" srcId="{75F567EC-C17C-4D03-A5A8-717DB43C820D}" destId="{E89B0CEB-B326-4CB3-AF34-FAC114208FF1}" srcOrd="0" destOrd="0" presId="urn:microsoft.com/office/officeart/2005/8/layout/lProcess2"/>
    <dgm:cxn modelId="{90593EDC-A8E6-46AD-ADF4-CB82C3DAD798}" type="presParOf" srcId="{75F567EC-C17C-4D03-A5A8-717DB43C820D}" destId="{6CBDC063-B928-4BC0-98A5-ADF2C10F70C7}" srcOrd="1" destOrd="0" presId="urn:microsoft.com/office/officeart/2005/8/layout/lProcess2"/>
    <dgm:cxn modelId="{EAB06B55-F4AC-473D-9235-42D563D80B7D}" type="presParOf" srcId="{75F567EC-C17C-4D03-A5A8-717DB43C820D}" destId="{7198F6A7-563C-4F55-A72E-886D33814CAC}" srcOrd="2" destOrd="0" presId="urn:microsoft.com/office/officeart/2005/8/layout/lProcess2"/>
    <dgm:cxn modelId="{93ECDA8C-90A6-4065-9DD6-6EE1053A9460}" type="presParOf" srcId="{01239214-DC80-4727-8155-D54B4112DE35}" destId="{4600490F-B0EC-42F8-A733-10177763019E}" srcOrd="1" destOrd="0" presId="urn:microsoft.com/office/officeart/2005/8/layout/lProcess2"/>
    <dgm:cxn modelId="{C4EF4B24-1727-4801-B80D-215C28AD95A8}" type="presParOf" srcId="{01239214-DC80-4727-8155-D54B4112DE35}" destId="{06DFA9BE-3817-4C89-B454-1ADB62708B5D}" srcOrd="2" destOrd="0" presId="urn:microsoft.com/office/officeart/2005/8/layout/lProcess2"/>
    <dgm:cxn modelId="{9464ABC4-884D-48B7-99ED-8271339853B0}" type="presParOf" srcId="{06DFA9BE-3817-4C89-B454-1ADB62708B5D}" destId="{DC27262A-772F-407F-BEF2-7D5086474431}" srcOrd="0" destOrd="0" presId="urn:microsoft.com/office/officeart/2005/8/layout/lProcess2"/>
    <dgm:cxn modelId="{3E45D031-A3E3-46F7-8F22-018D929EABA4}" type="presParOf" srcId="{06DFA9BE-3817-4C89-B454-1ADB62708B5D}" destId="{CD8A5037-B7A5-4B11-B492-C15AF58E33BA}" srcOrd="1" destOrd="0" presId="urn:microsoft.com/office/officeart/2005/8/layout/lProcess2"/>
    <dgm:cxn modelId="{28848D7B-501F-4F6B-813A-7939ECE508CD}" type="presParOf" srcId="{06DFA9BE-3817-4C89-B454-1ADB62708B5D}" destId="{0A87C91A-FEAE-4FB0-A8F3-0311835F94E5}" srcOrd="2" destOrd="0" presId="urn:microsoft.com/office/officeart/2005/8/layout/lProcess2"/>
    <dgm:cxn modelId="{FC10286A-A923-49DC-9DD0-EC1AF4C8CE35}" type="presParOf" srcId="{0A87C91A-FEAE-4FB0-A8F3-0311835F94E5}" destId="{0A212301-5EBB-4262-8250-9A655069CDA7}" srcOrd="0" destOrd="0" presId="urn:microsoft.com/office/officeart/2005/8/layout/lProcess2"/>
    <dgm:cxn modelId="{FA067FF1-EA06-4BDE-86EB-891595F710B5}" type="presParOf" srcId="{0A212301-5EBB-4262-8250-9A655069CDA7}" destId="{B26FA41A-63E2-4AAC-BD51-8FA526074472}" srcOrd="0" destOrd="0" presId="urn:microsoft.com/office/officeart/2005/8/layout/lProcess2"/>
    <dgm:cxn modelId="{0688A3A6-34EC-4DA2-A101-A7522E00B407}" type="presParOf" srcId="{0A212301-5EBB-4262-8250-9A655069CDA7}" destId="{D1380B09-0745-48F3-96B7-C07D50390477}" srcOrd="1" destOrd="0" presId="urn:microsoft.com/office/officeart/2005/8/layout/lProcess2"/>
    <dgm:cxn modelId="{1A22F9FE-652C-403B-B8BF-02C34B8EE8B2}" type="presParOf" srcId="{0A212301-5EBB-4262-8250-9A655069CDA7}" destId="{822DE827-0B29-404A-AE16-3655C291291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F3591-A845-454E-83E1-37D18DE4B94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B16A-715F-4B0F-B5BC-A5FBCCE1477B}">
      <dgm:prSet phldrT="[Text]" custT="1"/>
      <dgm:spPr/>
      <dgm:t>
        <a:bodyPr/>
        <a:lstStyle/>
        <a:p>
          <a:r>
            <a:rPr lang="en-US" sz="2400" dirty="0" err="1"/>
            <a:t>DriveTrain</a:t>
          </a:r>
          <a:r>
            <a:rPr lang="en-US" sz="2400" dirty="0"/>
            <a:t> = AWD</a:t>
          </a:r>
        </a:p>
      </dgm:t>
    </dgm:pt>
    <dgm:pt modelId="{D2B783BE-588B-4EB5-BDE7-4FEB4CC3F309}" type="parTrans" cxnId="{7543270C-9A0F-4B2A-85E9-25C19D1A2C3F}">
      <dgm:prSet/>
      <dgm:spPr/>
      <dgm:t>
        <a:bodyPr/>
        <a:lstStyle/>
        <a:p>
          <a:endParaRPr lang="en-US"/>
        </a:p>
      </dgm:t>
    </dgm:pt>
    <dgm:pt modelId="{14D4AE71-8835-454B-8FD3-5650384C8FD5}" type="sibTrans" cxnId="{7543270C-9A0F-4B2A-85E9-25C19D1A2C3F}">
      <dgm:prSet/>
      <dgm:spPr/>
      <dgm:t>
        <a:bodyPr/>
        <a:lstStyle/>
        <a:p>
          <a:endParaRPr lang="en-US"/>
        </a:p>
      </dgm:t>
    </dgm:pt>
    <dgm:pt modelId="{F9A02819-CA34-44D0-89F6-D5BB5B2D1E42}">
      <dgm:prSet phldrT="[Text]"/>
      <dgm:spPr/>
      <dgm:t>
        <a:bodyPr anchor="ctr"/>
        <a:lstStyle/>
        <a:p>
          <a:r>
            <a:rPr lang="en-US" dirty="0"/>
            <a:t>log</a:t>
          </a:r>
          <a:r>
            <a:rPr lang="en-US" baseline="-25000" dirty="0"/>
            <a:t>e</a:t>
          </a:r>
          <a:r>
            <a:rPr lang="en-US" dirty="0"/>
            <a:t>(</a:t>
          </a:r>
          <a:r>
            <a:rPr lang="en-US" dirty="0" err="1"/>
            <a:t>Pr</a:t>
          </a:r>
          <a:r>
            <a:rPr lang="en-US" dirty="0"/>
            <a:t>(Origin=USA)/</a:t>
          </a:r>
          <a:r>
            <a:rPr lang="en-US" dirty="0" err="1"/>
            <a:t>Pr</a:t>
          </a:r>
          <a:r>
            <a:rPr lang="en-US" dirty="0"/>
            <a:t>(Origin=Asia) | </a:t>
          </a:r>
          <a:r>
            <a:rPr lang="en-US" dirty="0" err="1"/>
            <a:t>DriveTrain</a:t>
          </a:r>
          <a:r>
            <a:rPr lang="en-US" dirty="0"/>
            <a:t> = AWD)</a:t>
          </a:r>
        </a:p>
      </dgm:t>
    </dgm:pt>
    <dgm:pt modelId="{7E2D9A9D-0C85-4741-B08A-B9061F582A8F}" type="parTrans" cxnId="{FC0B6051-0C8B-47F8-91D8-9DA116397DD3}">
      <dgm:prSet/>
      <dgm:spPr/>
      <dgm:t>
        <a:bodyPr/>
        <a:lstStyle/>
        <a:p>
          <a:endParaRPr lang="en-US"/>
        </a:p>
      </dgm:t>
    </dgm:pt>
    <dgm:pt modelId="{A74F99B3-3701-4A0B-9F24-543EEE7E1B52}" type="sibTrans" cxnId="{FC0B6051-0C8B-47F8-91D8-9DA116397DD3}">
      <dgm:prSet/>
      <dgm:spPr/>
      <dgm:t>
        <a:bodyPr/>
        <a:lstStyle/>
        <a:p>
          <a:endParaRPr lang="en-US"/>
        </a:p>
      </dgm:t>
    </dgm:pt>
    <dgm:pt modelId="{42C29000-E46C-4688-B729-099055D0C780}">
      <dgm:prSet phldrT="[Text]" custT="1"/>
      <dgm:spPr/>
      <dgm:t>
        <a:bodyPr anchor="ctr"/>
        <a:lstStyle/>
        <a:p>
          <a:r>
            <a:rPr lang="en-US" sz="2000" dirty="0"/>
            <a:t>A car has AWD drive train, E liters engine size, H horsepower, L inches long, and weighs W pounds</a:t>
          </a:r>
        </a:p>
      </dgm:t>
    </dgm:pt>
    <dgm:pt modelId="{B618A89D-AED5-4D01-8DFF-A9050C132AC2}" type="parTrans" cxnId="{AF09BE13-5FC3-451E-9A96-13D5C8BBF321}">
      <dgm:prSet/>
      <dgm:spPr/>
      <dgm:t>
        <a:bodyPr/>
        <a:lstStyle/>
        <a:p>
          <a:endParaRPr lang="en-US"/>
        </a:p>
      </dgm:t>
    </dgm:pt>
    <dgm:pt modelId="{1A025C18-971F-4597-BC49-D51111DD6FC9}" type="sibTrans" cxnId="{AF09BE13-5FC3-451E-9A96-13D5C8BBF321}">
      <dgm:prSet/>
      <dgm:spPr/>
      <dgm:t>
        <a:bodyPr/>
        <a:lstStyle/>
        <a:p>
          <a:endParaRPr lang="en-US"/>
        </a:p>
      </dgm:t>
    </dgm:pt>
    <dgm:pt modelId="{1E4C689C-285E-4FA0-845F-CC0B59F7543C}">
      <dgm:prSet phldrT="[Text]" custT="1"/>
      <dgm:spPr/>
      <dgm:t>
        <a:bodyPr/>
        <a:lstStyle/>
        <a:p>
          <a:r>
            <a:rPr lang="en-US" sz="2400" dirty="0" err="1"/>
            <a:t>DriveTrain</a:t>
          </a:r>
          <a:r>
            <a:rPr lang="en-US" sz="2400" dirty="0"/>
            <a:t> = RWD</a:t>
          </a:r>
        </a:p>
      </dgm:t>
    </dgm:pt>
    <dgm:pt modelId="{DDB5ADD1-1634-44DE-9CAC-CF3C66E42F6C}" type="parTrans" cxnId="{D7F99EF6-C3E0-46AE-AEF1-809CD6B05014}">
      <dgm:prSet/>
      <dgm:spPr/>
      <dgm:t>
        <a:bodyPr/>
        <a:lstStyle/>
        <a:p>
          <a:endParaRPr lang="en-US"/>
        </a:p>
      </dgm:t>
    </dgm:pt>
    <dgm:pt modelId="{009CBE9C-1FDE-4D88-A2CE-002EB4AE0243}" type="sibTrans" cxnId="{D7F99EF6-C3E0-46AE-AEF1-809CD6B05014}">
      <dgm:prSet/>
      <dgm:spPr/>
      <dgm:t>
        <a:bodyPr/>
        <a:lstStyle/>
        <a:p>
          <a:endParaRPr lang="en-US"/>
        </a:p>
      </dgm:t>
    </dgm:pt>
    <dgm:pt modelId="{4154B3CE-B95F-4B63-AB49-9278ECB3ED99}">
      <dgm:prSet phldrT="[Text]"/>
      <dgm:spPr/>
      <dgm:t>
        <a:bodyPr anchor="ctr"/>
        <a:lstStyle/>
        <a:p>
          <a:r>
            <a:rPr lang="en-US" dirty="0"/>
            <a:t>log</a:t>
          </a:r>
          <a:r>
            <a:rPr lang="en-US" baseline="-25000" dirty="0"/>
            <a:t>e</a:t>
          </a:r>
          <a:r>
            <a:rPr lang="en-US" dirty="0"/>
            <a:t>(</a:t>
          </a:r>
          <a:r>
            <a:rPr lang="en-US" dirty="0" err="1"/>
            <a:t>Pr</a:t>
          </a:r>
          <a:r>
            <a:rPr lang="en-US" dirty="0"/>
            <a:t>(Origin=USA)/</a:t>
          </a:r>
          <a:r>
            <a:rPr lang="en-US" dirty="0" err="1"/>
            <a:t>Pr</a:t>
          </a:r>
          <a:r>
            <a:rPr lang="en-US" dirty="0"/>
            <a:t>(Origin=Asia) | </a:t>
          </a:r>
          <a:r>
            <a:rPr lang="en-US" dirty="0" err="1"/>
            <a:t>DriveTrain</a:t>
          </a:r>
          <a:r>
            <a:rPr lang="en-US" dirty="0"/>
            <a:t> = RWD)</a:t>
          </a:r>
        </a:p>
      </dgm:t>
    </dgm:pt>
    <dgm:pt modelId="{5C3ABD30-83C2-42A4-89AD-DF92E6700AB7}" type="parTrans" cxnId="{E039C549-1989-4E94-9749-2C03F9C48299}">
      <dgm:prSet/>
      <dgm:spPr/>
      <dgm:t>
        <a:bodyPr/>
        <a:lstStyle/>
        <a:p>
          <a:endParaRPr lang="en-US"/>
        </a:p>
      </dgm:t>
    </dgm:pt>
    <dgm:pt modelId="{6BABC9A0-D880-40EA-9E7C-FCFFE4E13243}" type="sibTrans" cxnId="{E039C549-1989-4E94-9749-2C03F9C48299}">
      <dgm:prSet/>
      <dgm:spPr/>
      <dgm:t>
        <a:bodyPr/>
        <a:lstStyle/>
        <a:p>
          <a:endParaRPr lang="en-US"/>
        </a:p>
      </dgm:t>
    </dgm:pt>
    <dgm:pt modelId="{EC1373AD-3083-4B18-8DC8-0465DD0784F1}">
      <dgm:prSet phldrT="[Text]" custT="1"/>
      <dgm:spPr/>
      <dgm:t>
        <a:bodyPr anchor="ctr"/>
        <a:lstStyle/>
        <a:p>
          <a:r>
            <a:rPr lang="en-US" sz="2000" dirty="0"/>
            <a:t>A car has RWD drive train, E liters engine size, H horsepower, L inches long, and weighs W pounds</a:t>
          </a:r>
        </a:p>
      </dgm:t>
    </dgm:pt>
    <dgm:pt modelId="{B6C817BC-1CA1-41AB-AB96-5773D8C4B807}" type="parTrans" cxnId="{235C9FC8-F975-489E-8E0B-B8BB06AE597C}">
      <dgm:prSet/>
      <dgm:spPr/>
      <dgm:t>
        <a:bodyPr/>
        <a:lstStyle/>
        <a:p>
          <a:endParaRPr lang="en-US"/>
        </a:p>
      </dgm:t>
    </dgm:pt>
    <dgm:pt modelId="{306B6FCB-B8E7-4B5A-B4D1-004534B0BF95}" type="sibTrans" cxnId="{235C9FC8-F975-489E-8E0B-B8BB06AE597C}">
      <dgm:prSet/>
      <dgm:spPr/>
      <dgm:t>
        <a:bodyPr/>
        <a:lstStyle/>
        <a:p>
          <a:endParaRPr lang="en-US"/>
        </a:p>
      </dgm:t>
    </dgm:pt>
    <dgm:pt modelId="{EA2961E6-EC86-43A0-A767-D176CEDF7814}">
      <dgm:prSet phldrT="[Text]" custT="1"/>
      <dgm:spPr/>
      <dgm:t>
        <a:bodyPr anchor="ctr"/>
        <a:lstStyle/>
        <a:p>
          <a:r>
            <a:rPr lang="pt-BR" sz="2000" dirty="0"/>
            <a:t>Logit = -6.535259 + </a:t>
          </a:r>
          <a:r>
            <a:rPr lang="pt-BR" sz="2000" dirty="0">
              <a:solidFill>
                <a:srgbClr val="FF0000"/>
              </a:solidFill>
            </a:rPr>
            <a:t>(-1.328556)</a:t>
          </a:r>
          <a:r>
            <a:rPr lang="pt-BR" sz="2000" dirty="0"/>
            <a:t> + (2.400626)*E + (-0.031438)*H + (0.033081)*L + (-0.000241)*W</a:t>
          </a:r>
          <a:endParaRPr lang="en-US" sz="2000" dirty="0"/>
        </a:p>
        <a:p>
          <a:endParaRPr lang="en-US" sz="2000" dirty="0"/>
        </a:p>
      </dgm:t>
    </dgm:pt>
    <dgm:pt modelId="{0F541035-664F-4CCC-A14F-4165AEFC4BB7}" type="parTrans" cxnId="{7BD50C7C-AD3B-4531-B48E-373E34CC69E4}">
      <dgm:prSet/>
      <dgm:spPr/>
      <dgm:t>
        <a:bodyPr/>
        <a:lstStyle/>
        <a:p>
          <a:endParaRPr lang="en-US"/>
        </a:p>
      </dgm:t>
    </dgm:pt>
    <dgm:pt modelId="{D3109059-909C-4C4C-8F35-6C0CDFE0A55A}" type="sibTrans" cxnId="{7BD50C7C-AD3B-4531-B48E-373E34CC69E4}">
      <dgm:prSet/>
      <dgm:spPr/>
      <dgm:t>
        <a:bodyPr/>
        <a:lstStyle/>
        <a:p>
          <a:endParaRPr lang="en-US"/>
        </a:p>
      </dgm:t>
    </dgm:pt>
    <dgm:pt modelId="{F70DBC24-BE9D-405C-9616-DE19584ABAD8}">
      <dgm:prSet phldrT="[Text]" custT="1"/>
      <dgm:spPr/>
      <dgm:t>
        <a:bodyPr anchor="ctr"/>
        <a:lstStyle/>
        <a:p>
          <a:r>
            <a:rPr lang="pt-BR" sz="2000" dirty="0"/>
            <a:t>Logit = -6.535259 + </a:t>
          </a:r>
          <a:r>
            <a:rPr lang="pt-BR" sz="2000" dirty="0">
              <a:solidFill>
                <a:srgbClr val="FF0000"/>
              </a:solidFill>
            </a:rPr>
            <a:t>(0)</a:t>
          </a:r>
          <a:r>
            <a:rPr lang="pt-BR" sz="2000" dirty="0"/>
            <a:t> + (2.400626)*E + (-0.031438)*H + (0.033081)*L + (-0.000241)*W</a:t>
          </a:r>
          <a:endParaRPr lang="en-US" sz="2000" dirty="0"/>
        </a:p>
      </dgm:t>
    </dgm:pt>
    <dgm:pt modelId="{F703D66D-DBD1-4B61-91E3-571CCBB9C1D3}" type="parTrans" cxnId="{B0F9F7E9-3616-4229-A47C-C2044AB8391A}">
      <dgm:prSet/>
      <dgm:spPr/>
      <dgm:t>
        <a:bodyPr/>
        <a:lstStyle/>
        <a:p>
          <a:endParaRPr lang="en-US"/>
        </a:p>
      </dgm:t>
    </dgm:pt>
    <dgm:pt modelId="{540B9690-DE79-4606-A7FB-77B376B72E64}" type="sibTrans" cxnId="{B0F9F7E9-3616-4229-A47C-C2044AB8391A}">
      <dgm:prSet/>
      <dgm:spPr/>
      <dgm:t>
        <a:bodyPr/>
        <a:lstStyle/>
        <a:p>
          <a:endParaRPr lang="en-US"/>
        </a:p>
      </dgm:t>
    </dgm:pt>
    <dgm:pt modelId="{282F8AC7-07BB-405F-A76E-8C3753C68CA0}" type="pres">
      <dgm:prSet presAssocID="{C09F3591-A845-454E-83E1-37D18DE4B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AC2C565-5CAC-4BDC-B95A-0202B60830D2}" type="pres">
      <dgm:prSet presAssocID="{D8F8B16A-715F-4B0F-B5BC-A5FBCCE1477B}" presName="composite" presStyleCnt="0"/>
      <dgm:spPr/>
    </dgm:pt>
    <dgm:pt modelId="{AAD75BB2-AC8D-4A22-A113-BD79FEC2CE79}" type="pres">
      <dgm:prSet presAssocID="{D8F8B16A-715F-4B0F-B5BC-A5FBCCE1477B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73A8EFA-5F68-4A4B-AE6B-07F3126EB5F9}" type="pres">
      <dgm:prSet presAssocID="{D8F8B16A-715F-4B0F-B5BC-A5FBCCE1477B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01D0C49D-7DB1-4AB4-98BF-B09E453D50BE}" type="pres">
      <dgm:prSet presAssocID="{D8F8B16A-715F-4B0F-B5BC-A5FBCCE1477B}" presName="Accent" presStyleLbl="parChTrans1D1" presStyleIdx="0" presStyleCnt="2"/>
      <dgm:spPr/>
    </dgm:pt>
    <dgm:pt modelId="{2CE83459-7B88-4927-BC4C-2741233DAE44}" type="pres">
      <dgm:prSet presAssocID="{D8F8B16A-715F-4B0F-B5BC-A5FBCCE1477B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4294939-6814-4ECD-B90D-866318071A87}" type="pres">
      <dgm:prSet presAssocID="{14D4AE71-8835-454B-8FD3-5650384C8FD5}" presName="sibTrans" presStyleCnt="0"/>
      <dgm:spPr/>
    </dgm:pt>
    <dgm:pt modelId="{4E17DB1A-8277-40D1-8CE9-DB19F3D7FFEF}" type="pres">
      <dgm:prSet presAssocID="{1E4C689C-285E-4FA0-845F-CC0B59F7543C}" presName="composite" presStyleCnt="0"/>
      <dgm:spPr/>
    </dgm:pt>
    <dgm:pt modelId="{84FE0F8E-8F74-4BA6-902E-3C12AD45FACE}" type="pres">
      <dgm:prSet presAssocID="{1E4C689C-285E-4FA0-845F-CC0B59F7543C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BFF3AB2-94A1-4718-B2C2-B6CB336F4B7E}" type="pres">
      <dgm:prSet presAssocID="{1E4C689C-285E-4FA0-845F-CC0B59F7543C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2E9C310A-2FCC-4B15-88ED-D2AB5BDBB9AC}" type="pres">
      <dgm:prSet presAssocID="{1E4C689C-285E-4FA0-845F-CC0B59F7543C}" presName="Accent" presStyleLbl="parChTrans1D1" presStyleIdx="1" presStyleCnt="2"/>
      <dgm:spPr/>
    </dgm:pt>
    <dgm:pt modelId="{DD211446-EDB0-4D19-84C0-11B4ED90694B}" type="pres">
      <dgm:prSet presAssocID="{1E4C689C-285E-4FA0-845F-CC0B59F7543C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543270C-9A0F-4B2A-85E9-25C19D1A2C3F}" srcId="{C09F3591-A845-454E-83E1-37D18DE4B946}" destId="{D8F8B16A-715F-4B0F-B5BC-A5FBCCE1477B}" srcOrd="0" destOrd="0" parTransId="{D2B783BE-588B-4EB5-BDE7-4FEB4CC3F309}" sibTransId="{14D4AE71-8835-454B-8FD3-5650384C8FD5}"/>
    <dgm:cxn modelId="{AF09BE13-5FC3-451E-9A96-13D5C8BBF321}" srcId="{D8F8B16A-715F-4B0F-B5BC-A5FBCCE1477B}" destId="{42C29000-E46C-4688-B729-099055D0C780}" srcOrd="1" destOrd="0" parTransId="{B618A89D-AED5-4D01-8DFF-A9050C132AC2}" sibTransId="{1A025C18-971F-4597-BC49-D51111DD6FC9}"/>
    <dgm:cxn modelId="{734E9D1A-C05A-4B73-97CC-4DA8A827D821}" type="presOf" srcId="{42C29000-E46C-4688-B729-099055D0C780}" destId="{2CE83459-7B88-4927-BC4C-2741233DAE44}" srcOrd="0" destOrd="0" presId="urn:microsoft.com/office/officeart/2011/layout/TabList"/>
    <dgm:cxn modelId="{E039C549-1989-4E94-9749-2C03F9C48299}" srcId="{1E4C689C-285E-4FA0-845F-CC0B59F7543C}" destId="{4154B3CE-B95F-4B63-AB49-9278ECB3ED99}" srcOrd="0" destOrd="0" parTransId="{5C3ABD30-83C2-42A4-89AD-DF92E6700AB7}" sibTransId="{6BABC9A0-D880-40EA-9E7C-FCFFE4E13243}"/>
    <dgm:cxn modelId="{FC0B6051-0C8B-47F8-91D8-9DA116397DD3}" srcId="{D8F8B16A-715F-4B0F-B5BC-A5FBCCE1477B}" destId="{F9A02819-CA34-44D0-89F6-D5BB5B2D1E42}" srcOrd="0" destOrd="0" parTransId="{7E2D9A9D-0C85-4741-B08A-B9061F582A8F}" sibTransId="{A74F99B3-3701-4A0B-9F24-543EEE7E1B52}"/>
    <dgm:cxn modelId="{FF46B654-6CF3-490E-B4ED-B42D119EC016}" type="presOf" srcId="{F70DBC24-BE9D-405C-9616-DE19584ABAD8}" destId="{DD211446-EDB0-4D19-84C0-11B4ED90694B}" srcOrd="0" destOrd="1" presId="urn:microsoft.com/office/officeart/2011/layout/TabList"/>
    <dgm:cxn modelId="{7BD50C7C-AD3B-4531-B48E-373E34CC69E4}" srcId="{D8F8B16A-715F-4B0F-B5BC-A5FBCCE1477B}" destId="{EA2961E6-EC86-43A0-A767-D176CEDF7814}" srcOrd="2" destOrd="0" parTransId="{0F541035-664F-4CCC-A14F-4165AEFC4BB7}" sibTransId="{D3109059-909C-4C4C-8F35-6C0CDFE0A55A}"/>
    <dgm:cxn modelId="{1C6A9786-DAB5-4E4A-B7AF-D494E8E12D85}" type="presOf" srcId="{C09F3591-A845-454E-83E1-37D18DE4B946}" destId="{282F8AC7-07BB-405F-A76E-8C3753C68CA0}" srcOrd="0" destOrd="0" presId="urn:microsoft.com/office/officeart/2011/layout/TabList"/>
    <dgm:cxn modelId="{34329498-A129-49C7-8E72-FBC0B7D3D987}" type="presOf" srcId="{F9A02819-CA34-44D0-89F6-D5BB5B2D1E42}" destId="{AAD75BB2-AC8D-4A22-A113-BD79FEC2CE79}" srcOrd="0" destOrd="0" presId="urn:microsoft.com/office/officeart/2011/layout/TabList"/>
    <dgm:cxn modelId="{235C9FC8-F975-489E-8E0B-B8BB06AE597C}" srcId="{1E4C689C-285E-4FA0-845F-CC0B59F7543C}" destId="{EC1373AD-3083-4B18-8DC8-0465DD0784F1}" srcOrd="1" destOrd="0" parTransId="{B6C817BC-1CA1-41AB-AB96-5773D8C4B807}" sibTransId="{306B6FCB-B8E7-4B5A-B4D1-004534B0BF95}"/>
    <dgm:cxn modelId="{62D014DE-71C0-4601-BB4C-6663E82852EA}" type="presOf" srcId="{1E4C689C-285E-4FA0-845F-CC0B59F7543C}" destId="{7BFF3AB2-94A1-4718-B2C2-B6CB336F4B7E}" srcOrd="0" destOrd="0" presId="urn:microsoft.com/office/officeart/2011/layout/TabList"/>
    <dgm:cxn modelId="{8CED6FE0-6982-4A36-9470-90482A580D9D}" type="presOf" srcId="{EC1373AD-3083-4B18-8DC8-0465DD0784F1}" destId="{DD211446-EDB0-4D19-84C0-11B4ED90694B}" srcOrd="0" destOrd="0" presId="urn:microsoft.com/office/officeart/2011/layout/TabList"/>
    <dgm:cxn modelId="{B0F9F7E9-3616-4229-A47C-C2044AB8391A}" srcId="{1E4C689C-285E-4FA0-845F-CC0B59F7543C}" destId="{F70DBC24-BE9D-405C-9616-DE19584ABAD8}" srcOrd="2" destOrd="0" parTransId="{F703D66D-DBD1-4B61-91E3-571CCBB9C1D3}" sibTransId="{540B9690-DE79-4606-A7FB-77B376B72E64}"/>
    <dgm:cxn modelId="{D06C63EA-F96E-4C74-A48D-C003A364C8DB}" type="presOf" srcId="{D8F8B16A-715F-4B0F-B5BC-A5FBCCE1477B}" destId="{873A8EFA-5F68-4A4B-AE6B-07F3126EB5F9}" srcOrd="0" destOrd="0" presId="urn:microsoft.com/office/officeart/2011/layout/TabList"/>
    <dgm:cxn modelId="{926777F4-8393-4C51-B53F-8877E120FDCB}" type="presOf" srcId="{EA2961E6-EC86-43A0-A767-D176CEDF7814}" destId="{2CE83459-7B88-4927-BC4C-2741233DAE44}" srcOrd="0" destOrd="1" presId="urn:microsoft.com/office/officeart/2011/layout/TabList"/>
    <dgm:cxn modelId="{D7F99EF6-C3E0-46AE-AEF1-809CD6B05014}" srcId="{C09F3591-A845-454E-83E1-37D18DE4B946}" destId="{1E4C689C-285E-4FA0-845F-CC0B59F7543C}" srcOrd="1" destOrd="0" parTransId="{DDB5ADD1-1634-44DE-9CAC-CF3C66E42F6C}" sibTransId="{009CBE9C-1FDE-4D88-A2CE-002EB4AE0243}"/>
    <dgm:cxn modelId="{1AB0CEFF-12AB-4B8B-A196-23E2231F201D}" type="presOf" srcId="{4154B3CE-B95F-4B63-AB49-9278ECB3ED99}" destId="{84FE0F8E-8F74-4BA6-902E-3C12AD45FACE}" srcOrd="0" destOrd="0" presId="urn:microsoft.com/office/officeart/2011/layout/TabList"/>
    <dgm:cxn modelId="{286FE639-20A9-4BE6-ACAD-2A33AABE1C61}" type="presParOf" srcId="{282F8AC7-07BB-405F-A76E-8C3753C68CA0}" destId="{AAC2C565-5CAC-4BDC-B95A-0202B60830D2}" srcOrd="0" destOrd="0" presId="urn:microsoft.com/office/officeart/2011/layout/TabList"/>
    <dgm:cxn modelId="{AF9A4E08-BFBE-4253-BDAB-2DADC54D4B33}" type="presParOf" srcId="{AAC2C565-5CAC-4BDC-B95A-0202B60830D2}" destId="{AAD75BB2-AC8D-4A22-A113-BD79FEC2CE79}" srcOrd="0" destOrd="0" presId="urn:microsoft.com/office/officeart/2011/layout/TabList"/>
    <dgm:cxn modelId="{995481B9-E797-4999-8E50-45DF8FDC4656}" type="presParOf" srcId="{AAC2C565-5CAC-4BDC-B95A-0202B60830D2}" destId="{873A8EFA-5F68-4A4B-AE6B-07F3126EB5F9}" srcOrd="1" destOrd="0" presId="urn:microsoft.com/office/officeart/2011/layout/TabList"/>
    <dgm:cxn modelId="{26194AF1-B48A-4DC3-AA4E-AD098430AE27}" type="presParOf" srcId="{AAC2C565-5CAC-4BDC-B95A-0202B60830D2}" destId="{01D0C49D-7DB1-4AB4-98BF-B09E453D50BE}" srcOrd="2" destOrd="0" presId="urn:microsoft.com/office/officeart/2011/layout/TabList"/>
    <dgm:cxn modelId="{A65D76DF-260B-4F89-BA93-3CAB11F34B66}" type="presParOf" srcId="{282F8AC7-07BB-405F-A76E-8C3753C68CA0}" destId="{2CE83459-7B88-4927-BC4C-2741233DAE44}" srcOrd="1" destOrd="0" presId="urn:microsoft.com/office/officeart/2011/layout/TabList"/>
    <dgm:cxn modelId="{4ADCA3FD-CB0E-48A5-A096-89C7C290CCBB}" type="presParOf" srcId="{282F8AC7-07BB-405F-A76E-8C3753C68CA0}" destId="{64294939-6814-4ECD-B90D-866318071A87}" srcOrd="2" destOrd="0" presId="urn:microsoft.com/office/officeart/2011/layout/TabList"/>
    <dgm:cxn modelId="{1E2519A9-602C-4B5E-BD18-37B64807FCD7}" type="presParOf" srcId="{282F8AC7-07BB-405F-A76E-8C3753C68CA0}" destId="{4E17DB1A-8277-40D1-8CE9-DB19F3D7FFEF}" srcOrd="3" destOrd="0" presId="urn:microsoft.com/office/officeart/2011/layout/TabList"/>
    <dgm:cxn modelId="{B3A811BE-672F-4A1D-A3C1-8CC136831D9F}" type="presParOf" srcId="{4E17DB1A-8277-40D1-8CE9-DB19F3D7FFEF}" destId="{84FE0F8E-8F74-4BA6-902E-3C12AD45FACE}" srcOrd="0" destOrd="0" presId="urn:microsoft.com/office/officeart/2011/layout/TabList"/>
    <dgm:cxn modelId="{19F15929-BD2E-4900-AEDE-271A330535AF}" type="presParOf" srcId="{4E17DB1A-8277-40D1-8CE9-DB19F3D7FFEF}" destId="{7BFF3AB2-94A1-4718-B2C2-B6CB336F4B7E}" srcOrd="1" destOrd="0" presId="urn:microsoft.com/office/officeart/2011/layout/TabList"/>
    <dgm:cxn modelId="{FA01F39F-E5F1-4F37-9D83-431411E02627}" type="presParOf" srcId="{4E17DB1A-8277-40D1-8CE9-DB19F3D7FFEF}" destId="{2E9C310A-2FCC-4B15-88ED-D2AB5BDBB9AC}" srcOrd="2" destOrd="0" presId="urn:microsoft.com/office/officeart/2011/layout/TabList"/>
    <dgm:cxn modelId="{7A799397-0B5C-42E1-83F2-46A07E6E9B86}" type="presParOf" srcId="{282F8AC7-07BB-405F-A76E-8C3753C68CA0}" destId="{DD211446-EDB0-4D19-84C0-11B4ED90694B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D23A7-DC15-4346-BC8A-85B7CCEE0470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04C9053-677B-4497-A8BE-297FB4855FEB}">
      <dgm:prSet phldrT="[Text]"/>
      <dgm:spPr/>
      <dgm:t>
        <a:bodyPr/>
        <a:lstStyle/>
        <a:p>
          <a:r>
            <a:rPr lang="en-US" dirty="0"/>
            <a:t>The odds of an Event is the ratio by dividing the probability of the Event occurring by the probability of the Non-Event occurring.</a:t>
          </a:r>
        </a:p>
      </dgm:t>
    </dgm:pt>
    <dgm:pt modelId="{5FB09E60-2952-4DB9-A23F-F0F4739EFEF0}" type="parTrans" cxnId="{6D52018D-4C38-41D9-9A63-071FF2D8222C}">
      <dgm:prSet/>
      <dgm:spPr/>
      <dgm:t>
        <a:bodyPr/>
        <a:lstStyle/>
        <a:p>
          <a:endParaRPr lang="en-US"/>
        </a:p>
      </dgm:t>
    </dgm:pt>
    <dgm:pt modelId="{D1C85C4A-C7C0-480A-8DB5-3C6A1730F6C4}" type="sibTrans" cxnId="{6D52018D-4C38-41D9-9A63-071FF2D8222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FCBCF18-B239-4C81-B763-A7E71BA1B1A0}">
          <dgm:prSet phldrT="[Text]"/>
          <dgm:spPr/>
          <dgm:t>
            <a:bodyPr/>
            <a:lstStyle/>
            <a:p>
              <a:r>
                <a:rPr lang="en-US" dirty="0"/>
                <a:t>Suppose the probability of the Event occurring is </a:t>
              </a:r>
              <a14:m>
                <m:oMath xmlns:m="http://schemas.openxmlformats.org/officeDocument/2006/math">
                  <m:r>
                    <a:rPr lang="en-US" b="0" i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0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≤1</m:t>
                  </m:r>
                </m:oMath>
              </a14:m>
              <a:r>
                <a:rPr lang="en-US" dirty="0"/>
                <a:t>, the Odds is </a:t>
              </a:r>
              <a14:m>
                <m:oMath xmlns:m="http://schemas.openxmlformats.org/officeDocument/2006/math">
                  <m:f>
                    <m:fPr>
                      <m:type m:val="lin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num>
                    <m:den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den>
                  </m:f>
                </m:oMath>
              </a14:m>
              <a:r>
                <a:rPr lang="en-US" dirty="0"/>
                <a:t>.</a:t>
              </a:r>
            </a:p>
          </dgm:t>
        </dgm:pt>
      </mc:Choice>
      <mc:Fallback xmlns="">
        <dgm:pt modelId="{4FCBCF18-B239-4C81-B763-A7E71BA1B1A0}">
          <dgm:prSet phldrT="[Text]"/>
          <dgm:spPr/>
          <dgm:t>
            <a:bodyPr/>
            <a:lstStyle/>
            <a:p>
              <a:r>
                <a:rPr lang="en-US" dirty="0"/>
                <a:t>Suppose the probability of the Event occurring is 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0≤</a:t>
              </a:r>
              <a:r>
                <a:rPr lang="en-US" b="0" i="0">
                  <a:latin typeface="Cambria Math" panose="02040503050406030204" pitchFamily="18" charset="0"/>
                </a:rPr>
                <a:t>𝑝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≤1</a:t>
              </a:r>
              <a:r>
                <a:rPr lang="en-US" dirty="0"/>
                <a:t>, the Odds is </a:t>
              </a:r>
              <a:r>
                <a:rPr lang="en-US" b="0" i="0">
                  <a:latin typeface="Cambria Math" panose="02040503050406030204" pitchFamily="18" charset="0"/>
                </a:rPr>
                <a:t>𝑝∕(1−𝑝) </a:t>
              </a:r>
              <a:r>
                <a:rPr lang="en-US" dirty="0"/>
                <a:t>.</a:t>
              </a:r>
            </a:p>
          </dgm:t>
        </dgm:pt>
      </mc:Fallback>
    </mc:AlternateContent>
    <dgm:pt modelId="{84FE9817-D1E2-4221-8F9F-B267709523FF}" type="parTrans" cxnId="{377E7302-D7DB-48AE-B31E-88947A0E68E4}">
      <dgm:prSet/>
      <dgm:spPr/>
      <dgm:t>
        <a:bodyPr/>
        <a:lstStyle/>
        <a:p>
          <a:endParaRPr lang="en-US"/>
        </a:p>
      </dgm:t>
    </dgm:pt>
    <dgm:pt modelId="{1E22D880-DEA8-4F65-BD07-990F01258EDF}" type="sibTrans" cxnId="{377E7302-D7DB-48AE-B31E-88947A0E68E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14467B3-C899-4DC0-ABFD-01A948971E20}">
          <dgm:prSet phldrT="[Text]"/>
          <dgm:spPr/>
          <dgm:t>
            <a:bodyPr/>
            <a:lstStyle/>
            <a:p>
              <a:r>
                <a:rPr lang="en-US" dirty="0"/>
                <a:t>The Event will never occur, i.e.,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𝑝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=0</m:t>
                  </m:r>
                </m:oMath>
              </a14:m>
              <a:r>
                <a:rPr lang="en-US" dirty="0"/>
                <a:t>, then Odds = 0</a:t>
              </a:r>
            </a:p>
          </dgm:t>
        </dgm:pt>
      </mc:Choice>
      <mc:Fallback xmlns="">
        <dgm:pt modelId="{814467B3-C899-4DC0-ABFD-01A948971E20}">
          <dgm:prSet phldrT="[Text]"/>
          <dgm:spPr/>
          <dgm:t>
            <a:bodyPr/>
            <a:lstStyle/>
            <a:p>
              <a:r>
                <a:rPr lang="en-US" dirty="0"/>
                <a:t>The Event will never occur, i.e., </a:t>
              </a:r>
              <a:r>
                <a:rPr lang="en-US" i="0">
                  <a:latin typeface="Cambria Math" panose="02040503050406030204" pitchFamily="18" charset="0"/>
                </a:rPr>
                <a:t>𝑝</a:t>
              </a:r>
              <a:r>
                <a:rPr lang="en-US" b="0" i="0">
                  <a:latin typeface="Cambria Math" panose="02040503050406030204" pitchFamily="18" charset="0"/>
                </a:rPr>
                <a:t>=0</a:t>
              </a:r>
              <a:r>
                <a:rPr lang="en-US" dirty="0"/>
                <a:t>, then Odds = 0</a:t>
              </a:r>
            </a:p>
          </dgm:t>
        </dgm:pt>
      </mc:Fallback>
    </mc:AlternateContent>
    <dgm:pt modelId="{D19C7DFC-038A-4480-9EC2-FEE2B1C43794}" type="parTrans" cxnId="{E42CFD54-D12F-473B-86B5-7A9D0BB97250}">
      <dgm:prSet/>
      <dgm:spPr/>
      <dgm:t>
        <a:bodyPr/>
        <a:lstStyle/>
        <a:p>
          <a:endParaRPr lang="en-US"/>
        </a:p>
      </dgm:t>
    </dgm:pt>
    <dgm:pt modelId="{920330BD-1C19-4E54-B546-8CED13C8ED83}" type="sibTrans" cxnId="{E42CFD54-D12F-473B-86B5-7A9D0BB9725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D27A36-44E0-4AC6-AB94-71F1B5DB6632}">
          <dgm:prSet phldrT="[Text]"/>
          <dgm:spPr/>
          <dgm:t>
            <a:bodyPr/>
            <a:lstStyle/>
            <a:p>
              <a:r>
                <a:rPr lang="en-US" dirty="0"/>
                <a:t>50/50 Event chance, i.e.,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a14:m>
              <a:r>
                <a:rPr lang="en-US" dirty="0"/>
                <a:t>, then Odds = 1.  </a:t>
              </a:r>
            </a:p>
          </dgm:t>
        </dgm:pt>
      </mc:Choice>
      <mc:Fallback xmlns="">
        <dgm:pt modelId="{0BD27A36-44E0-4AC6-AB94-71F1B5DB6632}">
          <dgm:prSet phldrT="[Text]"/>
          <dgm:spPr/>
          <dgm:t>
            <a:bodyPr/>
            <a:lstStyle/>
            <a:p>
              <a:r>
                <a:rPr lang="en-US" dirty="0"/>
                <a:t>50/50 Event chance, i.e., </a:t>
              </a:r>
              <a:r>
                <a:rPr lang="en-US" b="0" i="0">
                  <a:latin typeface="Cambria Math" panose="02040503050406030204" pitchFamily="18" charset="0"/>
                </a:rPr>
                <a:t>𝑝=1/2</a:t>
              </a:r>
              <a:r>
                <a:rPr lang="en-US" dirty="0"/>
                <a:t>, then Odds = 1.  </a:t>
              </a:r>
            </a:p>
          </dgm:t>
        </dgm:pt>
      </mc:Fallback>
    </mc:AlternateContent>
    <dgm:pt modelId="{1265B142-E1C1-4813-B16A-9BF7752D0DAB}" type="parTrans" cxnId="{0A1A118A-A7E3-498A-82ED-34C0771669FA}">
      <dgm:prSet/>
      <dgm:spPr/>
      <dgm:t>
        <a:bodyPr/>
        <a:lstStyle/>
        <a:p>
          <a:endParaRPr lang="en-US"/>
        </a:p>
      </dgm:t>
    </dgm:pt>
    <dgm:pt modelId="{C1D4CA35-98A3-4167-8ECA-BEDB1C66DEFF}" type="sibTrans" cxnId="{0A1A118A-A7E3-498A-82ED-34C0771669F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BD20825-2C40-4FF4-A33F-5D29083CFF48}">
          <dgm:prSet phldrT="[Text]"/>
          <dgm:spPr/>
          <dgm:t>
            <a:bodyPr/>
            <a:lstStyle/>
            <a:p>
              <a:r>
                <a:rPr lang="en-US" dirty="0"/>
                <a:t>Odds is a number in the interval </a:t>
              </a:r>
              <a14:m>
                <m:oMath xmlns:m="http://schemas.openxmlformats.org/officeDocument/2006/math">
                  <m:d>
                    <m:dPr>
                      <m:begChr m:val="["/>
                      <m:endChr m:val="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∞)</m:t>
                  </m:r>
                </m:oMath>
              </a14:m>
              <a:r>
                <a:rPr lang="en-US" dirty="0"/>
                <a:t>.</a:t>
              </a:r>
            </a:p>
          </dgm:t>
        </dgm:pt>
      </mc:Choice>
      <mc:Fallback xmlns="">
        <dgm:pt modelId="{DBD20825-2C40-4FF4-A33F-5D29083CFF48}">
          <dgm:prSet phldrT="[Text]"/>
          <dgm:spPr/>
          <dgm:t>
            <a:bodyPr/>
            <a:lstStyle/>
            <a:p>
              <a:r>
                <a:rPr lang="en-US" dirty="0"/>
                <a:t>Odds is a number in the interval </a:t>
              </a:r>
              <a:r>
                <a:rPr lang="en-US" i="0">
                  <a:latin typeface="Cambria Math" panose="02040503050406030204" pitchFamily="18" charset="0"/>
                </a:rPr>
                <a:t>[</a:t>
              </a:r>
              <a:r>
                <a:rPr lang="en-US" b="0" i="0">
                  <a:latin typeface="Cambria Math" panose="02040503050406030204" pitchFamily="18" charset="0"/>
                </a:rPr>
                <a:t>0┤,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∞)</a:t>
              </a:r>
              <a:r>
                <a:rPr lang="en-US" dirty="0"/>
                <a:t>.</a:t>
              </a:r>
            </a:p>
          </dgm:t>
        </dgm:pt>
      </mc:Fallback>
    </mc:AlternateContent>
    <dgm:pt modelId="{58242EB8-4B70-4D6F-ABC9-B73949D9B18C}" type="parTrans" cxnId="{E01DB60F-CC3A-4984-90F5-7DA3B9E9660F}">
      <dgm:prSet/>
      <dgm:spPr/>
      <dgm:t>
        <a:bodyPr/>
        <a:lstStyle/>
        <a:p>
          <a:endParaRPr lang="en-US"/>
        </a:p>
      </dgm:t>
    </dgm:pt>
    <dgm:pt modelId="{FFF5FD07-6DCD-4C1C-95CA-5E84615F9C87}" type="sibTrans" cxnId="{E01DB60F-CC3A-4984-90F5-7DA3B9E9660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512DE1D-CB99-429E-A210-E25DEC9A0CAD}">
          <dgm:prSet phldrT="[Text]"/>
          <dgm:spPr/>
          <dgm:t>
            <a:bodyPr/>
            <a:lstStyle/>
            <a:p>
              <a:r>
                <a:rPr lang="en-US" dirty="0"/>
                <a:t>The Event will surely occur, i.e.,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𝑝</m:t>
                  </m:r>
                  <m:r>
                    <a:rPr lang="en-US" i="1">
                      <a:latin typeface="Cambria Math" panose="02040503050406030204" pitchFamily="18" charset="0"/>
                    </a:rPr>
                    <m:t>=1</m:t>
                  </m:r>
                </m:oMath>
              </a14:m>
              <a:r>
                <a:rPr lang="en-US" dirty="0"/>
                <a:t>, then Odds =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∞</m:t>
                  </m:r>
                </m:oMath>
              </a14:m>
              <a:endParaRPr lang="en-US" dirty="0"/>
            </a:p>
          </dgm:t>
        </dgm:pt>
      </mc:Choice>
      <mc:Fallback xmlns="">
        <dgm:pt modelId="{9512DE1D-CB99-429E-A210-E25DEC9A0CAD}">
          <dgm:prSet phldrT="[Text]"/>
          <dgm:spPr/>
          <dgm:t>
            <a:bodyPr/>
            <a:lstStyle/>
            <a:p>
              <a:r>
                <a:rPr lang="en-US" dirty="0"/>
                <a:t>The Event will surely occur, i.e., </a:t>
              </a:r>
              <a:r>
                <a:rPr lang="en-US" i="0">
                  <a:latin typeface="Cambria Math" panose="02040503050406030204" pitchFamily="18" charset="0"/>
                </a:rPr>
                <a:t>𝑝=</a:t>
              </a:r>
              <a:r>
                <a:rPr lang="en-US" b="0" i="0">
                  <a:latin typeface="Cambria Math" panose="02040503050406030204" pitchFamily="18" charset="0"/>
                </a:rPr>
                <a:t>1</a:t>
              </a:r>
              <a:r>
                <a:rPr lang="en-US" dirty="0"/>
                <a:t>, then Odds =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∞</a:t>
              </a:r>
              <a:endParaRPr lang="en-US" dirty="0"/>
            </a:p>
          </dgm:t>
        </dgm:pt>
      </mc:Fallback>
    </mc:AlternateContent>
    <dgm:pt modelId="{302118B1-BAD6-4180-AEFB-08D18B2EFC07}" type="parTrans" cxnId="{5351432D-837F-4615-A2AE-10EFE24647E1}">
      <dgm:prSet/>
      <dgm:spPr/>
      <dgm:t>
        <a:bodyPr/>
        <a:lstStyle/>
        <a:p>
          <a:endParaRPr lang="en-US"/>
        </a:p>
      </dgm:t>
    </dgm:pt>
    <dgm:pt modelId="{3765BD9C-62BF-4019-AB8A-D9E5BDD3C355}" type="sibTrans" cxnId="{5351432D-837F-4615-A2AE-10EFE24647E1}">
      <dgm:prSet/>
      <dgm:spPr/>
      <dgm:t>
        <a:bodyPr/>
        <a:lstStyle/>
        <a:p>
          <a:endParaRPr lang="en-US"/>
        </a:p>
      </dgm:t>
    </dgm:pt>
    <dgm:pt modelId="{2D7664E5-68ED-422B-A076-7981F4BE859F}" type="pres">
      <dgm:prSet presAssocID="{3EDD23A7-DC15-4346-BC8A-85B7CCEE047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B0296D-F108-49D2-A5AF-F783EA838282}" type="pres">
      <dgm:prSet presAssocID="{604C9053-677B-4497-A8BE-297FB4855FEB}" presName="vertOne" presStyleCnt="0"/>
      <dgm:spPr/>
    </dgm:pt>
    <dgm:pt modelId="{5B912B74-8364-494A-AFBD-24EA494A8CA5}" type="pres">
      <dgm:prSet presAssocID="{604C9053-677B-4497-A8BE-297FB4855FEB}" presName="txOne" presStyleLbl="node0" presStyleIdx="0" presStyleCnt="1">
        <dgm:presLayoutVars>
          <dgm:chPref val="3"/>
        </dgm:presLayoutVars>
      </dgm:prSet>
      <dgm:spPr/>
    </dgm:pt>
    <dgm:pt modelId="{57322BB8-A443-4FA2-A434-15C2E3012945}" type="pres">
      <dgm:prSet presAssocID="{604C9053-677B-4497-A8BE-297FB4855FEB}" presName="parTransOne" presStyleCnt="0"/>
      <dgm:spPr/>
    </dgm:pt>
    <dgm:pt modelId="{1E1FBA7E-2BBB-49F1-A7FB-9BAEDCD51827}" type="pres">
      <dgm:prSet presAssocID="{604C9053-677B-4497-A8BE-297FB4855FEB}" presName="horzOne" presStyleCnt="0"/>
      <dgm:spPr/>
    </dgm:pt>
    <dgm:pt modelId="{1F12EA05-3E22-4091-AA27-B5BA5687C74A}" type="pres">
      <dgm:prSet presAssocID="{4FCBCF18-B239-4C81-B763-A7E71BA1B1A0}" presName="vertTwo" presStyleCnt="0"/>
      <dgm:spPr/>
    </dgm:pt>
    <dgm:pt modelId="{290881D2-ECA3-4BE1-BEFD-B5D378421FC3}" type="pres">
      <dgm:prSet presAssocID="{4FCBCF18-B239-4C81-B763-A7E71BA1B1A0}" presName="txTwo" presStyleLbl="node2" presStyleIdx="0" presStyleCnt="2">
        <dgm:presLayoutVars>
          <dgm:chPref val="3"/>
        </dgm:presLayoutVars>
      </dgm:prSet>
      <dgm:spPr/>
    </dgm:pt>
    <dgm:pt modelId="{FA9A134D-DABD-4B60-9C9C-5950214D93FD}" type="pres">
      <dgm:prSet presAssocID="{4FCBCF18-B239-4C81-B763-A7E71BA1B1A0}" presName="parTransTwo" presStyleCnt="0"/>
      <dgm:spPr/>
    </dgm:pt>
    <dgm:pt modelId="{8CDF1271-112F-472A-8E1E-CEEAE96DA415}" type="pres">
      <dgm:prSet presAssocID="{4FCBCF18-B239-4C81-B763-A7E71BA1B1A0}" presName="horzTwo" presStyleCnt="0"/>
      <dgm:spPr/>
    </dgm:pt>
    <dgm:pt modelId="{A7F184AB-664A-41CB-A34B-EE75FF0115C9}" type="pres">
      <dgm:prSet presAssocID="{814467B3-C899-4DC0-ABFD-01A948971E20}" presName="vertThree" presStyleCnt="0"/>
      <dgm:spPr/>
    </dgm:pt>
    <dgm:pt modelId="{826BA23C-8A03-492B-9356-72876768EE5C}" type="pres">
      <dgm:prSet presAssocID="{814467B3-C899-4DC0-ABFD-01A948971E20}" presName="txThree" presStyleLbl="node3" presStyleIdx="0" presStyleCnt="3">
        <dgm:presLayoutVars>
          <dgm:chPref val="3"/>
        </dgm:presLayoutVars>
      </dgm:prSet>
      <dgm:spPr/>
    </dgm:pt>
    <dgm:pt modelId="{1A042664-681C-4043-8B39-4A0E42887211}" type="pres">
      <dgm:prSet presAssocID="{814467B3-C899-4DC0-ABFD-01A948971E20}" presName="horzThree" presStyleCnt="0"/>
      <dgm:spPr/>
    </dgm:pt>
    <dgm:pt modelId="{83DDFC32-50EE-4938-9BBC-426F53C93493}" type="pres">
      <dgm:prSet presAssocID="{920330BD-1C19-4E54-B546-8CED13C8ED83}" presName="sibSpaceThree" presStyleCnt="0"/>
      <dgm:spPr/>
    </dgm:pt>
    <dgm:pt modelId="{A9C0F3BA-C5C2-41ED-9377-C849921A90F6}" type="pres">
      <dgm:prSet presAssocID="{0BD27A36-44E0-4AC6-AB94-71F1B5DB6632}" presName="vertThree" presStyleCnt="0"/>
      <dgm:spPr/>
    </dgm:pt>
    <dgm:pt modelId="{4AAA9E47-BDFB-45FB-8B31-7AC7CF439280}" type="pres">
      <dgm:prSet presAssocID="{0BD27A36-44E0-4AC6-AB94-71F1B5DB6632}" presName="txThree" presStyleLbl="node3" presStyleIdx="1" presStyleCnt="3">
        <dgm:presLayoutVars>
          <dgm:chPref val="3"/>
        </dgm:presLayoutVars>
      </dgm:prSet>
      <dgm:spPr/>
    </dgm:pt>
    <dgm:pt modelId="{13A8C512-4D5D-49A5-B90B-F69874C0D00C}" type="pres">
      <dgm:prSet presAssocID="{0BD27A36-44E0-4AC6-AB94-71F1B5DB6632}" presName="horzThree" presStyleCnt="0"/>
      <dgm:spPr/>
    </dgm:pt>
    <dgm:pt modelId="{F7B18F94-0C24-4A54-8DF3-3C1A5C8BC441}" type="pres">
      <dgm:prSet presAssocID="{1E22D880-DEA8-4F65-BD07-990F01258EDF}" presName="sibSpaceTwo" presStyleCnt="0"/>
      <dgm:spPr/>
    </dgm:pt>
    <dgm:pt modelId="{4304D784-41CD-43ED-87A2-6F5844AD0128}" type="pres">
      <dgm:prSet presAssocID="{DBD20825-2C40-4FF4-A33F-5D29083CFF48}" presName="vertTwo" presStyleCnt="0"/>
      <dgm:spPr/>
    </dgm:pt>
    <dgm:pt modelId="{C4160F3E-AEB1-4FCD-8AC5-C51D22B31D5C}" type="pres">
      <dgm:prSet presAssocID="{DBD20825-2C40-4FF4-A33F-5D29083CFF48}" presName="txTwo" presStyleLbl="node2" presStyleIdx="1" presStyleCnt="2">
        <dgm:presLayoutVars>
          <dgm:chPref val="3"/>
        </dgm:presLayoutVars>
      </dgm:prSet>
      <dgm:spPr/>
    </dgm:pt>
    <dgm:pt modelId="{6EA730DA-7F29-4034-B504-600E6A55BC2E}" type="pres">
      <dgm:prSet presAssocID="{DBD20825-2C40-4FF4-A33F-5D29083CFF48}" presName="parTransTwo" presStyleCnt="0"/>
      <dgm:spPr/>
    </dgm:pt>
    <dgm:pt modelId="{113B74A5-97FB-4710-9390-D64F7B566225}" type="pres">
      <dgm:prSet presAssocID="{DBD20825-2C40-4FF4-A33F-5D29083CFF48}" presName="horzTwo" presStyleCnt="0"/>
      <dgm:spPr/>
    </dgm:pt>
    <dgm:pt modelId="{3EA134FB-1EB6-4690-914E-71561022CAE1}" type="pres">
      <dgm:prSet presAssocID="{9512DE1D-CB99-429E-A210-E25DEC9A0CAD}" presName="vertThree" presStyleCnt="0"/>
      <dgm:spPr/>
    </dgm:pt>
    <dgm:pt modelId="{E73F42E0-CEF1-4602-A6BB-DF495930B416}" type="pres">
      <dgm:prSet presAssocID="{9512DE1D-CB99-429E-A210-E25DEC9A0CAD}" presName="txThree" presStyleLbl="node3" presStyleIdx="2" presStyleCnt="3">
        <dgm:presLayoutVars>
          <dgm:chPref val="3"/>
        </dgm:presLayoutVars>
      </dgm:prSet>
      <dgm:spPr/>
    </dgm:pt>
    <dgm:pt modelId="{B7CAD106-3623-4060-A4B1-C9227516DCF4}" type="pres">
      <dgm:prSet presAssocID="{9512DE1D-CB99-429E-A210-E25DEC9A0CAD}" presName="horzThree" presStyleCnt="0"/>
      <dgm:spPr/>
    </dgm:pt>
  </dgm:ptLst>
  <dgm:cxnLst>
    <dgm:cxn modelId="{377E7302-D7DB-48AE-B31E-88947A0E68E4}" srcId="{604C9053-677B-4497-A8BE-297FB4855FEB}" destId="{4FCBCF18-B239-4C81-B763-A7E71BA1B1A0}" srcOrd="0" destOrd="0" parTransId="{84FE9817-D1E2-4221-8F9F-B267709523FF}" sibTransId="{1E22D880-DEA8-4F65-BD07-990F01258EDF}"/>
    <dgm:cxn modelId="{E6140F03-D086-4489-887E-F9D07F12F03C}" type="presOf" srcId="{9512DE1D-CB99-429E-A210-E25DEC9A0CAD}" destId="{E73F42E0-CEF1-4602-A6BB-DF495930B416}" srcOrd="0" destOrd="0" presId="urn:microsoft.com/office/officeart/2005/8/layout/hierarchy4"/>
    <dgm:cxn modelId="{E01DB60F-CC3A-4984-90F5-7DA3B9E9660F}" srcId="{604C9053-677B-4497-A8BE-297FB4855FEB}" destId="{DBD20825-2C40-4FF4-A33F-5D29083CFF48}" srcOrd="1" destOrd="0" parTransId="{58242EB8-4B70-4D6F-ABC9-B73949D9B18C}" sibTransId="{FFF5FD07-6DCD-4C1C-95CA-5E84615F9C87}"/>
    <dgm:cxn modelId="{24EC3012-7F1C-44A4-9499-BFAD2AC5A588}" type="presOf" srcId="{0BD27A36-44E0-4AC6-AB94-71F1B5DB6632}" destId="{4AAA9E47-BDFB-45FB-8B31-7AC7CF439280}" srcOrd="0" destOrd="0" presId="urn:microsoft.com/office/officeart/2005/8/layout/hierarchy4"/>
    <dgm:cxn modelId="{5351432D-837F-4615-A2AE-10EFE24647E1}" srcId="{DBD20825-2C40-4FF4-A33F-5D29083CFF48}" destId="{9512DE1D-CB99-429E-A210-E25DEC9A0CAD}" srcOrd="0" destOrd="0" parTransId="{302118B1-BAD6-4180-AEFB-08D18B2EFC07}" sibTransId="{3765BD9C-62BF-4019-AB8A-D9E5BDD3C355}"/>
    <dgm:cxn modelId="{E4C04453-6400-4646-8446-45DC72798D0E}" type="presOf" srcId="{814467B3-C899-4DC0-ABFD-01A948971E20}" destId="{826BA23C-8A03-492B-9356-72876768EE5C}" srcOrd="0" destOrd="0" presId="urn:microsoft.com/office/officeart/2005/8/layout/hierarchy4"/>
    <dgm:cxn modelId="{E42CFD54-D12F-473B-86B5-7A9D0BB97250}" srcId="{4FCBCF18-B239-4C81-B763-A7E71BA1B1A0}" destId="{814467B3-C899-4DC0-ABFD-01A948971E20}" srcOrd="0" destOrd="0" parTransId="{D19C7DFC-038A-4480-9EC2-FEE2B1C43794}" sibTransId="{920330BD-1C19-4E54-B546-8CED13C8ED83}"/>
    <dgm:cxn modelId="{0A1A118A-A7E3-498A-82ED-34C0771669FA}" srcId="{4FCBCF18-B239-4C81-B763-A7E71BA1B1A0}" destId="{0BD27A36-44E0-4AC6-AB94-71F1B5DB6632}" srcOrd="1" destOrd="0" parTransId="{1265B142-E1C1-4813-B16A-9BF7752D0DAB}" sibTransId="{C1D4CA35-98A3-4167-8ECA-BEDB1C66DEFF}"/>
    <dgm:cxn modelId="{6D52018D-4C38-41D9-9A63-071FF2D8222C}" srcId="{3EDD23A7-DC15-4346-BC8A-85B7CCEE0470}" destId="{604C9053-677B-4497-A8BE-297FB4855FEB}" srcOrd="0" destOrd="0" parTransId="{5FB09E60-2952-4DB9-A23F-F0F4739EFEF0}" sibTransId="{D1C85C4A-C7C0-480A-8DB5-3C6A1730F6C4}"/>
    <dgm:cxn modelId="{9073A4BB-1486-4A09-938B-4B734EA244AE}" type="presOf" srcId="{DBD20825-2C40-4FF4-A33F-5D29083CFF48}" destId="{C4160F3E-AEB1-4FCD-8AC5-C51D22B31D5C}" srcOrd="0" destOrd="0" presId="urn:microsoft.com/office/officeart/2005/8/layout/hierarchy4"/>
    <dgm:cxn modelId="{671A60D4-45B4-4426-83A5-EE65E3F254DF}" type="presOf" srcId="{4FCBCF18-B239-4C81-B763-A7E71BA1B1A0}" destId="{290881D2-ECA3-4BE1-BEFD-B5D378421FC3}" srcOrd="0" destOrd="0" presId="urn:microsoft.com/office/officeart/2005/8/layout/hierarchy4"/>
    <dgm:cxn modelId="{7674CAD6-9874-4697-94DB-9AB91E2390FC}" type="presOf" srcId="{3EDD23A7-DC15-4346-BC8A-85B7CCEE0470}" destId="{2D7664E5-68ED-422B-A076-7981F4BE859F}" srcOrd="0" destOrd="0" presId="urn:microsoft.com/office/officeart/2005/8/layout/hierarchy4"/>
    <dgm:cxn modelId="{EC43B9D7-0400-4E6D-B31D-1895E52E268C}" type="presOf" srcId="{604C9053-677B-4497-A8BE-297FB4855FEB}" destId="{5B912B74-8364-494A-AFBD-24EA494A8CA5}" srcOrd="0" destOrd="0" presId="urn:microsoft.com/office/officeart/2005/8/layout/hierarchy4"/>
    <dgm:cxn modelId="{69621B86-B542-4610-8004-C8E4038E7189}" type="presParOf" srcId="{2D7664E5-68ED-422B-A076-7981F4BE859F}" destId="{E9B0296D-F108-49D2-A5AF-F783EA838282}" srcOrd="0" destOrd="0" presId="urn:microsoft.com/office/officeart/2005/8/layout/hierarchy4"/>
    <dgm:cxn modelId="{F16BEA75-B2BA-4BC5-878E-D49A2C42EBFD}" type="presParOf" srcId="{E9B0296D-F108-49D2-A5AF-F783EA838282}" destId="{5B912B74-8364-494A-AFBD-24EA494A8CA5}" srcOrd="0" destOrd="0" presId="urn:microsoft.com/office/officeart/2005/8/layout/hierarchy4"/>
    <dgm:cxn modelId="{7ED0B1AD-4A16-4365-B0D3-68BF667375C5}" type="presParOf" srcId="{E9B0296D-F108-49D2-A5AF-F783EA838282}" destId="{57322BB8-A443-4FA2-A434-15C2E3012945}" srcOrd="1" destOrd="0" presId="urn:microsoft.com/office/officeart/2005/8/layout/hierarchy4"/>
    <dgm:cxn modelId="{E5F75A6E-1405-4951-83AB-2479F8ED1D8E}" type="presParOf" srcId="{E9B0296D-F108-49D2-A5AF-F783EA838282}" destId="{1E1FBA7E-2BBB-49F1-A7FB-9BAEDCD51827}" srcOrd="2" destOrd="0" presId="urn:microsoft.com/office/officeart/2005/8/layout/hierarchy4"/>
    <dgm:cxn modelId="{A7CDF14D-6761-402A-9FDD-92A7A2536175}" type="presParOf" srcId="{1E1FBA7E-2BBB-49F1-A7FB-9BAEDCD51827}" destId="{1F12EA05-3E22-4091-AA27-B5BA5687C74A}" srcOrd="0" destOrd="0" presId="urn:microsoft.com/office/officeart/2005/8/layout/hierarchy4"/>
    <dgm:cxn modelId="{CD3BD8C6-5B89-4E98-87F4-6FC79EEE1B56}" type="presParOf" srcId="{1F12EA05-3E22-4091-AA27-B5BA5687C74A}" destId="{290881D2-ECA3-4BE1-BEFD-B5D378421FC3}" srcOrd="0" destOrd="0" presId="urn:microsoft.com/office/officeart/2005/8/layout/hierarchy4"/>
    <dgm:cxn modelId="{3873E66F-B0CE-4BEB-BFE7-825907559098}" type="presParOf" srcId="{1F12EA05-3E22-4091-AA27-B5BA5687C74A}" destId="{FA9A134D-DABD-4B60-9C9C-5950214D93FD}" srcOrd="1" destOrd="0" presId="urn:microsoft.com/office/officeart/2005/8/layout/hierarchy4"/>
    <dgm:cxn modelId="{2722A7F5-6391-4FF5-8BDA-9DBF01FDC4B3}" type="presParOf" srcId="{1F12EA05-3E22-4091-AA27-B5BA5687C74A}" destId="{8CDF1271-112F-472A-8E1E-CEEAE96DA415}" srcOrd="2" destOrd="0" presId="urn:microsoft.com/office/officeart/2005/8/layout/hierarchy4"/>
    <dgm:cxn modelId="{C7883D95-7294-4387-9C57-415AAE32140A}" type="presParOf" srcId="{8CDF1271-112F-472A-8E1E-CEEAE96DA415}" destId="{A7F184AB-664A-41CB-A34B-EE75FF0115C9}" srcOrd="0" destOrd="0" presId="urn:microsoft.com/office/officeart/2005/8/layout/hierarchy4"/>
    <dgm:cxn modelId="{97D8982C-ECDF-439C-9809-8D6BAF587F4E}" type="presParOf" srcId="{A7F184AB-664A-41CB-A34B-EE75FF0115C9}" destId="{826BA23C-8A03-492B-9356-72876768EE5C}" srcOrd="0" destOrd="0" presId="urn:microsoft.com/office/officeart/2005/8/layout/hierarchy4"/>
    <dgm:cxn modelId="{97BB8D10-4D06-4F48-A5AA-E5297385D79A}" type="presParOf" srcId="{A7F184AB-664A-41CB-A34B-EE75FF0115C9}" destId="{1A042664-681C-4043-8B39-4A0E42887211}" srcOrd="1" destOrd="0" presId="urn:microsoft.com/office/officeart/2005/8/layout/hierarchy4"/>
    <dgm:cxn modelId="{FAC3ACF6-1B20-41A3-A5CC-44832CB85A5D}" type="presParOf" srcId="{8CDF1271-112F-472A-8E1E-CEEAE96DA415}" destId="{83DDFC32-50EE-4938-9BBC-426F53C93493}" srcOrd="1" destOrd="0" presId="urn:microsoft.com/office/officeart/2005/8/layout/hierarchy4"/>
    <dgm:cxn modelId="{1F267B50-CBFD-45CC-A178-15FF24321FA0}" type="presParOf" srcId="{8CDF1271-112F-472A-8E1E-CEEAE96DA415}" destId="{A9C0F3BA-C5C2-41ED-9377-C849921A90F6}" srcOrd="2" destOrd="0" presId="urn:microsoft.com/office/officeart/2005/8/layout/hierarchy4"/>
    <dgm:cxn modelId="{CB8FD5DA-77C2-429E-A35C-D1B577CE31D8}" type="presParOf" srcId="{A9C0F3BA-C5C2-41ED-9377-C849921A90F6}" destId="{4AAA9E47-BDFB-45FB-8B31-7AC7CF439280}" srcOrd="0" destOrd="0" presId="urn:microsoft.com/office/officeart/2005/8/layout/hierarchy4"/>
    <dgm:cxn modelId="{3782E9F2-3B63-4CE9-B60E-53B55798D35A}" type="presParOf" srcId="{A9C0F3BA-C5C2-41ED-9377-C849921A90F6}" destId="{13A8C512-4D5D-49A5-B90B-F69874C0D00C}" srcOrd="1" destOrd="0" presId="urn:microsoft.com/office/officeart/2005/8/layout/hierarchy4"/>
    <dgm:cxn modelId="{F9FDC68B-9874-4532-9D02-4FFF348EF3EC}" type="presParOf" srcId="{1E1FBA7E-2BBB-49F1-A7FB-9BAEDCD51827}" destId="{F7B18F94-0C24-4A54-8DF3-3C1A5C8BC441}" srcOrd="1" destOrd="0" presId="urn:microsoft.com/office/officeart/2005/8/layout/hierarchy4"/>
    <dgm:cxn modelId="{8E4AC67D-85B5-4EC3-82DE-F039CF35AEE1}" type="presParOf" srcId="{1E1FBA7E-2BBB-49F1-A7FB-9BAEDCD51827}" destId="{4304D784-41CD-43ED-87A2-6F5844AD0128}" srcOrd="2" destOrd="0" presId="urn:microsoft.com/office/officeart/2005/8/layout/hierarchy4"/>
    <dgm:cxn modelId="{9A0F5DFD-7AE5-4BAA-A9C6-7802E164FFD7}" type="presParOf" srcId="{4304D784-41CD-43ED-87A2-6F5844AD0128}" destId="{C4160F3E-AEB1-4FCD-8AC5-C51D22B31D5C}" srcOrd="0" destOrd="0" presId="urn:microsoft.com/office/officeart/2005/8/layout/hierarchy4"/>
    <dgm:cxn modelId="{21D1E795-4B02-4211-A417-2CEE1A85D3E4}" type="presParOf" srcId="{4304D784-41CD-43ED-87A2-6F5844AD0128}" destId="{6EA730DA-7F29-4034-B504-600E6A55BC2E}" srcOrd="1" destOrd="0" presId="urn:microsoft.com/office/officeart/2005/8/layout/hierarchy4"/>
    <dgm:cxn modelId="{C1E2944B-A1DD-4B58-8844-08F85A6D1CDB}" type="presParOf" srcId="{4304D784-41CD-43ED-87A2-6F5844AD0128}" destId="{113B74A5-97FB-4710-9390-D64F7B566225}" srcOrd="2" destOrd="0" presId="urn:microsoft.com/office/officeart/2005/8/layout/hierarchy4"/>
    <dgm:cxn modelId="{07C7A87D-3AD4-4FDB-BD22-3267446B3D6E}" type="presParOf" srcId="{113B74A5-97FB-4710-9390-D64F7B566225}" destId="{3EA134FB-1EB6-4690-914E-71561022CAE1}" srcOrd="0" destOrd="0" presId="urn:microsoft.com/office/officeart/2005/8/layout/hierarchy4"/>
    <dgm:cxn modelId="{1E45411B-03FC-4153-B97F-92E6CE8B0E6E}" type="presParOf" srcId="{3EA134FB-1EB6-4690-914E-71561022CAE1}" destId="{E73F42E0-CEF1-4602-A6BB-DF495930B416}" srcOrd="0" destOrd="0" presId="urn:microsoft.com/office/officeart/2005/8/layout/hierarchy4"/>
    <dgm:cxn modelId="{52019D37-74B0-473C-87F2-8C967F6167C5}" type="presParOf" srcId="{3EA134FB-1EB6-4690-914E-71561022CAE1}" destId="{B7CAD106-3623-4060-A4B1-C9227516DCF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DD23A7-DC15-4346-BC8A-85B7CCEE0470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04C9053-677B-4497-A8BE-297FB4855FEB}">
      <dgm:prSet phldrT="[Text]"/>
      <dgm:spPr/>
      <dgm:t>
        <a:bodyPr/>
        <a:lstStyle/>
        <a:p>
          <a:r>
            <a:rPr lang="en-US" dirty="0"/>
            <a:t>The odds of an Event is the ratio by dividing the probability of the Event occurring by the probability of the Non-Event occurring.</a:t>
          </a:r>
        </a:p>
      </dgm:t>
    </dgm:pt>
    <dgm:pt modelId="{5FB09E60-2952-4DB9-A23F-F0F4739EFEF0}" type="parTrans" cxnId="{6D52018D-4C38-41D9-9A63-071FF2D8222C}">
      <dgm:prSet/>
      <dgm:spPr/>
      <dgm:t>
        <a:bodyPr/>
        <a:lstStyle/>
        <a:p>
          <a:endParaRPr lang="en-US"/>
        </a:p>
      </dgm:t>
    </dgm:pt>
    <dgm:pt modelId="{D1C85C4A-C7C0-480A-8DB5-3C6A1730F6C4}" type="sibTrans" cxnId="{6D52018D-4C38-41D9-9A63-071FF2D8222C}">
      <dgm:prSet/>
      <dgm:spPr/>
      <dgm:t>
        <a:bodyPr/>
        <a:lstStyle/>
        <a:p>
          <a:endParaRPr lang="en-US"/>
        </a:p>
      </dgm:t>
    </dgm:pt>
    <dgm:pt modelId="{4FCBCF18-B239-4C81-B763-A7E71BA1B1A0}">
      <dgm:prSet phldrT="[Text]"/>
      <dgm:spPr>
        <a:blipFill>
          <a:blip xmlns:r="http://schemas.openxmlformats.org/officeDocument/2006/relationships" r:embed="rId1"/>
          <a:stretch>
            <a:fillRect l="-89" r="-10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4FE9817-D1E2-4221-8F9F-B267709523FF}" type="parTrans" cxnId="{377E7302-D7DB-48AE-B31E-88947A0E68E4}">
      <dgm:prSet/>
      <dgm:spPr/>
      <dgm:t>
        <a:bodyPr/>
        <a:lstStyle/>
        <a:p>
          <a:endParaRPr lang="en-US"/>
        </a:p>
      </dgm:t>
    </dgm:pt>
    <dgm:pt modelId="{1E22D880-DEA8-4F65-BD07-990F01258EDF}" type="sibTrans" cxnId="{377E7302-D7DB-48AE-B31E-88947A0E68E4}">
      <dgm:prSet/>
      <dgm:spPr/>
      <dgm:t>
        <a:bodyPr/>
        <a:lstStyle/>
        <a:p>
          <a:endParaRPr lang="en-US"/>
        </a:p>
      </dgm:t>
    </dgm:pt>
    <dgm:pt modelId="{814467B3-C899-4DC0-ABFD-01A948971E20}">
      <dgm:prSet phldrT="[Text]"/>
      <dgm:spPr>
        <a:blipFill>
          <a:blip xmlns:r="http://schemas.openxmlformats.org/officeDocument/2006/relationships" r:embed="rId2"/>
          <a:stretch>
            <a:fillRect b="-13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19C7DFC-038A-4480-9EC2-FEE2B1C43794}" type="parTrans" cxnId="{E42CFD54-D12F-473B-86B5-7A9D0BB97250}">
      <dgm:prSet/>
      <dgm:spPr/>
      <dgm:t>
        <a:bodyPr/>
        <a:lstStyle/>
        <a:p>
          <a:endParaRPr lang="en-US"/>
        </a:p>
      </dgm:t>
    </dgm:pt>
    <dgm:pt modelId="{920330BD-1C19-4E54-B546-8CED13C8ED83}" type="sibTrans" cxnId="{E42CFD54-D12F-473B-86B5-7A9D0BB97250}">
      <dgm:prSet/>
      <dgm:spPr/>
      <dgm:t>
        <a:bodyPr/>
        <a:lstStyle/>
        <a:p>
          <a:endParaRPr lang="en-US"/>
        </a:p>
      </dgm:t>
    </dgm:pt>
    <dgm:pt modelId="{0BD27A36-44E0-4AC6-AB94-71F1B5DB6632}">
      <dgm:prSet phldrT="[Text]"/>
      <dgm:spPr>
        <a:blipFill>
          <a:blip xmlns:r="http://schemas.openxmlformats.org/officeDocument/2006/relationships" r:embed="rId3"/>
          <a:stretch>
            <a:fillRect l="-542" r="-271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265B142-E1C1-4813-B16A-9BF7752D0DAB}" type="parTrans" cxnId="{0A1A118A-A7E3-498A-82ED-34C0771669FA}">
      <dgm:prSet/>
      <dgm:spPr/>
      <dgm:t>
        <a:bodyPr/>
        <a:lstStyle/>
        <a:p>
          <a:endParaRPr lang="en-US"/>
        </a:p>
      </dgm:t>
    </dgm:pt>
    <dgm:pt modelId="{C1D4CA35-98A3-4167-8ECA-BEDB1C66DEFF}" type="sibTrans" cxnId="{0A1A118A-A7E3-498A-82ED-34C0771669FA}">
      <dgm:prSet/>
      <dgm:spPr/>
      <dgm:t>
        <a:bodyPr/>
        <a:lstStyle/>
        <a:p>
          <a:endParaRPr lang="en-US"/>
        </a:p>
      </dgm:t>
    </dgm:pt>
    <dgm:pt modelId="{DBD20825-2C40-4FF4-A33F-5D29083CFF48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8242EB8-4B70-4D6F-ABC9-B73949D9B18C}" type="parTrans" cxnId="{E01DB60F-CC3A-4984-90F5-7DA3B9E9660F}">
      <dgm:prSet/>
      <dgm:spPr/>
      <dgm:t>
        <a:bodyPr/>
        <a:lstStyle/>
        <a:p>
          <a:endParaRPr lang="en-US"/>
        </a:p>
      </dgm:t>
    </dgm:pt>
    <dgm:pt modelId="{FFF5FD07-6DCD-4C1C-95CA-5E84615F9C87}" type="sibTrans" cxnId="{E01DB60F-CC3A-4984-90F5-7DA3B9E9660F}">
      <dgm:prSet/>
      <dgm:spPr/>
      <dgm:t>
        <a:bodyPr/>
        <a:lstStyle/>
        <a:p>
          <a:endParaRPr lang="en-US"/>
        </a:p>
      </dgm:t>
    </dgm:pt>
    <dgm:pt modelId="{9512DE1D-CB99-429E-A210-E25DEC9A0CAD}">
      <dgm:prSet phldrT="[Text]"/>
      <dgm:spPr>
        <a:blipFill>
          <a:blip xmlns:r="http://schemas.openxmlformats.org/officeDocument/2006/relationships" r:embed="rId5"/>
          <a:stretch>
            <a:fillRect b="-13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02118B1-BAD6-4180-AEFB-08D18B2EFC07}" type="parTrans" cxnId="{5351432D-837F-4615-A2AE-10EFE24647E1}">
      <dgm:prSet/>
      <dgm:spPr/>
      <dgm:t>
        <a:bodyPr/>
        <a:lstStyle/>
        <a:p>
          <a:endParaRPr lang="en-US"/>
        </a:p>
      </dgm:t>
    </dgm:pt>
    <dgm:pt modelId="{3765BD9C-62BF-4019-AB8A-D9E5BDD3C355}" type="sibTrans" cxnId="{5351432D-837F-4615-A2AE-10EFE24647E1}">
      <dgm:prSet/>
      <dgm:spPr/>
      <dgm:t>
        <a:bodyPr/>
        <a:lstStyle/>
        <a:p>
          <a:endParaRPr lang="en-US"/>
        </a:p>
      </dgm:t>
    </dgm:pt>
    <dgm:pt modelId="{2D7664E5-68ED-422B-A076-7981F4BE859F}" type="pres">
      <dgm:prSet presAssocID="{3EDD23A7-DC15-4346-BC8A-85B7CCEE047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B0296D-F108-49D2-A5AF-F783EA838282}" type="pres">
      <dgm:prSet presAssocID="{604C9053-677B-4497-A8BE-297FB4855FEB}" presName="vertOne" presStyleCnt="0"/>
      <dgm:spPr/>
    </dgm:pt>
    <dgm:pt modelId="{5B912B74-8364-494A-AFBD-24EA494A8CA5}" type="pres">
      <dgm:prSet presAssocID="{604C9053-677B-4497-A8BE-297FB4855FEB}" presName="txOne" presStyleLbl="node0" presStyleIdx="0" presStyleCnt="1">
        <dgm:presLayoutVars>
          <dgm:chPref val="3"/>
        </dgm:presLayoutVars>
      </dgm:prSet>
      <dgm:spPr/>
    </dgm:pt>
    <dgm:pt modelId="{57322BB8-A443-4FA2-A434-15C2E3012945}" type="pres">
      <dgm:prSet presAssocID="{604C9053-677B-4497-A8BE-297FB4855FEB}" presName="parTransOne" presStyleCnt="0"/>
      <dgm:spPr/>
    </dgm:pt>
    <dgm:pt modelId="{1E1FBA7E-2BBB-49F1-A7FB-9BAEDCD51827}" type="pres">
      <dgm:prSet presAssocID="{604C9053-677B-4497-A8BE-297FB4855FEB}" presName="horzOne" presStyleCnt="0"/>
      <dgm:spPr/>
    </dgm:pt>
    <dgm:pt modelId="{1F12EA05-3E22-4091-AA27-B5BA5687C74A}" type="pres">
      <dgm:prSet presAssocID="{4FCBCF18-B239-4C81-B763-A7E71BA1B1A0}" presName="vertTwo" presStyleCnt="0"/>
      <dgm:spPr/>
    </dgm:pt>
    <dgm:pt modelId="{290881D2-ECA3-4BE1-BEFD-B5D378421FC3}" type="pres">
      <dgm:prSet presAssocID="{4FCBCF18-B239-4C81-B763-A7E71BA1B1A0}" presName="txTwo" presStyleLbl="node2" presStyleIdx="0" presStyleCnt="2">
        <dgm:presLayoutVars>
          <dgm:chPref val="3"/>
        </dgm:presLayoutVars>
      </dgm:prSet>
      <dgm:spPr/>
    </dgm:pt>
    <dgm:pt modelId="{FA9A134D-DABD-4B60-9C9C-5950214D93FD}" type="pres">
      <dgm:prSet presAssocID="{4FCBCF18-B239-4C81-B763-A7E71BA1B1A0}" presName="parTransTwo" presStyleCnt="0"/>
      <dgm:spPr/>
    </dgm:pt>
    <dgm:pt modelId="{8CDF1271-112F-472A-8E1E-CEEAE96DA415}" type="pres">
      <dgm:prSet presAssocID="{4FCBCF18-B239-4C81-B763-A7E71BA1B1A0}" presName="horzTwo" presStyleCnt="0"/>
      <dgm:spPr/>
    </dgm:pt>
    <dgm:pt modelId="{A7F184AB-664A-41CB-A34B-EE75FF0115C9}" type="pres">
      <dgm:prSet presAssocID="{814467B3-C899-4DC0-ABFD-01A948971E20}" presName="vertThree" presStyleCnt="0"/>
      <dgm:spPr/>
    </dgm:pt>
    <dgm:pt modelId="{826BA23C-8A03-492B-9356-72876768EE5C}" type="pres">
      <dgm:prSet presAssocID="{814467B3-C899-4DC0-ABFD-01A948971E20}" presName="txThree" presStyleLbl="node3" presStyleIdx="0" presStyleCnt="3">
        <dgm:presLayoutVars>
          <dgm:chPref val="3"/>
        </dgm:presLayoutVars>
      </dgm:prSet>
      <dgm:spPr/>
    </dgm:pt>
    <dgm:pt modelId="{1A042664-681C-4043-8B39-4A0E42887211}" type="pres">
      <dgm:prSet presAssocID="{814467B3-C899-4DC0-ABFD-01A948971E20}" presName="horzThree" presStyleCnt="0"/>
      <dgm:spPr/>
    </dgm:pt>
    <dgm:pt modelId="{83DDFC32-50EE-4938-9BBC-426F53C93493}" type="pres">
      <dgm:prSet presAssocID="{920330BD-1C19-4E54-B546-8CED13C8ED83}" presName="sibSpaceThree" presStyleCnt="0"/>
      <dgm:spPr/>
    </dgm:pt>
    <dgm:pt modelId="{A9C0F3BA-C5C2-41ED-9377-C849921A90F6}" type="pres">
      <dgm:prSet presAssocID="{0BD27A36-44E0-4AC6-AB94-71F1B5DB6632}" presName="vertThree" presStyleCnt="0"/>
      <dgm:spPr/>
    </dgm:pt>
    <dgm:pt modelId="{4AAA9E47-BDFB-45FB-8B31-7AC7CF439280}" type="pres">
      <dgm:prSet presAssocID="{0BD27A36-44E0-4AC6-AB94-71F1B5DB6632}" presName="txThree" presStyleLbl="node3" presStyleIdx="1" presStyleCnt="3">
        <dgm:presLayoutVars>
          <dgm:chPref val="3"/>
        </dgm:presLayoutVars>
      </dgm:prSet>
      <dgm:spPr/>
    </dgm:pt>
    <dgm:pt modelId="{13A8C512-4D5D-49A5-B90B-F69874C0D00C}" type="pres">
      <dgm:prSet presAssocID="{0BD27A36-44E0-4AC6-AB94-71F1B5DB6632}" presName="horzThree" presStyleCnt="0"/>
      <dgm:spPr/>
    </dgm:pt>
    <dgm:pt modelId="{F7B18F94-0C24-4A54-8DF3-3C1A5C8BC441}" type="pres">
      <dgm:prSet presAssocID="{1E22D880-DEA8-4F65-BD07-990F01258EDF}" presName="sibSpaceTwo" presStyleCnt="0"/>
      <dgm:spPr/>
    </dgm:pt>
    <dgm:pt modelId="{4304D784-41CD-43ED-87A2-6F5844AD0128}" type="pres">
      <dgm:prSet presAssocID="{DBD20825-2C40-4FF4-A33F-5D29083CFF48}" presName="vertTwo" presStyleCnt="0"/>
      <dgm:spPr/>
    </dgm:pt>
    <dgm:pt modelId="{C4160F3E-AEB1-4FCD-8AC5-C51D22B31D5C}" type="pres">
      <dgm:prSet presAssocID="{DBD20825-2C40-4FF4-A33F-5D29083CFF48}" presName="txTwo" presStyleLbl="node2" presStyleIdx="1" presStyleCnt="2">
        <dgm:presLayoutVars>
          <dgm:chPref val="3"/>
        </dgm:presLayoutVars>
      </dgm:prSet>
      <dgm:spPr/>
    </dgm:pt>
    <dgm:pt modelId="{6EA730DA-7F29-4034-B504-600E6A55BC2E}" type="pres">
      <dgm:prSet presAssocID="{DBD20825-2C40-4FF4-A33F-5D29083CFF48}" presName="parTransTwo" presStyleCnt="0"/>
      <dgm:spPr/>
    </dgm:pt>
    <dgm:pt modelId="{113B74A5-97FB-4710-9390-D64F7B566225}" type="pres">
      <dgm:prSet presAssocID="{DBD20825-2C40-4FF4-A33F-5D29083CFF48}" presName="horzTwo" presStyleCnt="0"/>
      <dgm:spPr/>
    </dgm:pt>
    <dgm:pt modelId="{3EA134FB-1EB6-4690-914E-71561022CAE1}" type="pres">
      <dgm:prSet presAssocID="{9512DE1D-CB99-429E-A210-E25DEC9A0CAD}" presName="vertThree" presStyleCnt="0"/>
      <dgm:spPr/>
    </dgm:pt>
    <dgm:pt modelId="{E73F42E0-CEF1-4602-A6BB-DF495930B416}" type="pres">
      <dgm:prSet presAssocID="{9512DE1D-CB99-429E-A210-E25DEC9A0CAD}" presName="txThree" presStyleLbl="node3" presStyleIdx="2" presStyleCnt="3">
        <dgm:presLayoutVars>
          <dgm:chPref val="3"/>
        </dgm:presLayoutVars>
      </dgm:prSet>
      <dgm:spPr/>
    </dgm:pt>
    <dgm:pt modelId="{B7CAD106-3623-4060-A4B1-C9227516DCF4}" type="pres">
      <dgm:prSet presAssocID="{9512DE1D-CB99-429E-A210-E25DEC9A0CAD}" presName="horzThree" presStyleCnt="0"/>
      <dgm:spPr/>
    </dgm:pt>
  </dgm:ptLst>
  <dgm:cxnLst>
    <dgm:cxn modelId="{377E7302-D7DB-48AE-B31E-88947A0E68E4}" srcId="{604C9053-677B-4497-A8BE-297FB4855FEB}" destId="{4FCBCF18-B239-4C81-B763-A7E71BA1B1A0}" srcOrd="0" destOrd="0" parTransId="{84FE9817-D1E2-4221-8F9F-B267709523FF}" sibTransId="{1E22D880-DEA8-4F65-BD07-990F01258EDF}"/>
    <dgm:cxn modelId="{E6140F03-D086-4489-887E-F9D07F12F03C}" type="presOf" srcId="{9512DE1D-CB99-429E-A210-E25DEC9A0CAD}" destId="{E73F42E0-CEF1-4602-A6BB-DF495930B416}" srcOrd="0" destOrd="0" presId="urn:microsoft.com/office/officeart/2005/8/layout/hierarchy4"/>
    <dgm:cxn modelId="{E01DB60F-CC3A-4984-90F5-7DA3B9E9660F}" srcId="{604C9053-677B-4497-A8BE-297FB4855FEB}" destId="{DBD20825-2C40-4FF4-A33F-5D29083CFF48}" srcOrd="1" destOrd="0" parTransId="{58242EB8-4B70-4D6F-ABC9-B73949D9B18C}" sibTransId="{FFF5FD07-6DCD-4C1C-95CA-5E84615F9C87}"/>
    <dgm:cxn modelId="{24EC3012-7F1C-44A4-9499-BFAD2AC5A588}" type="presOf" srcId="{0BD27A36-44E0-4AC6-AB94-71F1B5DB6632}" destId="{4AAA9E47-BDFB-45FB-8B31-7AC7CF439280}" srcOrd="0" destOrd="0" presId="urn:microsoft.com/office/officeart/2005/8/layout/hierarchy4"/>
    <dgm:cxn modelId="{5351432D-837F-4615-A2AE-10EFE24647E1}" srcId="{DBD20825-2C40-4FF4-A33F-5D29083CFF48}" destId="{9512DE1D-CB99-429E-A210-E25DEC9A0CAD}" srcOrd="0" destOrd="0" parTransId="{302118B1-BAD6-4180-AEFB-08D18B2EFC07}" sibTransId="{3765BD9C-62BF-4019-AB8A-D9E5BDD3C355}"/>
    <dgm:cxn modelId="{E4C04453-6400-4646-8446-45DC72798D0E}" type="presOf" srcId="{814467B3-C899-4DC0-ABFD-01A948971E20}" destId="{826BA23C-8A03-492B-9356-72876768EE5C}" srcOrd="0" destOrd="0" presId="urn:microsoft.com/office/officeart/2005/8/layout/hierarchy4"/>
    <dgm:cxn modelId="{E42CFD54-D12F-473B-86B5-7A9D0BB97250}" srcId="{4FCBCF18-B239-4C81-B763-A7E71BA1B1A0}" destId="{814467B3-C899-4DC0-ABFD-01A948971E20}" srcOrd="0" destOrd="0" parTransId="{D19C7DFC-038A-4480-9EC2-FEE2B1C43794}" sibTransId="{920330BD-1C19-4E54-B546-8CED13C8ED83}"/>
    <dgm:cxn modelId="{0A1A118A-A7E3-498A-82ED-34C0771669FA}" srcId="{4FCBCF18-B239-4C81-B763-A7E71BA1B1A0}" destId="{0BD27A36-44E0-4AC6-AB94-71F1B5DB6632}" srcOrd="1" destOrd="0" parTransId="{1265B142-E1C1-4813-B16A-9BF7752D0DAB}" sibTransId="{C1D4CA35-98A3-4167-8ECA-BEDB1C66DEFF}"/>
    <dgm:cxn modelId="{6D52018D-4C38-41D9-9A63-071FF2D8222C}" srcId="{3EDD23A7-DC15-4346-BC8A-85B7CCEE0470}" destId="{604C9053-677B-4497-A8BE-297FB4855FEB}" srcOrd="0" destOrd="0" parTransId="{5FB09E60-2952-4DB9-A23F-F0F4739EFEF0}" sibTransId="{D1C85C4A-C7C0-480A-8DB5-3C6A1730F6C4}"/>
    <dgm:cxn modelId="{9073A4BB-1486-4A09-938B-4B734EA244AE}" type="presOf" srcId="{DBD20825-2C40-4FF4-A33F-5D29083CFF48}" destId="{C4160F3E-AEB1-4FCD-8AC5-C51D22B31D5C}" srcOrd="0" destOrd="0" presId="urn:microsoft.com/office/officeart/2005/8/layout/hierarchy4"/>
    <dgm:cxn modelId="{671A60D4-45B4-4426-83A5-EE65E3F254DF}" type="presOf" srcId="{4FCBCF18-B239-4C81-B763-A7E71BA1B1A0}" destId="{290881D2-ECA3-4BE1-BEFD-B5D378421FC3}" srcOrd="0" destOrd="0" presId="urn:microsoft.com/office/officeart/2005/8/layout/hierarchy4"/>
    <dgm:cxn modelId="{7674CAD6-9874-4697-94DB-9AB91E2390FC}" type="presOf" srcId="{3EDD23A7-DC15-4346-BC8A-85B7CCEE0470}" destId="{2D7664E5-68ED-422B-A076-7981F4BE859F}" srcOrd="0" destOrd="0" presId="urn:microsoft.com/office/officeart/2005/8/layout/hierarchy4"/>
    <dgm:cxn modelId="{EC43B9D7-0400-4E6D-B31D-1895E52E268C}" type="presOf" srcId="{604C9053-677B-4497-A8BE-297FB4855FEB}" destId="{5B912B74-8364-494A-AFBD-24EA494A8CA5}" srcOrd="0" destOrd="0" presId="urn:microsoft.com/office/officeart/2005/8/layout/hierarchy4"/>
    <dgm:cxn modelId="{69621B86-B542-4610-8004-C8E4038E7189}" type="presParOf" srcId="{2D7664E5-68ED-422B-A076-7981F4BE859F}" destId="{E9B0296D-F108-49D2-A5AF-F783EA838282}" srcOrd="0" destOrd="0" presId="urn:microsoft.com/office/officeart/2005/8/layout/hierarchy4"/>
    <dgm:cxn modelId="{F16BEA75-B2BA-4BC5-878E-D49A2C42EBFD}" type="presParOf" srcId="{E9B0296D-F108-49D2-A5AF-F783EA838282}" destId="{5B912B74-8364-494A-AFBD-24EA494A8CA5}" srcOrd="0" destOrd="0" presId="urn:microsoft.com/office/officeart/2005/8/layout/hierarchy4"/>
    <dgm:cxn modelId="{7ED0B1AD-4A16-4365-B0D3-68BF667375C5}" type="presParOf" srcId="{E9B0296D-F108-49D2-A5AF-F783EA838282}" destId="{57322BB8-A443-4FA2-A434-15C2E3012945}" srcOrd="1" destOrd="0" presId="urn:microsoft.com/office/officeart/2005/8/layout/hierarchy4"/>
    <dgm:cxn modelId="{E5F75A6E-1405-4951-83AB-2479F8ED1D8E}" type="presParOf" srcId="{E9B0296D-F108-49D2-A5AF-F783EA838282}" destId="{1E1FBA7E-2BBB-49F1-A7FB-9BAEDCD51827}" srcOrd="2" destOrd="0" presId="urn:microsoft.com/office/officeart/2005/8/layout/hierarchy4"/>
    <dgm:cxn modelId="{A7CDF14D-6761-402A-9FDD-92A7A2536175}" type="presParOf" srcId="{1E1FBA7E-2BBB-49F1-A7FB-9BAEDCD51827}" destId="{1F12EA05-3E22-4091-AA27-B5BA5687C74A}" srcOrd="0" destOrd="0" presId="urn:microsoft.com/office/officeart/2005/8/layout/hierarchy4"/>
    <dgm:cxn modelId="{CD3BD8C6-5B89-4E98-87F4-6FC79EEE1B56}" type="presParOf" srcId="{1F12EA05-3E22-4091-AA27-B5BA5687C74A}" destId="{290881D2-ECA3-4BE1-BEFD-B5D378421FC3}" srcOrd="0" destOrd="0" presId="urn:microsoft.com/office/officeart/2005/8/layout/hierarchy4"/>
    <dgm:cxn modelId="{3873E66F-B0CE-4BEB-BFE7-825907559098}" type="presParOf" srcId="{1F12EA05-3E22-4091-AA27-B5BA5687C74A}" destId="{FA9A134D-DABD-4B60-9C9C-5950214D93FD}" srcOrd="1" destOrd="0" presId="urn:microsoft.com/office/officeart/2005/8/layout/hierarchy4"/>
    <dgm:cxn modelId="{2722A7F5-6391-4FF5-8BDA-9DBF01FDC4B3}" type="presParOf" srcId="{1F12EA05-3E22-4091-AA27-B5BA5687C74A}" destId="{8CDF1271-112F-472A-8E1E-CEEAE96DA415}" srcOrd="2" destOrd="0" presId="urn:microsoft.com/office/officeart/2005/8/layout/hierarchy4"/>
    <dgm:cxn modelId="{C7883D95-7294-4387-9C57-415AAE32140A}" type="presParOf" srcId="{8CDF1271-112F-472A-8E1E-CEEAE96DA415}" destId="{A7F184AB-664A-41CB-A34B-EE75FF0115C9}" srcOrd="0" destOrd="0" presId="urn:microsoft.com/office/officeart/2005/8/layout/hierarchy4"/>
    <dgm:cxn modelId="{97D8982C-ECDF-439C-9809-8D6BAF587F4E}" type="presParOf" srcId="{A7F184AB-664A-41CB-A34B-EE75FF0115C9}" destId="{826BA23C-8A03-492B-9356-72876768EE5C}" srcOrd="0" destOrd="0" presId="urn:microsoft.com/office/officeart/2005/8/layout/hierarchy4"/>
    <dgm:cxn modelId="{97BB8D10-4D06-4F48-A5AA-E5297385D79A}" type="presParOf" srcId="{A7F184AB-664A-41CB-A34B-EE75FF0115C9}" destId="{1A042664-681C-4043-8B39-4A0E42887211}" srcOrd="1" destOrd="0" presId="urn:microsoft.com/office/officeart/2005/8/layout/hierarchy4"/>
    <dgm:cxn modelId="{FAC3ACF6-1B20-41A3-A5CC-44832CB85A5D}" type="presParOf" srcId="{8CDF1271-112F-472A-8E1E-CEEAE96DA415}" destId="{83DDFC32-50EE-4938-9BBC-426F53C93493}" srcOrd="1" destOrd="0" presId="urn:microsoft.com/office/officeart/2005/8/layout/hierarchy4"/>
    <dgm:cxn modelId="{1F267B50-CBFD-45CC-A178-15FF24321FA0}" type="presParOf" srcId="{8CDF1271-112F-472A-8E1E-CEEAE96DA415}" destId="{A9C0F3BA-C5C2-41ED-9377-C849921A90F6}" srcOrd="2" destOrd="0" presId="urn:microsoft.com/office/officeart/2005/8/layout/hierarchy4"/>
    <dgm:cxn modelId="{CB8FD5DA-77C2-429E-A35C-D1B577CE31D8}" type="presParOf" srcId="{A9C0F3BA-C5C2-41ED-9377-C849921A90F6}" destId="{4AAA9E47-BDFB-45FB-8B31-7AC7CF439280}" srcOrd="0" destOrd="0" presId="urn:microsoft.com/office/officeart/2005/8/layout/hierarchy4"/>
    <dgm:cxn modelId="{3782E9F2-3B63-4CE9-B60E-53B55798D35A}" type="presParOf" srcId="{A9C0F3BA-C5C2-41ED-9377-C849921A90F6}" destId="{13A8C512-4D5D-49A5-B90B-F69874C0D00C}" srcOrd="1" destOrd="0" presId="urn:microsoft.com/office/officeart/2005/8/layout/hierarchy4"/>
    <dgm:cxn modelId="{F9FDC68B-9874-4532-9D02-4FFF348EF3EC}" type="presParOf" srcId="{1E1FBA7E-2BBB-49F1-A7FB-9BAEDCD51827}" destId="{F7B18F94-0C24-4A54-8DF3-3C1A5C8BC441}" srcOrd="1" destOrd="0" presId="urn:microsoft.com/office/officeart/2005/8/layout/hierarchy4"/>
    <dgm:cxn modelId="{8E4AC67D-85B5-4EC3-82DE-F039CF35AEE1}" type="presParOf" srcId="{1E1FBA7E-2BBB-49F1-A7FB-9BAEDCD51827}" destId="{4304D784-41CD-43ED-87A2-6F5844AD0128}" srcOrd="2" destOrd="0" presId="urn:microsoft.com/office/officeart/2005/8/layout/hierarchy4"/>
    <dgm:cxn modelId="{9A0F5DFD-7AE5-4BAA-A9C6-7802E164FFD7}" type="presParOf" srcId="{4304D784-41CD-43ED-87A2-6F5844AD0128}" destId="{C4160F3E-AEB1-4FCD-8AC5-C51D22B31D5C}" srcOrd="0" destOrd="0" presId="urn:microsoft.com/office/officeart/2005/8/layout/hierarchy4"/>
    <dgm:cxn modelId="{21D1E795-4B02-4211-A417-2CEE1A85D3E4}" type="presParOf" srcId="{4304D784-41CD-43ED-87A2-6F5844AD0128}" destId="{6EA730DA-7F29-4034-B504-600E6A55BC2E}" srcOrd="1" destOrd="0" presId="urn:microsoft.com/office/officeart/2005/8/layout/hierarchy4"/>
    <dgm:cxn modelId="{C1E2944B-A1DD-4B58-8844-08F85A6D1CDB}" type="presParOf" srcId="{4304D784-41CD-43ED-87A2-6F5844AD0128}" destId="{113B74A5-97FB-4710-9390-D64F7B566225}" srcOrd="2" destOrd="0" presId="urn:microsoft.com/office/officeart/2005/8/layout/hierarchy4"/>
    <dgm:cxn modelId="{07C7A87D-3AD4-4FDB-BD22-3267446B3D6E}" type="presParOf" srcId="{113B74A5-97FB-4710-9390-D64F7B566225}" destId="{3EA134FB-1EB6-4690-914E-71561022CAE1}" srcOrd="0" destOrd="0" presId="urn:microsoft.com/office/officeart/2005/8/layout/hierarchy4"/>
    <dgm:cxn modelId="{1E45411B-03FC-4153-B97F-92E6CE8B0E6E}" type="presParOf" srcId="{3EA134FB-1EB6-4690-914E-71561022CAE1}" destId="{E73F42E0-CEF1-4602-A6BB-DF495930B416}" srcOrd="0" destOrd="0" presId="urn:microsoft.com/office/officeart/2005/8/layout/hierarchy4"/>
    <dgm:cxn modelId="{52019D37-74B0-473C-87F2-8C967F6167C5}" type="presParOf" srcId="{3EA134FB-1EB6-4690-914E-71561022CAE1}" destId="{B7CAD106-3623-4060-A4B1-C9227516DCF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DFFC67-2DE4-4084-9BAD-6AB850EA96E0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E05CCB8-16F4-4DBC-BC51-232A932D2CB1}">
          <dgm:prSet phldrT="[Text]"/>
          <dgm:spPr/>
          <dgm:t>
            <a:bodyPr/>
            <a:lstStyle/>
            <a:p>
              <a:r>
                <a:rPr lang="en-US" dirty="0"/>
                <a:t>Odds =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probability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occurrence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event</m:t>
                      </m:r>
                    </m:num>
                    <m:den>
                      <m:r>
                        <m:rPr>
                          <m:nor/>
                        </m:rPr>
                        <a:rPr lang="en-US" b="0" i="0" smtClean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probability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occurrence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another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event</m:t>
                      </m:r>
                    </m:den>
                  </m:f>
                </m:oMath>
              </a14:m>
              <a:endParaRPr lang="en-US" dirty="0"/>
            </a:p>
          </dgm:t>
        </dgm:pt>
      </mc:Choice>
      <mc:Fallback xmlns="">
        <dgm:pt modelId="{1E05CCB8-16F4-4DBC-BC51-232A932D2CB1}">
          <dgm:prSet phldrT="[Text]"/>
          <dgm:spPr/>
          <dgm:t>
            <a:bodyPr/>
            <a:lstStyle/>
            <a:p>
              <a:r>
                <a:rPr lang="en-US" dirty="0"/>
                <a:t>Odds = </a:t>
              </a:r>
              <a:r>
                <a:rPr lang="en-US" i="0" dirty="0"/>
                <a:t>"The probability of the occurrence of the event</a:t>
              </a:r>
              <a:r>
                <a:rPr lang="en-US" i="0" dirty="0">
                  <a:latin typeface="Cambria Math" panose="02040503050406030204" pitchFamily="18" charset="0"/>
                </a:rPr>
                <a:t>" </a:t>
              </a:r>
              <a:r>
                <a:rPr lang="en-US" i="0">
                  <a:latin typeface="Cambria Math" panose="02040503050406030204" pitchFamily="18" charset="0"/>
                </a:rPr>
                <a:t>/</a:t>
              </a:r>
              <a:r>
                <a:rPr lang="en-US" b="0" i="0">
                  <a:latin typeface="Cambria Math" panose="02040503050406030204" pitchFamily="18" charset="0"/>
                </a:rPr>
                <a:t>"</a:t>
              </a:r>
              <a:r>
                <a:rPr lang="en-US" b="0" i="0"/>
                <a:t>T</a:t>
              </a:r>
              <a:r>
                <a:rPr lang="en-US" i="0" dirty="0"/>
                <a:t>he probability of the occurrence of another event</a:t>
              </a:r>
              <a:r>
                <a:rPr lang="en-US" i="0" dirty="0">
                  <a:latin typeface="Cambria Math" panose="02040503050406030204" pitchFamily="18" charset="0"/>
                </a:rPr>
                <a:t>" </a:t>
              </a:r>
              <a:endParaRPr lang="en-US" dirty="0"/>
            </a:p>
          </dgm:t>
        </dgm:pt>
      </mc:Fallback>
    </mc:AlternateContent>
    <dgm:pt modelId="{50226B95-4DCA-4392-9902-3BF4D4CDEE39}" type="parTrans" cxnId="{E5C33C86-FFD5-41D0-A4CA-F777D0AB452A}">
      <dgm:prSet/>
      <dgm:spPr/>
      <dgm:t>
        <a:bodyPr/>
        <a:lstStyle/>
        <a:p>
          <a:endParaRPr lang="en-US"/>
        </a:p>
      </dgm:t>
    </dgm:pt>
    <dgm:pt modelId="{11E77C13-FC67-4D6F-AFE2-B486A7D1D3C3}" type="sibTrans" cxnId="{E5C33C86-FFD5-41D0-A4CA-F777D0AB452A}">
      <dgm:prSet/>
      <dgm:spPr/>
      <dgm:t>
        <a:bodyPr/>
        <a:lstStyle/>
        <a:p>
          <a:endParaRPr lang="en-US"/>
        </a:p>
      </dgm:t>
    </dgm:pt>
    <dgm:pt modelId="{1783DDCB-502C-4F88-8691-3284A542C6A9}">
      <dgm:prSet phldrT="[Text]"/>
      <dgm:spPr/>
      <dgm:t>
        <a:bodyPr/>
        <a:lstStyle/>
        <a:p>
          <a:r>
            <a:rPr lang="en-US"/>
            <a:t>Commonly express the Odds as a ratio of two numbers</a:t>
          </a:r>
          <a:endParaRPr lang="en-US" dirty="0"/>
        </a:p>
      </dgm:t>
    </dgm:pt>
    <dgm:pt modelId="{B992E880-F8DE-4CDC-BDD6-A419405E6F38}" type="parTrans" cxnId="{27A6636A-4B69-4502-ACBF-CE92949EC5A2}">
      <dgm:prSet/>
      <dgm:spPr/>
      <dgm:t>
        <a:bodyPr/>
        <a:lstStyle/>
        <a:p>
          <a:endParaRPr lang="en-US"/>
        </a:p>
      </dgm:t>
    </dgm:pt>
    <dgm:pt modelId="{AE09615C-4AAC-4E69-8905-F479375A35A5}" type="sibTrans" cxnId="{27A6636A-4B69-4502-ACBF-CE92949EC5A2}">
      <dgm:prSet/>
      <dgm:spPr/>
      <dgm:t>
        <a:bodyPr/>
        <a:lstStyle/>
        <a:p>
          <a:endParaRPr lang="en-US"/>
        </a:p>
      </dgm:t>
    </dgm:pt>
    <dgm:pt modelId="{88B0737B-AFEA-4785-A4E4-625C73B13A50}">
      <dgm:prSet phldrT="[Text]"/>
      <dgm:spPr/>
      <dgm:t>
        <a:bodyPr/>
        <a:lstStyle/>
        <a:p>
          <a:r>
            <a:rPr lang="en-US"/>
            <a:t>Odds = 4.5 or as 90 : 20 (the event occurs 4.5 times more often than another event) </a:t>
          </a:r>
          <a:endParaRPr lang="en-US" dirty="0"/>
        </a:p>
      </dgm:t>
    </dgm:pt>
    <dgm:pt modelId="{31F86921-B643-4DDB-92C1-2019590D4A42}" type="parTrans" cxnId="{0ACE6183-14DF-4D10-B9B5-88667612E2DD}">
      <dgm:prSet/>
      <dgm:spPr/>
      <dgm:t>
        <a:bodyPr/>
        <a:lstStyle/>
        <a:p>
          <a:endParaRPr lang="en-US"/>
        </a:p>
      </dgm:t>
    </dgm:pt>
    <dgm:pt modelId="{C280AA6D-01EC-4910-BF78-FBB6DE0796E7}" type="sibTrans" cxnId="{0ACE6183-14DF-4D10-B9B5-88667612E2DD}">
      <dgm:prSet/>
      <dgm:spPr/>
      <dgm:t>
        <a:bodyPr/>
        <a:lstStyle/>
        <a:p>
          <a:endParaRPr lang="en-US"/>
        </a:p>
      </dgm:t>
    </dgm:pt>
    <dgm:pt modelId="{98BED4F5-44BD-4515-99C8-6D6BA3E9AF96}">
      <dgm:prSet phldrT="[Text]"/>
      <dgm:spPr/>
      <dgm:t>
        <a:bodyPr/>
        <a:lstStyle/>
        <a:p>
          <a:r>
            <a:rPr lang="en-US"/>
            <a:t>Odds = 1 is expressed as 50 : 50 (the event and another event occurs equal likely)</a:t>
          </a:r>
          <a:endParaRPr lang="en-US" dirty="0"/>
        </a:p>
      </dgm:t>
    </dgm:pt>
    <dgm:pt modelId="{0C2F773E-8DFF-48D9-8470-257D276A82A8}" type="parTrans" cxnId="{67F375D6-D54E-4F61-B53E-B7EE90F36814}">
      <dgm:prSet/>
      <dgm:spPr/>
      <dgm:t>
        <a:bodyPr/>
        <a:lstStyle/>
        <a:p>
          <a:endParaRPr lang="en-US"/>
        </a:p>
      </dgm:t>
    </dgm:pt>
    <dgm:pt modelId="{065AC1AF-C3B2-48C5-B336-15953CCE63F2}" type="sibTrans" cxnId="{67F375D6-D54E-4F61-B53E-B7EE90F36814}">
      <dgm:prSet/>
      <dgm:spPr/>
      <dgm:t>
        <a:bodyPr/>
        <a:lstStyle/>
        <a:p>
          <a:endParaRPr lang="en-US"/>
        </a:p>
      </dgm:t>
    </dgm:pt>
    <dgm:pt modelId="{E550B7F6-F641-43C0-9D95-B5F92B0A0955}">
      <dgm:prSet phldrT="[Text]"/>
      <dgm:spPr/>
      <dgm:t>
        <a:bodyPr/>
        <a:lstStyle/>
        <a:p>
          <a:r>
            <a:rPr lang="en-US"/>
            <a:t>Both numbers are positive integers</a:t>
          </a:r>
          <a:endParaRPr lang="en-US" dirty="0"/>
        </a:p>
      </dgm:t>
    </dgm:pt>
    <dgm:pt modelId="{8DCEEC37-DBAF-48C8-A9C0-CD1F42C0B1B6}" type="parTrans" cxnId="{4E04F804-2932-4F89-BA44-EA5DB13756AE}">
      <dgm:prSet/>
      <dgm:spPr/>
      <dgm:t>
        <a:bodyPr/>
        <a:lstStyle/>
        <a:p>
          <a:endParaRPr lang="en-US"/>
        </a:p>
      </dgm:t>
    </dgm:pt>
    <dgm:pt modelId="{142B6105-3074-4289-991F-E990CBA7AC0C}" type="sibTrans" cxnId="{4E04F804-2932-4F89-BA44-EA5DB13756AE}">
      <dgm:prSet/>
      <dgm:spPr/>
      <dgm:t>
        <a:bodyPr/>
        <a:lstStyle/>
        <a:p>
          <a:endParaRPr lang="en-US"/>
        </a:p>
      </dgm:t>
    </dgm:pt>
    <dgm:pt modelId="{2A78130C-B85A-46AE-AA54-7C8B1E90C21E}">
      <dgm:prSet phldrT="[Text]"/>
      <dgm:spPr/>
      <dgm:t>
        <a:bodyPr/>
        <a:lstStyle/>
        <a:p>
          <a:r>
            <a:rPr lang="en-US"/>
            <a:t>Odds = 0.3333 or as 1 : 3 (another event occurs almost 3 times more often than the event)</a:t>
          </a:r>
          <a:endParaRPr lang="en-US" dirty="0"/>
        </a:p>
      </dgm:t>
    </dgm:pt>
    <dgm:pt modelId="{2D8A55FC-BA47-4302-9787-69A69A1EEE08}" type="parTrans" cxnId="{41700223-7605-43EA-A11E-83C21F544A41}">
      <dgm:prSet/>
      <dgm:spPr/>
      <dgm:t>
        <a:bodyPr/>
        <a:lstStyle/>
        <a:p>
          <a:endParaRPr lang="en-US"/>
        </a:p>
      </dgm:t>
    </dgm:pt>
    <dgm:pt modelId="{02790C9E-FDF3-48A0-937C-BC0E763EC3C7}" type="sibTrans" cxnId="{41700223-7605-43EA-A11E-83C21F544A41}">
      <dgm:prSet/>
      <dgm:spPr/>
      <dgm:t>
        <a:bodyPr/>
        <a:lstStyle/>
        <a:p>
          <a:endParaRPr lang="en-US"/>
        </a:p>
      </dgm:t>
    </dgm:pt>
    <dgm:pt modelId="{F01B4D8B-B497-421D-8D77-CF356117B0D3}" type="pres">
      <dgm:prSet presAssocID="{68DFFC67-2DE4-4084-9BAD-6AB850EA96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DA2108-53F8-42D6-BF6B-B7A2DCA9BD42}" type="pres">
      <dgm:prSet presAssocID="{1E05CCB8-16F4-4DBC-BC51-232A932D2CB1}" presName="vertOne" presStyleCnt="0"/>
      <dgm:spPr/>
    </dgm:pt>
    <dgm:pt modelId="{03B866F8-9B63-4C95-9A27-45B81A30AEF7}" type="pres">
      <dgm:prSet presAssocID="{1E05CCB8-16F4-4DBC-BC51-232A932D2CB1}" presName="txOne" presStyleLbl="node0" presStyleIdx="0" presStyleCnt="1">
        <dgm:presLayoutVars>
          <dgm:chPref val="3"/>
        </dgm:presLayoutVars>
      </dgm:prSet>
      <dgm:spPr/>
    </dgm:pt>
    <dgm:pt modelId="{05C35232-6B48-4B97-B057-366B1B252221}" type="pres">
      <dgm:prSet presAssocID="{1E05CCB8-16F4-4DBC-BC51-232A932D2CB1}" presName="parTransOne" presStyleCnt="0"/>
      <dgm:spPr/>
    </dgm:pt>
    <dgm:pt modelId="{F82D56FF-7F9C-400F-9375-59A64D7AA9D5}" type="pres">
      <dgm:prSet presAssocID="{1E05CCB8-16F4-4DBC-BC51-232A932D2CB1}" presName="horzOne" presStyleCnt="0"/>
      <dgm:spPr/>
    </dgm:pt>
    <dgm:pt modelId="{E4863DA6-B112-4F9C-A6F9-6D93C40642DF}" type="pres">
      <dgm:prSet presAssocID="{1783DDCB-502C-4F88-8691-3284A542C6A9}" presName="vertTwo" presStyleCnt="0"/>
      <dgm:spPr/>
    </dgm:pt>
    <dgm:pt modelId="{A44102DA-AF69-4CF6-A7EE-AA20D9393AB7}" type="pres">
      <dgm:prSet presAssocID="{1783DDCB-502C-4F88-8691-3284A542C6A9}" presName="txTwo" presStyleLbl="node2" presStyleIdx="0" presStyleCnt="2">
        <dgm:presLayoutVars>
          <dgm:chPref val="3"/>
        </dgm:presLayoutVars>
      </dgm:prSet>
      <dgm:spPr/>
    </dgm:pt>
    <dgm:pt modelId="{7C6C0359-8B1B-4211-BD55-35AD1CEDC5A8}" type="pres">
      <dgm:prSet presAssocID="{1783DDCB-502C-4F88-8691-3284A542C6A9}" presName="parTransTwo" presStyleCnt="0"/>
      <dgm:spPr/>
    </dgm:pt>
    <dgm:pt modelId="{A7AA5056-577F-4A96-89BF-FBFC1A2D00BC}" type="pres">
      <dgm:prSet presAssocID="{1783DDCB-502C-4F88-8691-3284A542C6A9}" presName="horzTwo" presStyleCnt="0"/>
      <dgm:spPr/>
    </dgm:pt>
    <dgm:pt modelId="{4555CD92-A4EA-4801-9794-F1862520B66C}" type="pres">
      <dgm:prSet presAssocID="{88B0737B-AFEA-4785-A4E4-625C73B13A50}" presName="vertThree" presStyleCnt="0"/>
      <dgm:spPr/>
    </dgm:pt>
    <dgm:pt modelId="{D718AA87-BC90-44B9-90D9-AC7D8F6E44B6}" type="pres">
      <dgm:prSet presAssocID="{88B0737B-AFEA-4785-A4E4-625C73B13A50}" presName="txThree" presStyleLbl="node3" presStyleIdx="0" presStyleCnt="3">
        <dgm:presLayoutVars>
          <dgm:chPref val="3"/>
        </dgm:presLayoutVars>
      </dgm:prSet>
      <dgm:spPr/>
    </dgm:pt>
    <dgm:pt modelId="{91F0FF43-09C6-4B61-9724-1557A5C9A2D9}" type="pres">
      <dgm:prSet presAssocID="{88B0737B-AFEA-4785-A4E4-625C73B13A50}" presName="horzThree" presStyleCnt="0"/>
      <dgm:spPr/>
    </dgm:pt>
    <dgm:pt modelId="{1F4E5E22-AF70-4F38-AAF1-C05F1F9C6EDB}" type="pres">
      <dgm:prSet presAssocID="{C280AA6D-01EC-4910-BF78-FBB6DE0796E7}" presName="sibSpaceThree" presStyleCnt="0"/>
      <dgm:spPr/>
    </dgm:pt>
    <dgm:pt modelId="{97A7B8AE-AE4E-436E-9211-EDFBD5F5AC64}" type="pres">
      <dgm:prSet presAssocID="{98BED4F5-44BD-4515-99C8-6D6BA3E9AF96}" presName="vertThree" presStyleCnt="0"/>
      <dgm:spPr/>
    </dgm:pt>
    <dgm:pt modelId="{5A9989E4-BEA0-4C0E-B4C9-931C5F0869FD}" type="pres">
      <dgm:prSet presAssocID="{98BED4F5-44BD-4515-99C8-6D6BA3E9AF96}" presName="txThree" presStyleLbl="node3" presStyleIdx="1" presStyleCnt="3">
        <dgm:presLayoutVars>
          <dgm:chPref val="3"/>
        </dgm:presLayoutVars>
      </dgm:prSet>
      <dgm:spPr/>
    </dgm:pt>
    <dgm:pt modelId="{AC338475-B874-45E1-BB68-5867B838D975}" type="pres">
      <dgm:prSet presAssocID="{98BED4F5-44BD-4515-99C8-6D6BA3E9AF96}" presName="horzThree" presStyleCnt="0"/>
      <dgm:spPr/>
    </dgm:pt>
    <dgm:pt modelId="{0DBE556C-3D8F-43EE-A259-0E21791378BE}" type="pres">
      <dgm:prSet presAssocID="{AE09615C-4AAC-4E69-8905-F479375A35A5}" presName="sibSpaceTwo" presStyleCnt="0"/>
      <dgm:spPr/>
    </dgm:pt>
    <dgm:pt modelId="{61BB9366-A3D9-47DA-9D57-D2BC8C3F69E9}" type="pres">
      <dgm:prSet presAssocID="{E550B7F6-F641-43C0-9D95-B5F92B0A0955}" presName="vertTwo" presStyleCnt="0"/>
      <dgm:spPr/>
    </dgm:pt>
    <dgm:pt modelId="{5BB833DB-33A4-4C51-8A51-F70DAAE9C4D5}" type="pres">
      <dgm:prSet presAssocID="{E550B7F6-F641-43C0-9D95-B5F92B0A0955}" presName="txTwo" presStyleLbl="node2" presStyleIdx="1" presStyleCnt="2">
        <dgm:presLayoutVars>
          <dgm:chPref val="3"/>
        </dgm:presLayoutVars>
      </dgm:prSet>
      <dgm:spPr/>
    </dgm:pt>
    <dgm:pt modelId="{C800CEC2-B73C-47BA-9A92-EB03BA20882E}" type="pres">
      <dgm:prSet presAssocID="{E550B7F6-F641-43C0-9D95-B5F92B0A0955}" presName="parTransTwo" presStyleCnt="0"/>
      <dgm:spPr/>
    </dgm:pt>
    <dgm:pt modelId="{05EB72F8-24E8-4231-9D62-FF3876AE4CE8}" type="pres">
      <dgm:prSet presAssocID="{E550B7F6-F641-43C0-9D95-B5F92B0A0955}" presName="horzTwo" presStyleCnt="0"/>
      <dgm:spPr/>
    </dgm:pt>
    <dgm:pt modelId="{35DC9B2B-4FE5-42F8-8F4C-5C460F32B46E}" type="pres">
      <dgm:prSet presAssocID="{2A78130C-B85A-46AE-AA54-7C8B1E90C21E}" presName="vertThree" presStyleCnt="0"/>
      <dgm:spPr/>
    </dgm:pt>
    <dgm:pt modelId="{852FD82C-E82D-4222-BA86-F2BBDAA4F67F}" type="pres">
      <dgm:prSet presAssocID="{2A78130C-B85A-46AE-AA54-7C8B1E90C21E}" presName="txThree" presStyleLbl="node3" presStyleIdx="2" presStyleCnt="3">
        <dgm:presLayoutVars>
          <dgm:chPref val="3"/>
        </dgm:presLayoutVars>
      </dgm:prSet>
      <dgm:spPr/>
    </dgm:pt>
    <dgm:pt modelId="{70619A6D-28EE-4120-B781-93046B4AFB5C}" type="pres">
      <dgm:prSet presAssocID="{2A78130C-B85A-46AE-AA54-7C8B1E90C21E}" presName="horzThree" presStyleCnt="0"/>
      <dgm:spPr/>
    </dgm:pt>
  </dgm:ptLst>
  <dgm:cxnLst>
    <dgm:cxn modelId="{4E04F804-2932-4F89-BA44-EA5DB13756AE}" srcId="{1E05CCB8-16F4-4DBC-BC51-232A932D2CB1}" destId="{E550B7F6-F641-43C0-9D95-B5F92B0A0955}" srcOrd="1" destOrd="0" parTransId="{8DCEEC37-DBAF-48C8-A9C0-CD1F42C0B1B6}" sibTransId="{142B6105-3074-4289-991F-E990CBA7AC0C}"/>
    <dgm:cxn modelId="{41700223-7605-43EA-A11E-83C21F544A41}" srcId="{E550B7F6-F641-43C0-9D95-B5F92B0A0955}" destId="{2A78130C-B85A-46AE-AA54-7C8B1E90C21E}" srcOrd="0" destOrd="0" parTransId="{2D8A55FC-BA47-4302-9787-69A69A1EEE08}" sibTransId="{02790C9E-FDF3-48A0-937C-BC0E763EC3C7}"/>
    <dgm:cxn modelId="{59021339-3BFE-4D27-AEC1-621EEFA1A93B}" type="presOf" srcId="{1E05CCB8-16F4-4DBC-BC51-232A932D2CB1}" destId="{03B866F8-9B63-4C95-9A27-45B81A30AEF7}" srcOrd="0" destOrd="0" presId="urn:microsoft.com/office/officeart/2005/8/layout/hierarchy4"/>
    <dgm:cxn modelId="{27A6636A-4B69-4502-ACBF-CE92949EC5A2}" srcId="{1E05CCB8-16F4-4DBC-BC51-232A932D2CB1}" destId="{1783DDCB-502C-4F88-8691-3284A542C6A9}" srcOrd="0" destOrd="0" parTransId="{B992E880-F8DE-4CDC-BDD6-A419405E6F38}" sibTransId="{AE09615C-4AAC-4E69-8905-F479375A35A5}"/>
    <dgm:cxn modelId="{7919B84F-BB6A-40EC-8335-D2F446F23E77}" type="presOf" srcId="{98BED4F5-44BD-4515-99C8-6D6BA3E9AF96}" destId="{5A9989E4-BEA0-4C0E-B4C9-931C5F0869FD}" srcOrd="0" destOrd="0" presId="urn:microsoft.com/office/officeart/2005/8/layout/hierarchy4"/>
    <dgm:cxn modelId="{0ACE6183-14DF-4D10-B9B5-88667612E2DD}" srcId="{1783DDCB-502C-4F88-8691-3284A542C6A9}" destId="{88B0737B-AFEA-4785-A4E4-625C73B13A50}" srcOrd="0" destOrd="0" parTransId="{31F86921-B643-4DDB-92C1-2019590D4A42}" sibTransId="{C280AA6D-01EC-4910-BF78-FBB6DE0796E7}"/>
    <dgm:cxn modelId="{5AF17B83-BDF5-4112-8C72-573744981AB9}" type="presOf" srcId="{E550B7F6-F641-43C0-9D95-B5F92B0A0955}" destId="{5BB833DB-33A4-4C51-8A51-F70DAAE9C4D5}" srcOrd="0" destOrd="0" presId="urn:microsoft.com/office/officeart/2005/8/layout/hierarchy4"/>
    <dgm:cxn modelId="{E5C33C86-FFD5-41D0-A4CA-F777D0AB452A}" srcId="{68DFFC67-2DE4-4084-9BAD-6AB850EA96E0}" destId="{1E05CCB8-16F4-4DBC-BC51-232A932D2CB1}" srcOrd="0" destOrd="0" parTransId="{50226B95-4DCA-4392-9902-3BF4D4CDEE39}" sibTransId="{11E77C13-FC67-4D6F-AFE2-B486A7D1D3C3}"/>
    <dgm:cxn modelId="{69C121C7-6D88-4596-B54E-8FC3A7B649EE}" type="presOf" srcId="{88B0737B-AFEA-4785-A4E4-625C73B13A50}" destId="{D718AA87-BC90-44B9-90D9-AC7D8F6E44B6}" srcOrd="0" destOrd="0" presId="urn:microsoft.com/office/officeart/2005/8/layout/hierarchy4"/>
    <dgm:cxn modelId="{67F375D6-D54E-4F61-B53E-B7EE90F36814}" srcId="{1783DDCB-502C-4F88-8691-3284A542C6A9}" destId="{98BED4F5-44BD-4515-99C8-6D6BA3E9AF96}" srcOrd="1" destOrd="0" parTransId="{0C2F773E-8DFF-48D9-8470-257D276A82A8}" sibTransId="{065AC1AF-C3B2-48C5-B336-15953CCE63F2}"/>
    <dgm:cxn modelId="{3A5162EF-0516-4417-823E-0694AC936086}" type="presOf" srcId="{1783DDCB-502C-4F88-8691-3284A542C6A9}" destId="{A44102DA-AF69-4CF6-A7EE-AA20D9393AB7}" srcOrd="0" destOrd="0" presId="urn:microsoft.com/office/officeart/2005/8/layout/hierarchy4"/>
    <dgm:cxn modelId="{343985FD-C2CA-4A27-8511-A9952BD3B499}" type="presOf" srcId="{68DFFC67-2DE4-4084-9BAD-6AB850EA96E0}" destId="{F01B4D8B-B497-421D-8D77-CF356117B0D3}" srcOrd="0" destOrd="0" presId="urn:microsoft.com/office/officeart/2005/8/layout/hierarchy4"/>
    <dgm:cxn modelId="{F32EDFFE-E911-485A-AA58-99A67F952038}" type="presOf" srcId="{2A78130C-B85A-46AE-AA54-7C8B1E90C21E}" destId="{852FD82C-E82D-4222-BA86-F2BBDAA4F67F}" srcOrd="0" destOrd="0" presId="urn:microsoft.com/office/officeart/2005/8/layout/hierarchy4"/>
    <dgm:cxn modelId="{93FB8975-B922-43FF-AE45-B7301DD8A96D}" type="presParOf" srcId="{F01B4D8B-B497-421D-8D77-CF356117B0D3}" destId="{CDDA2108-53F8-42D6-BF6B-B7A2DCA9BD42}" srcOrd="0" destOrd="0" presId="urn:microsoft.com/office/officeart/2005/8/layout/hierarchy4"/>
    <dgm:cxn modelId="{C438489A-DF8B-47D9-B869-22220EC0987A}" type="presParOf" srcId="{CDDA2108-53F8-42D6-BF6B-B7A2DCA9BD42}" destId="{03B866F8-9B63-4C95-9A27-45B81A30AEF7}" srcOrd="0" destOrd="0" presId="urn:microsoft.com/office/officeart/2005/8/layout/hierarchy4"/>
    <dgm:cxn modelId="{A109FE77-9D25-4AA4-BABB-AE14B14C801E}" type="presParOf" srcId="{CDDA2108-53F8-42D6-BF6B-B7A2DCA9BD42}" destId="{05C35232-6B48-4B97-B057-366B1B252221}" srcOrd="1" destOrd="0" presId="urn:microsoft.com/office/officeart/2005/8/layout/hierarchy4"/>
    <dgm:cxn modelId="{36FEFDF5-BBC9-4B60-B0E5-88BAB1DF6D54}" type="presParOf" srcId="{CDDA2108-53F8-42D6-BF6B-B7A2DCA9BD42}" destId="{F82D56FF-7F9C-400F-9375-59A64D7AA9D5}" srcOrd="2" destOrd="0" presId="urn:microsoft.com/office/officeart/2005/8/layout/hierarchy4"/>
    <dgm:cxn modelId="{F6D1E396-E721-43C5-96C8-ACAD2CBAA5A8}" type="presParOf" srcId="{F82D56FF-7F9C-400F-9375-59A64D7AA9D5}" destId="{E4863DA6-B112-4F9C-A6F9-6D93C40642DF}" srcOrd="0" destOrd="0" presId="urn:microsoft.com/office/officeart/2005/8/layout/hierarchy4"/>
    <dgm:cxn modelId="{B0EE84C3-F20F-4719-8BD6-F5144008B10F}" type="presParOf" srcId="{E4863DA6-B112-4F9C-A6F9-6D93C40642DF}" destId="{A44102DA-AF69-4CF6-A7EE-AA20D9393AB7}" srcOrd="0" destOrd="0" presId="urn:microsoft.com/office/officeart/2005/8/layout/hierarchy4"/>
    <dgm:cxn modelId="{1F9675D5-D721-4702-8B83-1B013A55CD77}" type="presParOf" srcId="{E4863DA6-B112-4F9C-A6F9-6D93C40642DF}" destId="{7C6C0359-8B1B-4211-BD55-35AD1CEDC5A8}" srcOrd="1" destOrd="0" presId="urn:microsoft.com/office/officeart/2005/8/layout/hierarchy4"/>
    <dgm:cxn modelId="{9194CE5B-5203-4668-8282-3248110E5BC4}" type="presParOf" srcId="{E4863DA6-B112-4F9C-A6F9-6D93C40642DF}" destId="{A7AA5056-577F-4A96-89BF-FBFC1A2D00BC}" srcOrd="2" destOrd="0" presId="urn:microsoft.com/office/officeart/2005/8/layout/hierarchy4"/>
    <dgm:cxn modelId="{9E63054D-F83B-45FE-BA01-E337095BFD19}" type="presParOf" srcId="{A7AA5056-577F-4A96-89BF-FBFC1A2D00BC}" destId="{4555CD92-A4EA-4801-9794-F1862520B66C}" srcOrd="0" destOrd="0" presId="urn:microsoft.com/office/officeart/2005/8/layout/hierarchy4"/>
    <dgm:cxn modelId="{0C57FC13-762A-4949-909F-77D6EC8B2484}" type="presParOf" srcId="{4555CD92-A4EA-4801-9794-F1862520B66C}" destId="{D718AA87-BC90-44B9-90D9-AC7D8F6E44B6}" srcOrd="0" destOrd="0" presId="urn:microsoft.com/office/officeart/2005/8/layout/hierarchy4"/>
    <dgm:cxn modelId="{93369309-7934-4F74-9138-79226E8F7853}" type="presParOf" srcId="{4555CD92-A4EA-4801-9794-F1862520B66C}" destId="{91F0FF43-09C6-4B61-9724-1557A5C9A2D9}" srcOrd="1" destOrd="0" presId="urn:microsoft.com/office/officeart/2005/8/layout/hierarchy4"/>
    <dgm:cxn modelId="{C0EE4250-4DB6-47AA-B170-8B6D57B390EA}" type="presParOf" srcId="{A7AA5056-577F-4A96-89BF-FBFC1A2D00BC}" destId="{1F4E5E22-AF70-4F38-AAF1-C05F1F9C6EDB}" srcOrd="1" destOrd="0" presId="urn:microsoft.com/office/officeart/2005/8/layout/hierarchy4"/>
    <dgm:cxn modelId="{7B797AC7-7933-491C-89F8-C53D143F8174}" type="presParOf" srcId="{A7AA5056-577F-4A96-89BF-FBFC1A2D00BC}" destId="{97A7B8AE-AE4E-436E-9211-EDFBD5F5AC64}" srcOrd="2" destOrd="0" presId="urn:microsoft.com/office/officeart/2005/8/layout/hierarchy4"/>
    <dgm:cxn modelId="{63CD3859-A7AD-46B9-9835-99EB9484A017}" type="presParOf" srcId="{97A7B8AE-AE4E-436E-9211-EDFBD5F5AC64}" destId="{5A9989E4-BEA0-4C0E-B4C9-931C5F0869FD}" srcOrd="0" destOrd="0" presId="urn:microsoft.com/office/officeart/2005/8/layout/hierarchy4"/>
    <dgm:cxn modelId="{9E8BA94E-7785-4E70-9416-0E5A5E1C7D6F}" type="presParOf" srcId="{97A7B8AE-AE4E-436E-9211-EDFBD5F5AC64}" destId="{AC338475-B874-45E1-BB68-5867B838D975}" srcOrd="1" destOrd="0" presId="urn:microsoft.com/office/officeart/2005/8/layout/hierarchy4"/>
    <dgm:cxn modelId="{D8924AF8-6075-4E8C-99BF-CAFD8D663FA8}" type="presParOf" srcId="{F82D56FF-7F9C-400F-9375-59A64D7AA9D5}" destId="{0DBE556C-3D8F-43EE-A259-0E21791378BE}" srcOrd="1" destOrd="0" presId="urn:microsoft.com/office/officeart/2005/8/layout/hierarchy4"/>
    <dgm:cxn modelId="{4E190B74-DF7E-48CE-BD00-22A79C9354DA}" type="presParOf" srcId="{F82D56FF-7F9C-400F-9375-59A64D7AA9D5}" destId="{61BB9366-A3D9-47DA-9D57-D2BC8C3F69E9}" srcOrd="2" destOrd="0" presId="urn:microsoft.com/office/officeart/2005/8/layout/hierarchy4"/>
    <dgm:cxn modelId="{F0A0E869-1745-4070-9C00-FB70DDBAA9EA}" type="presParOf" srcId="{61BB9366-A3D9-47DA-9D57-D2BC8C3F69E9}" destId="{5BB833DB-33A4-4C51-8A51-F70DAAE9C4D5}" srcOrd="0" destOrd="0" presId="urn:microsoft.com/office/officeart/2005/8/layout/hierarchy4"/>
    <dgm:cxn modelId="{70C098A0-D173-4812-AE36-C2535AF4A344}" type="presParOf" srcId="{61BB9366-A3D9-47DA-9D57-D2BC8C3F69E9}" destId="{C800CEC2-B73C-47BA-9A92-EB03BA20882E}" srcOrd="1" destOrd="0" presId="urn:microsoft.com/office/officeart/2005/8/layout/hierarchy4"/>
    <dgm:cxn modelId="{53E0D4BC-ECC2-428D-8F13-DD7092F12D60}" type="presParOf" srcId="{61BB9366-A3D9-47DA-9D57-D2BC8C3F69E9}" destId="{05EB72F8-24E8-4231-9D62-FF3876AE4CE8}" srcOrd="2" destOrd="0" presId="urn:microsoft.com/office/officeart/2005/8/layout/hierarchy4"/>
    <dgm:cxn modelId="{41DC689B-9395-48C0-9583-990FCC8DD93B}" type="presParOf" srcId="{05EB72F8-24E8-4231-9D62-FF3876AE4CE8}" destId="{35DC9B2B-4FE5-42F8-8F4C-5C460F32B46E}" srcOrd="0" destOrd="0" presId="urn:microsoft.com/office/officeart/2005/8/layout/hierarchy4"/>
    <dgm:cxn modelId="{FC00B7D7-D14E-4DED-8441-723AF05715C2}" type="presParOf" srcId="{35DC9B2B-4FE5-42F8-8F4C-5C460F32B46E}" destId="{852FD82C-E82D-4222-BA86-F2BBDAA4F67F}" srcOrd="0" destOrd="0" presId="urn:microsoft.com/office/officeart/2005/8/layout/hierarchy4"/>
    <dgm:cxn modelId="{16F928DF-8DE9-4A0C-9858-4B9F88712D84}" type="presParOf" srcId="{35DC9B2B-4FE5-42F8-8F4C-5C460F32B46E}" destId="{70619A6D-28EE-4120-B781-93046B4AFB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DFFC67-2DE4-4084-9BAD-6AB850EA96E0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E05CCB8-16F4-4DBC-BC51-232A932D2CB1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0226B95-4DCA-4392-9902-3BF4D4CDEE39}" type="parTrans" cxnId="{E5C33C86-FFD5-41D0-A4CA-F777D0AB452A}">
      <dgm:prSet/>
      <dgm:spPr/>
      <dgm:t>
        <a:bodyPr/>
        <a:lstStyle/>
        <a:p>
          <a:endParaRPr lang="en-US"/>
        </a:p>
      </dgm:t>
    </dgm:pt>
    <dgm:pt modelId="{11E77C13-FC67-4D6F-AFE2-B486A7D1D3C3}" type="sibTrans" cxnId="{E5C33C86-FFD5-41D0-A4CA-F777D0AB452A}">
      <dgm:prSet/>
      <dgm:spPr/>
      <dgm:t>
        <a:bodyPr/>
        <a:lstStyle/>
        <a:p>
          <a:endParaRPr lang="en-US"/>
        </a:p>
      </dgm:t>
    </dgm:pt>
    <dgm:pt modelId="{1783DDCB-502C-4F88-8691-3284A542C6A9}">
      <dgm:prSet phldrT="[Text]"/>
      <dgm:spPr/>
      <dgm:t>
        <a:bodyPr/>
        <a:lstStyle/>
        <a:p>
          <a:r>
            <a:rPr lang="en-US"/>
            <a:t>Commonly express the Odds as a ratio of two numbers</a:t>
          </a:r>
          <a:endParaRPr lang="en-US" dirty="0"/>
        </a:p>
      </dgm:t>
    </dgm:pt>
    <dgm:pt modelId="{B992E880-F8DE-4CDC-BDD6-A419405E6F38}" type="parTrans" cxnId="{27A6636A-4B69-4502-ACBF-CE92949EC5A2}">
      <dgm:prSet/>
      <dgm:spPr/>
      <dgm:t>
        <a:bodyPr/>
        <a:lstStyle/>
        <a:p>
          <a:endParaRPr lang="en-US"/>
        </a:p>
      </dgm:t>
    </dgm:pt>
    <dgm:pt modelId="{AE09615C-4AAC-4E69-8905-F479375A35A5}" type="sibTrans" cxnId="{27A6636A-4B69-4502-ACBF-CE92949EC5A2}">
      <dgm:prSet/>
      <dgm:spPr/>
      <dgm:t>
        <a:bodyPr/>
        <a:lstStyle/>
        <a:p>
          <a:endParaRPr lang="en-US"/>
        </a:p>
      </dgm:t>
    </dgm:pt>
    <dgm:pt modelId="{88B0737B-AFEA-4785-A4E4-625C73B13A50}">
      <dgm:prSet phldrT="[Text]"/>
      <dgm:spPr/>
      <dgm:t>
        <a:bodyPr/>
        <a:lstStyle/>
        <a:p>
          <a:r>
            <a:rPr lang="en-US"/>
            <a:t>Odds = 4.5 or as 90 : 20 (the event occurs 4.5 times more often than another event) </a:t>
          </a:r>
          <a:endParaRPr lang="en-US" dirty="0"/>
        </a:p>
      </dgm:t>
    </dgm:pt>
    <dgm:pt modelId="{31F86921-B643-4DDB-92C1-2019590D4A42}" type="parTrans" cxnId="{0ACE6183-14DF-4D10-B9B5-88667612E2DD}">
      <dgm:prSet/>
      <dgm:spPr/>
      <dgm:t>
        <a:bodyPr/>
        <a:lstStyle/>
        <a:p>
          <a:endParaRPr lang="en-US"/>
        </a:p>
      </dgm:t>
    </dgm:pt>
    <dgm:pt modelId="{C280AA6D-01EC-4910-BF78-FBB6DE0796E7}" type="sibTrans" cxnId="{0ACE6183-14DF-4D10-B9B5-88667612E2DD}">
      <dgm:prSet/>
      <dgm:spPr/>
      <dgm:t>
        <a:bodyPr/>
        <a:lstStyle/>
        <a:p>
          <a:endParaRPr lang="en-US"/>
        </a:p>
      </dgm:t>
    </dgm:pt>
    <dgm:pt modelId="{98BED4F5-44BD-4515-99C8-6D6BA3E9AF96}">
      <dgm:prSet phldrT="[Text]"/>
      <dgm:spPr/>
      <dgm:t>
        <a:bodyPr/>
        <a:lstStyle/>
        <a:p>
          <a:r>
            <a:rPr lang="en-US"/>
            <a:t>Odds = 1 is expressed as 50 : 50 (the event and another event occurs equal likely)</a:t>
          </a:r>
          <a:endParaRPr lang="en-US" dirty="0"/>
        </a:p>
      </dgm:t>
    </dgm:pt>
    <dgm:pt modelId="{0C2F773E-8DFF-48D9-8470-257D276A82A8}" type="parTrans" cxnId="{67F375D6-D54E-4F61-B53E-B7EE90F36814}">
      <dgm:prSet/>
      <dgm:spPr/>
      <dgm:t>
        <a:bodyPr/>
        <a:lstStyle/>
        <a:p>
          <a:endParaRPr lang="en-US"/>
        </a:p>
      </dgm:t>
    </dgm:pt>
    <dgm:pt modelId="{065AC1AF-C3B2-48C5-B336-15953CCE63F2}" type="sibTrans" cxnId="{67F375D6-D54E-4F61-B53E-B7EE90F36814}">
      <dgm:prSet/>
      <dgm:spPr/>
      <dgm:t>
        <a:bodyPr/>
        <a:lstStyle/>
        <a:p>
          <a:endParaRPr lang="en-US"/>
        </a:p>
      </dgm:t>
    </dgm:pt>
    <dgm:pt modelId="{E550B7F6-F641-43C0-9D95-B5F92B0A0955}">
      <dgm:prSet phldrT="[Text]"/>
      <dgm:spPr/>
      <dgm:t>
        <a:bodyPr/>
        <a:lstStyle/>
        <a:p>
          <a:r>
            <a:rPr lang="en-US"/>
            <a:t>Both numbers are positive integers</a:t>
          </a:r>
          <a:endParaRPr lang="en-US" dirty="0"/>
        </a:p>
      </dgm:t>
    </dgm:pt>
    <dgm:pt modelId="{8DCEEC37-DBAF-48C8-A9C0-CD1F42C0B1B6}" type="parTrans" cxnId="{4E04F804-2932-4F89-BA44-EA5DB13756AE}">
      <dgm:prSet/>
      <dgm:spPr/>
      <dgm:t>
        <a:bodyPr/>
        <a:lstStyle/>
        <a:p>
          <a:endParaRPr lang="en-US"/>
        </a:p>
      </dgm:t>
    </dgm:pt>
    <dgm:pt modelId="{142B6105-3074-4289-991F-E990CBA7AC0C}" type="sibTrans" cxnId="{4E04F804-2932-4F89-BA44-EA5DB13756AE}">
      <dgm:prSet/>
      <dgm:spPr/>
      <dgm:t>
        <a:bodyPr/>
        <a:lstStyle/>
        <a:p>
          <a:endParaRPr lang="en-US"/>
        </a:p>
      </dgm:t>
    </dgm:pt>
    <dgm:pt modelId="{2A78130C-B85A-46AE-AA54-7C8B1E90C21E}">
      <dgm:prSet phldrT="[Text]"/>
      <dgm:spPr/>
      <dgm:t>
        <a:bodyPr/>
        <a:lstStyle/>
        <a:p>
          <a:r>
            <a:rPr lang="en-US"/>
            <a:t>Odds = 0.3333 or as 1 : 3 (another event occurs almost 3 times more often than the event)</a:t>
          </a:r>
          <a:endParaRPr lang="en-US" dirty="0"/>
        </a:p>
      </dgm:t>
    </dgm:pt>
    <dgm:pt modelId="{2D8A55FC-BA47-4302-9787-69A69A1EEE08}" type="parTrans" cxnId="{41700223-7605-43EA-A11E-83C21F544A41}">
      <dgm:prSet/>
      <dgm:spPr/>
      <dgm:t>
        <a:bodyPr/>
        <a:lstStyle/>
        <a:p>
          <a:endParaRPr lang="en-US"/>
        </a:p>
      </dgm:t>
    </dgm:pt>
    <dgm:pt modelId="{02790C9E-FDF3-48A0-937C-BC0E763EC3C7}" type="sibTrans" cxnId="{41700223-7605-43EA-A11E-83C21F544A41}">
      <dgm:prSet/>
      <dgm:spPr/>
      <dgm:t>
        <a:bodyPr/>
        <a:lstStyle/>
        <a:p>
          <a:endParaRPr lang="en-US"/>
        </a:p>
      </dgm:t>
    </dgm:pt>
    <dgm:pt modelId="{F01B4D8B-B497-421D-8D77-CF356117B0D3}" type="pres">
      <dgm:prSet presAssocID="{68DFFC67-2DE4-4084-9BAD-6AB850EA96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DA2108-53F8-42D6-BF6B-B7A2DCA9BD42}" type="pres">
      <dgm:prSet presAssocID="{1E05CCB8-16F4-4DBC-BC51-232A932D2CB1}" presName="vertOne" presStyleCnt="0"/>
      <dgm:spPr/>
    </dgm:pt>
    <dgm:pt modelId="{03B866F8-9B63-4C95-9A27-45B81A30AEF7}" type="pres">
      <dgm:prSet presAssocID="{1E05CCB8-16F4-4DBC-BC51-232A932D2CB1}" presName="txOne" presStyleLbl="node0" presStyleIdx="0" presStyleCnt="1">
        <dgm:presLayoutVars>
          <dgm:chPref val="3"/>
        </dgm:presLayoutVars>
      </dgm:prSet>
      <dgm:spPr/>
    </dgm:pt>
    <dgm:pt modelId="{05C35232-6B48-4B97-B057-366B1B252221}" type="pres">
      <dgm:prSet presAssocID="{1E05CCB8-16F4-4DBC-BC51-232A932D2CB1}" presName="parTransOne" presStyleCnt="0"/>
      <dgm:spPr/>
    </dgm:pt>
    <dgm:pt modelId="{F82D56FF-7F9C-400F-9375-59A64D7AA9D5}" type="pres">
      <dgm:prSet presAssocID="{1E05CCB8-16F4-4DBC-BC51-232A932D2CB1}" presName="horzOne" presStyleCnt="0"/>
      <dgm:spPr/>
    </dgm:pt>
    <dgm:pt modelId="{E4863DA6-B112-4F9C-A6F9-6D93C40642DF}" type="pres">
      <dgm:prSet presAssocID="{1783DDCB-502C-4F88-8691-3284A542C6A9}" presName="vertTwo" presStyleCnt="0"/>
      <dgm:spPr/>
    </dgm:pt>
    <dgm:pt modelId="{A44102DA-AF69-4CF6-A7EE-AA20D9393AB7}" type="pres">
      <dgm:prSet presAssocID="{1783DDCB-502C-4F88-8691-3284A542C6A9}" presName="txTwo" presStyleLbl="node2" presStyleIdx="0" presStyleCnt="2">
        <dgm:presLayoutVars>
          <dgm:chPref val="3"/>
        </dgm:presLayoutVars>
      </dgm:prSet>
      <dgm:spPr/>
    </dgm:pt>
    <dgm:pt modelId="{7C6C0359-8B1B-4211-BD55-35AD1CEDC5A8}" type="pres">
      <dgm:prSet presAssocID="{1783DDCB-502C-4F88-8691-3284A542C6A9}" presName="parTransTwo" presStyleCnt="0"/>
      <dgm:spPr/>
    </dgm:pt>
    <dgm:pt modelId="{A7AA5056-577F-4A96-89BF-FBFC1A2D00BC}" type="pres">
      <dgm:prSet presAssocID="{1783DDCB-502C-4F88-8691-3284A542C6A9}" presName="horzTwo" presStyleCnt="0"/>
      <dgm:spPr/>
    </dgm:pt>
    <dgm:pt modelId="{4555CD92-A4EA-4801-9794-F1862520B66C}" type="pres">
      <dgm:prSet presAssocID="{88B0737B-AFEA-4785-A4E4-625C73B13A50}" presName="vertThree" presStyleCnt="0"/>
      <dgm:spPr/>
    </dgm:pt>
    <dgm:pt modelId="{D718AA87-BC90-44B9-90D9-AC7D8F6E44B6}" type="pres">
      <dgm:prSet presAssocID="{88B0737B-AFEA-4785-A4E4-625C73B13A50}" presName="txThree" presStyleLbl="node3" presStyleIdx="0" presStyleCnt="3">
        <dgm:presLayoutVars>
          <dgm:chPref val="3"/>
        </dgm:presLayoutVars>
      </dgm:prSet>
      <dgm:spPr/>
    </dgm:pt>
    <dgm:pt modelId="{91F0FF43-09C6-4B61-9724-1557A5C9A2D9}" type="pres">
      <dgm:prSet presAssocID="{88B0737B-AFEA-4785-A4E4-625C73B13A50}" presName="horzThree" presStyleCnt="0"/>
      <dgm:spPr/>
    </dgm:pt>
    <dgm:pt modelId="{1F4E5E22-AF70-4F38-AAF1-C05F1F9C6EDB}" type="pres">
      <dgm:prSet presAssocID="{C280AA6D-01EC-4910-BF78-FBB6DE0796E7}" presName="sibSpaceThree" presStyleCnt="0"/>
      <dgm:spPr/>
    </dgm:pt>
    <dgm:pt modelId="{97A7B8AE-AE4E-436E-9211-EDFBD5F5AC64}" type="pres">
      <dgm:prSet presAssocID="{98BED4F5-44BD-4515-99C8-6D6BA3E9AF96}" presName="vertThree" presStyleCnt="0"/>
      <dgm:spPr/>
    </dgm:pt>
    <dgm:pt modelId="{5A9989E4-BEA0-4C0E-B4C9-931C5F0869FD}" type="pres">
      <dgm:prSet presAssocID="{98BED4F5-44BD-4515-99C8-6D6BA3E9AF96}" presName="txThree" presStyleLbl="node3" presStyleIdx="1" presStyleCnt="3">
        <dgm:presLayoutVars>
          <dgm:chPref val="3"/>
        </dgm:presLayoutVars>
      </dgm:prSet>
      <dgm:spPr/>
    </dgm:pt>
    <dgm:pt modelId="{AC338475-B874-45E1-BB68-5867B838D975}" type="pres">
      <dgm:prSet presAssocID="{98BED4F5-44BD-4515-99C8-6D6BA3E9AF96}" presName="horzThree" presStyleCnt="0"/>
      <dgm:spPr/>
    </dgm:pt>
    <dgm:pt modelId="{0DBE556C-3D8F-43EE-A259-0E21791378BE}" type="pres">
      <dgm:prSet presAssocID="{AE09615C-4AAC-4E69-8905-F479375A35A5}" presName="sibSpaceTwo" presStyleCnt="0"/>
      <dgm:spPr/>
    </dgm:pt>
    <dgm:pt modelId="{61BB9366-A3D9-47DA-9D57-D2BC8C3F69E9}" type="pres">
      <dgm:prSet presAssocID="{E550B7F6-F641-43C0-9D95-B5F92B0A0955}" presName="vertTwo" presStyleCnt="0"/>
      <dgm:spPr/>
    </dgm:pt>
    <dgm:pt modelId="{5BB833DB-33A4-4C51-8A51-F70DAAE9C4D5}" type="pres">
      <dgm:prSet presAssocID="{E550B7F6-F641-43C0-9D95-B5F92B0A0955}" presName="txTwo" presStyleLbl="node2" presStyleIdx="1" presStyleCnt="2">
        <dgm:presLayoutVars>
          <dgm:chPref val="3"/>
        </dgm:presLayoutVars>
      </dgm:prSet>
      <dgm:spPr/>
    </dgm:pt>
    <dgm:pt modelId="{C800CEC2-B73C-47BA-9A92-EB03BA20882E}" type="pres">
      <dgm:prSet presAssocID="{E550B7F6-F641-43C0-9D95-B5F92B0A0955}" presName="parTransTwo" presStyleCnt="0"/>
      <dgm:spPr/>
    </dgm:pt>
    <dgm:pt modelId="{05EB72F8-24E8-4231-9D62-FF3876AE4CE8}" type="pres">
      <dgm:prSet presAssocID="{E550B7F6-F641-43C0-9D95-B5F92B0A0955}" presName="horzTwo" presStyleCnt="0"/>
      <dgm:spPr/>
    </dgm:pt>
    <dgm:pt modelId="{35DC9B2B-4FE5-42F8-8F4C-5C460F32B46E}" type="pres">
      <dgm:prSet presAssocID="{2A78130C-B85A-46AE-AA54-7C8B1E90C21E}" presName="vertThree" presStyleCnt="0"/>
      <dgm:spPr/>
    </dgm:pt>
    <dgm:pt modelId="{852FD82C-E82D-4222-BA86-F2BBDAA4F67F}" type="pres">
      <dgm:prSet presAssocID="{2A78130C-B85A-46AE-AA54-7C8B1E90C21E}" presName="txThree" presStyleLbl="node3" presStyleIdx="2" presStyleCnt="3">
        <dgm:presLayoutVars>
          <dgm:chPref val="3"/>
        </dgm:presLayoutVars>
      </dgm:prSet>
      <dgm:spPr/>
    </dgm:pt>
    <dgm:pt modelId="{70619A6D-28EE-4120-B781-93046B4AFB5C}" type="pres">
      <dgm:prSet presAssocID="{2A78130C-B85A-46AE-AA54-7C8B1E90C21E}" presName="horzThree" presStyleCnt="0"/>
      <dgm:spPr/>
    </dgm:pt>
  </dgm:ptLst>
  <dgm:cxnLst>
    <dgm:cxn modelId="{4E04F804-2932-4F89-BA44-EA5DB13756AE}" srcId="{1E05CCB8-16F4-4DBC-BC51-232A932D2CB1}" destId="{E550B7F6-F641-43C0-9D95-B5F92B0A0955}" srcOrd="1" destOrd="0" parTransId="{8DCEEC37-DBAF-48C8-A9C0-CD1F42C0B1B6}" sibTransId="{142B6105-3074-4289-991F-E990CBA7AC0C}"/>
    <dgm:cxn modelId="{41700223-7605-43EA-A11E-83C21F544A41}" srcId="{E550B7F6-F641-43C0-9D95-B5F92B0A0955}" destId="{2A78130C-B85A-46AE-AA54-7C8B1E90C21E}" srcOrd="0" destOrd="0" parTransId="{2D8A55FC-BA47-4302-9787-69A69A1EEE08}" sibTransId="{02790C9E-FDF3-48A0-937C-BC0E763EC3C7}"/>
    <dgm:cxn modelId="{59021339-3BFE-4D27-AEC1-621EEFA1A93B}" type="presOf" srcId="{1E05CCB8-16F4-4DBC-BC51-232A932D2CB1}" destId="{03B866F8-9B63-4C95-9A27-45B81A30AEF7}" srcOrd="0" destOrd="0" presId="urn:microsoft.com/office/officeart/2005/8/layout/hierarchy4"/>
    <dgm:cxn modelId="{27A6636A-4B69-4502-ACBF-CE92949EC5A2}" srcId="{1E05CCB8-16F4-4DBC-BC51-232A932D2CB1}" destId="{1783DDCB-502C-4F88-8691-3284A542C6A9}" srcOrd="0" destOrd="0" parTransId="{B992E880-F8DE-4CDC-BDD6-A419405E6F38}" sibTransId="{AE09615C-4AAC-4E69-8905-F479375A35A5}"/>
    <dgm:cxn modelId="{7919B84F-BB6A-40EC-8335-D2F446F23E77}" type="presOf" srcId="{98BED4F5-44BD-4515-99C8-6D6BA3E9AF96}" destId="{5A9989E4-BEA0-4C0E-B4C9-931C5F0869FD}" srcOrd="0" destOrd="0" presId="urn:microsoft.com/office/officeart/2005/8/layout/hierarchy4"/>
    <dgm:cxn modelId="{0ACE6183-14DF-4D10-B9B5-88667612E2DD}" srcId="{1783DDCB-502C-4F88-8691-3284A542C6A9}" destId="{88B0737B-AFEA-4785-A4E4-625C73B13A50}" srcOrd="0" destOrd="0" parTransId="{31F86921-B643-4DDB-92C1-2019590D4A42}" sibTransId="{C280AA6D-01EC-4910-BF78-FBB6DE0796E7}"/>
    <dgm:cxn modelId="{5AF17B83-BDF5-4112-8C72-573744981AB9}" type="presOf" srcId="{E550B7F6-F641-43C0-9D95-B5F92B0A0955}" destId="{5BB833DB-33A4-4C51-8A51-F70DAAE9C4D5}" srcOrd="0" destOrd="0" presId="urn:microsoft.com/office/officeart/2005/8/layout/hierarchy4"/>
    <dgm:cxn modelId="{E5C33C86-FFD5-41D0-A4CA-F777D0AB452A}" srcId="{68DFFC67-2DE4-4084-9BAD-6AB850EA96E0}" destId="{1E05CCB8-16F4-4DBC-BC51-232A932D2CB1}" srcOrd="0" destOrd="0" parTransId="{50226B95-4DCA-4392-9902-3BF4D4CDEE39}" sibTransId="{11E77C13-FC67-4D6F-AFE2-B486A7D1D3C3}"/>
    <dgm:cxn modelId="{69C121C7-6D88-4596-B54E-8FC3A7B649EE}" type="presOf" srcId="{88B0737B-AFEA-4785-A4E4-625C73B13A50}" destId="{D718AA87-BC90-44B9-90D9-AC7D8F6E44B6}" srcOrd="0" destOrd="0" presId="urn:microsoft.com/office/officeart/2005/8/layout/hierarchy4"/>
    <dgm:cxn modelId="{67F375D6-D54E-4F61-B53E-B7EE90F36814}" srcId="{1783DDCB-502C-4F88-8691-3284A542C6A9}" destId="{98BED4F5-44BD-4515-99C8-6D6BA3E9AF96}" srcOrd="1" destOrd="0" parTransId="{0C2F773E-8DFF-48D9-8470-257D276A82A8}" sibTransId="{065AC1AF-C3B2-48C5-B336-15953CCE63F2}"/>
    <dgm:cxn modelId="{3A5162EF-0516-4417-823E-0694AC936086}" type="presOf" srcId="{1783DDCB-502C-4F88-8691-3284A542C6A9}" destId="{A44102DA-AF69-4CF6-A7EE-AA20D9393AB7}" srcOrd="0" destOrd="0" presId="urn:microsoft.com/office/officeart/2005/8/layout/hierarchy4"/>
    <dgm:cxn modelId="{343985FD-C2CA-4A27-8511-A9952BD3B499}" type="presOf" srcId="{68DFFC67-2DE4-4084-9BAD-6AB850EA96E0}" destId="{F01B4D8B-B497-421D-8D77-CF356117B0D3}" srcOrd="0" destOrd="0" presId="urn:microsoft.com/office/officeart/2005/8/layout/hierarchy4"/>
    <dgm:cxn modelId="{F32EDFFE-E911-485A-AA58-99A67F952038}" type="presOf" srcId="{2A78130C-B85A-46AE-AA54-7C8B1E90C21E}" destId="{852FD82C-E82D-4222-BA86-F2BBDAA4F67F}" srcOrd="0" destOrd="0" presId="urn:microsoft.com/office/officeart/2005/8/layout/hierarchy4"/>
    <dgm:cxn modelId="{93FB8975-B922-43FF-AE45-B7301DD8A96D}" type="presParOf" srcId="{F01B4D8B-B497-421D-8D77-CF356117B0D3}" destId="{CDDA2108-53F8-42D6-BF6B-B7A2DCA9BD42}" srcOrd="0" destOrd="0" presId="urn:microsoft.com/office/officeart/2005/8/layout/hierarchy4"/>
    <dgm:cxn modelId="{C438489A-DF8B-47D9-B869-22220EC0987A}" type="presParOf" srcId="{CDDA2108-53F8-42D6-BF6B-B7A2DCA9BD42}" destId="{03B866F8-9B63-4C95-9A27-45B81A30AEF7}" srcOrd="0" destOrd="0" presId="urn:microsoft.com/office/officeart/2005/8/layout/hierarchy4"/>
    <dgm:cxn modelId="{A109FE77-9D25-4AA4-BABB-AE14B14C801E}" type="presParOf" srcId="{CDDA2108-53F8-42D6-BF6B-B7A2DCA9BD42}" destId="{05C35232-6B48-4B97-B057-366B1B252221}" srcOrd="1" destOrd="0" presId="urn:microsoft.com/office/officeart/2005/8/layout/hierarchy4"/>
    <dgm:cxn modelId="{36FEFDF5-BBC9-4B60-B0E5-88BAB1DF6D54}" type="presParOf" srcId="{CDDA2108-53F8-42D6-BF6B-B7A2DCA9BD42}" destId="{F82D56FF-7F9C-400F-9375-59A64D7AA9D5}" srcOrd="2" destOrd="0" presId="urn:microsoft.com/office/officeart/2005/8/layout/hierarchy4"/>
    <dgm:cxn modelId="{F6D1E396-E721-43C5-96C8-ACAD2CBAA5A8}" type="presParOf" srcId="{F82D56FF-7F9C-400F-9375-59A64D7AA9D5}" destId="{E4863DA6-B112-4F9C-A6F9-6D93C40642DF}" srcOrd="0" destOrd="0" presId="urn:microsoft.com/office/officeart/2005/8/layout/hierarchy4"/>
    <dgm:cxn modelId="{B0EE84C3-F20F-4719-8BD6-F5144008B10F}" type="presParOf" srcId="{E4863DA6-B112-4F9C-A6F9-6D93C40642DF}" destId="{A44102DA-AF69-4CF6-A7EE-AA20D9393AB7}" srcOrd="0" destOrd="0" presId="urn:microsoft.com/office/officeart/2005/8/layout/hierarchy4"/>
    <dgm:cxn modelId="{1F9675D5-D721-4702-8B83-1B013A55CD77}" type="presParOf" srcId="{E4863DA6-B112-4F9C-A6F9-6D93C40642DF}" destId="{7C6C0359-8B1B-4211-BD55-35AD1CEDC5A8}" srcOrd="1" destOrd="0" presId="urn:microsoft.com/office/officeart/2005/8/layout/hierarchy4"/>
    <dgm:cxn modelId="{9194CE5B-5203-4668-8282-3248110E5BC4}" type="presParOf" srcId="{E4863DA6-B112-4F9C-A6F9-6D93C40642DF}" destId="{A7AA5056-577F-4A96-89BF-FBFC1A2D00BC}" srcOrd="2" destOrd="0" presId="urn:microsoft.com/office/officeart/2005/8/layout/hierarchy4"/>
    <dgm:cxn modelId="{9E63054D-F83B-45FE-BA01-E337095BFD19}" type="presParOf" srcId="{A7AA5056-577F-4A96-89BF-FBFC1A2D00BC}" destId="{4555CD92-A4EA-4801-9794-F1862520B66C}" srcOrd="0" destOrd="0" presId="urn:microsoft.com/office/officeart/2005/8/layout/hierarchy4"/>
    <dgm:cxn modelId="{0C57FC13-762A-4949-909F-77D6EC8B2484}" type="presParOf" srcId="{4555CD92-A4EA-4801-9794-F1862520B66C}" destId="{D718AA87-BC90-44B9-90D9-AC7D8F6E44B6}" srcOrd="0" destOrd="0" presId="urn:microsoft.com/office/officeart/2005/8/layout/hierarchy4"/>
    <dgm:cxn modelId="{93369309-7934-4F74-9138-79226E8F7853}" type="presParOf" srcId="{4555CD92-A4EA-4801-9794-F1862520B66C}" destId="{91F0FF43-09C6-4B61-9724-1557A5C9A2D9}" srcOrd="1" destOrd="0" presId="urn:microsoft.com/office/officeart/2005/8/layout/hierarchy4"/>
    <dgm:cxn modelId="{C0EE4250-4DB6-47AA-B170-8B6D57B390EA}" type="presParOf" srcId="{A7AA5056-577F-4A96-89BF-FBFC1A2D00BC}" destId="{1F4E5E22-AF70-4F38-AAF1-C05F1F9C6EDB}" srcOrd="1" destOrd="0" presId="urn:microsoft.com/office/officeart/2005/8/layout/hierarchy4"/>
    <dgm:cxn modelId="{7B797AC7-7933-491C-89F8-C53D143F8174}" type="presParOf" srcId="{A7AA5056-577F-4A96-89BF-FBFC1A2D00BC}" destId="{97A7B8AE-AE4E-436E-9211-EDFBD5F5AC64}" srcOrd="2" destOrd="0" presId="urn:microsoft.com/office/officeart/2005/8/layout/hierarchy4"/>
    <dgm:cxn modelId="{63CD3859-A7AD-46B9-9835-99EB9484A017}" type="presParOf" srcId="{97A7B8AE-AE4E-436E-9211-EDFBD5F5AC64}" destId="{5A9989E4-BEA0-4C0E-B4C9-931C5F0869FD}" srcOrd="0" destOrd="0" presId="urn:microsoft.com/office/officeart/2005/8/layout/hierarchy4"/>
    <dgm:cxn modelId="{9E8BA94E-7785-4E70-9416-0E5A5E1C7D6F}" type="presParOf" srcId="{97A7B8AE-AE4E-436E-9211-EDFBD5F5AC64}" destId="{AC338475-B874-45E1-BB68-5867B838D975}" srcOrd="1" destOrd="0" presId="urn:microsoft.com/office/officeart/2005/8/layout/hierarchy4"/>
    <dgm:cxn modelId="{D8924AF8-6075-4E8C-99BF-CAFD8D663FA8}" type="presParOf" srcId="{F82D56FF-7F9C-400F-9375-59A64D7AA9D5}" destId="{0DBE556C-3D8F-43EE-A259-0E21791378BE}" srcOrd="1" destOrd="0" presId="urn:microsoft.com/office/officeart/2005/8/layout/hierarchy4"/>
    <dgm:cxn modelId="{4E190B74-DF7E-48CE-BD00-22A79C9354DA}" type="presParOf" srcId="{F82D56FF-7F9C-400F-9375-59A64D7AA9D5}" destId="{61BB9366-A3D9-47DA-9D57-D2BC8C3F69E9}" srcOrd="2" destOrd="0" presId="urn:microsoft.com/office/officeart/2005/8/layout/hierarchy4"/>
    <dgm:cxn modelId="{F0A0E869-1745-4070-9C00-FB70DDBAA9EA}" type="presParOf" srcId="{61BB9366-A3D9-47DA-9D57-D2BC8C3F69E9}" destId="{5BB833DB-33A4-4C51-8A51-F70DAAE9C4D5}" srcOrd="0" destOrd="0" presId="urn:microsoft.com/office/officeart/2005/8/layout/hierarchy4"/>
    <dgm:cxn modelId="{70C098A0-D173-4812-AE36-C2535AF4A344}" type="presParOf" srcId="{61BB9366-A3D9-47DA-9D57-D2BC8C3F69E9}" destId="{C800CEC2-B73C-47BA-9A92-EB03BA20882E}" srcOrd="1" destOrd="0" presId="urn:microsoft.com/office/officeart/2005/8/layout/hierarchy4"/>
    <dgm:cxn modelId="{53E0D4BC-ECC2-428D-8F13-DD7092F12D60}" type="presParOf" srcId="{61BB9366-A3D9-47DA-9D57-D2BC8C3F69E9}" destId="{05EB72F8-24E8-4231-9D62-FF3876AE4CE8}" srcOrd="2" destOrd="0" presId="urn:microsoft.com/office/officeart/2005/8/layout/hierarchy4"/>
    <dgm:cxn modelId="{41DC689B-9395-48C0-9583-990FCC8DD93B}" type="presParOf" srcId="{05EB72F8-24E8-4231-9D62-FF3876AE4CE8}" destId="{35DC9B2B-4FE5-42F8-8F4C-5C460F32B46E}" srcOrd="0" destOrd="0" presId="urn:microsoft.com/office/officeart/2005/8/layout/hierarchy4"/>
    <dgm:cxn modelId="{FC00B7D7-D14E-4DED-8441-723AF05715C2}" type="presParOf" srcId="{35DC9B2B-4FE5-42F8-8F4C-5C460F32B46E}" destId="{852FD82C-E82D-4222-BA86-F2BBDAA4F67F}" srcOrd="0" destOrd="0" presId="urn:microsoft.com/office/officeart/2005/8/layout/hierarchy4"/>
    <dgm:cxn modelId="{16F928DF-8DE9-4A0C-9858-4B9F88712D84}" type="presParOf" srcId="{35DC9B2B-4FE5-42F8-8F4C-5C460F32B46E}" destId="{70619A6D-28EE-4120-B781-93046B4AFB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A1A12E-9CD7-4A4E-8852-28CBFF4F940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BDAAE-3CC2-4CAE-ABBD-D5A9C14D3893}">
      <dgm:prSet phldrT="[Text]"/>
      <dgm:spPr/>
      <dgm:t>
        <a:bodyPr/>
        <a:lstStyle/>
        <a:p>
          <a:r>
            <a:rPr lang="en-US" dirty="0"/>
            <a:t>Definition</a:t>
          </a:r>
        </a:p>
      </dgm:t>
    </dgm:pt>
    <dgm:pt modelId="{E98B0F3A-B594-407F-BA81-0C57A5B64E07}" type="parTrans" cxnId="{45356280-B427-41B5-8434-28F0BB08CD11}">
      <dgm:prSet/>
      <dgm:spPr/>
      <dgm:t>
        <a:bodyPr/>
        <a:lstStyle/>
        <a:p>
          <a:endParaRPr lang="en-US"/>
        </a:p>
      </dgm:t>
    </dgm:pt>
    <dgm:pt modelId="{B42FAC57-D758-4122-913B-6BBEA35ED960}" type="sibTrans" cxnId="{45356280-B427-41B5-8434-28F0BB08CD11}">
      <dgm:prSet/>
      <dgm:spPr/>
      <dgm:t>
        <a:bodyPr/>
        <a:lstStyle/>
        <a:p>
          <a:endParaRPr lang="en-US"/>
        </a:p>
      </dgm:t>
    </dgm:pt>
    <dgm:pt modelId="{DE4411AE-2BBA-42B0-91EB-B1364A23CF03}">
      <dgm:prSet phldrT="[Text]" custT="1"/>
      <dgm:spPr/>
      <dgm:t>
        <a:bodyPr anchor="ctr"/>
        <a:lstStyle/>
        <a:p>
          <a:r>
            <a:rPr lang="en-US" sz="3600" dirty="0"/>
            <a:t>A ratio of two odds</a:t>
          </a:r>
        </a:p>
      </dgm:t>
    </dgm:pt>
    <dgm:pt modelId="{D18187C2-0BBF-42C5-90D5-F6AC3DD42952}" type="parTrans" cxnId="{80972C79-CB99-4D30-90E4-5CD385B06E18}">
      <dgm:prSet/>
      <dgm:spPr/>
      <dgm:t>
        <a:bodyPr/>
        <a:lstStyle/>
        <a:p>
          <a:endParaRPr lang="en-US"/>
        </a:p>
      </dgm:t>
    </dgm:pt>
    <dgm:pt modelId="{FCDD70E9-01BB-440F-B848-CFFE13C5000C}" type="sibTrans" cxnId="{80972C79-CB99-4D30-90E4-5CD385B06E18}">
      <dgm:prSet/>
      <dgm:spPr/>
      <dgm:t>
        <a:bodyPr/>
        <a:lstStyle/>
        <a:p>
          <a:endParaRPr lang="en-US"/>
        </a:p>
      </dgm:t>
    </dgm:pt>
    <dgm:pt modelId="{F92C20DD-CE04-4C34-B59E-E957E0C6F47D}">
      <dgm:prSet phldrT="[Text]"/>
      <dgm:spPr/>
      <dgm:t>
        <a:bodyPr/>
        <a:lstStyle/>
        <a:p>
          <a:r>
            <a:rPr lang="en-US" dirty="0"/>
            <a:t>Usage</a:t>
          </a:r>
        </a:p>
      </dgm:t>
    </dgm:pt>
    <dgm:pt modelId="{3F0321E8-4AB0-4385-932E-8D776DBDB8B1}" type="parTrans" cxnId="{6D5EBAAD-7D37-4727-AC90-BD2C84C2AF7F}">
      <dgm:prSet/>
      <dgm:spPr/>
      <dgm:t>
        <a:bodyPr/>
        <a:lstStyle/>
        <a:p>
          <a:endParaRPr lang="en-US"/>
        </a:p>
      </dgm:t>
    </dgm:pt>
    <dgm:pt modelId="{7CF86049-23CA-4230-AD7C-FE0A94D2E133}" type="sibTrans" cxnId="{6D5EBAAD-7D37-4727-AC90-BD2C84C2AF7F}">
      <dgm:prSet/>
      <dgm:spPr/>
      <dgm:t>
        <a:bodyPr/>
        <a:lstStyle/>
        <a:p>
          <a:endParaRPr lang="en-US"/>
        </a:p>
      </dgm:t>
    </dgm:pt>
    <dgm:pt modelId="{8C7527D4-237E-4AC5-AC15-16E4C60F2121}">
      <dgm:prSet phldrT="[Text]"/>
      <dgm:spPr/>
      <dgm:t>
        <a:bodyPr anchor="ctr"/>
        <a:lstStyle/>
        <a:p>
          <a:r>
            <a:rPr lang="en-US" dirty="0"/>
            <a:t>A measure of association</a:t>
          </a:r>
        </a:p>
      </dgm:t>
    </dgm:pt>
    <dgm:pt modelId="{6D39A4C1-C862-4959-8E1B-A7BC967F043E}" type="parTrans" cxnId="{B65350E3-DD5E-4599-8D04-E2E40E431374}">
      <dgm:prSet/>
      <dgm:spPr/>
      <dgm:t>
        <a:bodyPr/>
        <a:lstStyle/>
        <a:p>
          <a:endParaRPr lang="en-US"/>
        </a:p>
      </dgm:t>
    </dgm:pt>
    <dgm:pt modelId="{C2EA516C-0738-45A3-8155-0241071CF180}" type="sibTrans" cxnId="{B65350E3-DD5E-4599-8D04-E2E40E431374}">
      <dgm:prSet/>
      <dgm:spPr/>
      <dgm:t>
        <a:bodyPr/>
        <a:lstStyle/>
        <a:p>
          <a:endParaRPr lang="en-US"/>
        </a:p>
      </dgm:t>
    </dgm:pt>
    <dgm:pt modelId="{1634F3A4-154B-4C7D-8AF7-CFEA4E761F15}">
      <dgm:prSet phldrT="[Text]" custT="1"/>
      <dgm:spPr/>
      <dgm:t>
        <a:bodyPr/>
        <a:lstStyle/>
        <a:p>
          <a:r>
            <a:rPr lang="en-US" sz="2600" dirty="0"/>
            <a:t>Suppose the probabilities are influenced by a predictor</a:t>
          </a:r>
        </a:p>
      </dgm:t>
    </dgm:pt>
    <dgm:pt modelId="{D97414B7-E2B8-47B1-BDD8-A96C743AF057}" type="parTrans" cxnId="{845614E7-5ACA-4789-A736-9BDE36E1F4D2}">
      <dgm:prSet/>
      <dgm:spPr/>
      <dgm:t>
        <a:bodyPr/>
        <a:lstStyle/>
        <a:p>
          <a:endParaRPr lang="en-US"/>
        </a:p>
      </dgm:t>
    </dgm:pt>
    <dgm:pt modelId="{9B89FF1C-BA4C-4DBB-B59A-B5E01C5D3D84}" type="sibTrans" cxnId="{845614E7-5ACA-4789-A736-9BDE36E1F4D2}">
      <dgm:prSet/>
      <dgm:spPr/>
      <dgm:t>
        <a:bodyPr/>
        <a:lstStyle/>
        <a:p>
          <a:endParaRPr lang="en-US"/>
        </a:p>
      </dgm:t>
    </dgm:pt>
    <dgm:pt modelId="{D34515DE-162E-49CD-818C-4A7BF3C4B5A3}">
      <dgm:prSet phldrT="[Text]" custT="1"/>
      <dgm:spPr/>
      <dgm:t>
        <a:bodyPr/>
        <a:lstStyle/>
        <a:p>
          <a:r>
            <a:rPr lang="en-US" sz="2600" dirty="0"/>
            <a:t>The odds ratio measures the strength and the direction of the association between the nominal outcome and the predictor.</a:t>
          </a:r>
        </a:p>
      </dgm:t>
    </dgm:pt>
    <dgm:pt modelId="{13D486B0-8A90-4365-ACF8-7131252CF24B}" type="parTrans" cxnId="{5B3033C1-9943-43B6-82C4-167400D61314}">
      <dgm:prSet/>
      <dgm:spPr/>
      <dgm:t>
        <a:bodyPr/>
        <a:lstStyle/>
        <a:p>
          <a:endParaRPr lang="en-US"/>
        </a:p>
      </dgm:t>
    </dgm:pt>
    <dgm:pt modelId="{14F56B17-7AEA-4203-B6B8-20D09297FFA1}" type="sibTrans" cxnId="{5B3033C1-9943-43B6-82C4-167400D61314}">
      <dgm:prSet/>
      <dgm:spPr/>
      <dgm:t>
        <a:bodyPr/>
        <a:lstStyle/>
        <a:p>
          <a:endParaRPr lang="en-US"/>
        </a:p>
      </dgm:t>
    </dgm:pt>
    <dgm:pt modelId="{58BA831C-31B5-474D-A558-02DDADF4DF57}">
      <dgm:prSet phldrT="[Text]" custT="1"/>
      <dgm:spPr/>
      <dgm:t>
        <a:bodyPr/>
        <a:lstStyle/>
        <a:p>
          <a:r>
            <a:rPr lang="en-US" sz="2600" dirty="0"/>
            <a:t>Specifically, the state of the predictor, e.g. X versus Not X.</a:t>
          </a:r>
        </a:p>
      </dgm:t>
    </dgm:pt>
    <dgm:pt modelId="{E04501B7-F798-4997-9496-126B4E6118D3}" type="parTrans" cxnId="{CB4C5166-306A-4BD0-945F-B252D6A0DF6C}">
      <dgm:prSet/>
      <dgm:spPr/>
      <dgm:t>
        <a:bodyPr/>
        <a:lstStyle/>
        <a:p>
          <a:endParaRPr lang="en-US"/>
        </a:p>
      </dgm:t>
    </dgm:pt>
    <dgm:pt modelId="{B18E1DB0-3485-42DC-8409-451E0655C234}" type="sibTrans" cxnId="{CB4C5166-306A-4BD0-945F-B252D6A0DF6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452010A-74A2-4D37-B989-8A224EB3CFF1}">
          <dgm:prSet phldrT="[Text]" custT="1"/>
          <dgm:spPr/>
          <dgm:t>
            <a:bodyPr/>
            <a:lstStyle/>
            <a:p>
              <a:r>
                <a:rPr lang="en-US" sz="2600" dirty="0"/>
                <a:t>An example is OR = </a:t>
              </a:r>
              <a14:m>
                <m:oMath xmlns:m="http://schemas.openxmlformats.org/officeDocument/2006/math">
                  <m:f>
                    <m:fPr>
                      <m:ctrlPr>
                        <a:rPr lang="en-US" sz="260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nor/>
                        </m:rPr>
                        <a:rPr lang="en-US" sz="2600" dirty="0"/>
                        <m:t>Prob</m:t>
                      </m:r>
                      <m:r>
                        <m:rPr>
                          <m:nor/>
                        </m:rPr>
                        <a:rPr lang="en-US" sz="2600" dirty="0"/>
                        <m:t>(</m:t>
                      </m:r>
                      <m:r>
                        <m:rPr>
                          <m:nor/>
                        </m:rPr>
                        <a:rPr lang="en-US" sz="2600" dirty="0"/>
                        <m:t>Origin</m:t>
                      </m:r>
                      <m:r>
                        <m:rPr>
                          <m:nor/>
                        </m:rPr>
                        <a:rPr lang="en-US" sz="2600" dirty="0"/>
                        <m:t>=</m:t>
                      </m:r>
                      <m:r>
                        <m:rPr>
                          <m:nor/>
                        </m:rPr>
                        <a:rPr lang="en-US" sz="2600" dirty="0"/>
                        <m:t>USA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X</m:t>
                      </m:r>
                      <m:r>
                        <m:rPr>
                          <m:nor/>
                        </m:rPr>
                        <a:rPr lang="en-US" sz="2600" dirty="0"/>
                        <m:t>)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/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Prob</m:t>
                      </m:r>
                      <m:r>
                        <m:rPr>
                          <m:nor/>
                        </m:rPr>
                        <a:rPr lang="en-US" sz="2600" dirty="0"/>
                        <m:t>(</m:t>
                      </m:r>
                      <m:r>
                        <m:rPr>
                          <m:nor/>
                        </m:rPr>
                        <a:rPr lang="en-US" sz="2600" dirty="0"/>
                        <m:t>Origin</m:t>
                      </m:r>
                      <m:r>
                        <m:rPr>
                          <m:nor/>
                        </m:rPr>
                        <a:rPr lang="en-US" sz="2600" dirty="0"/>
                        <m:t>=</m:t>
                      </m:r>
                      <m:r>
                        <m:rPr>
                          <m:nor/>
                        </m:rPr>
                        <a:rPr lang="en-US" sz="2600" dirty="0"/>
                        <m:t>Asia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X</m:t>
                      </m:r>
                      <m:r>
                        <m:rPr>
                          <m:nor/>
                        </m:rPr>
                        <a:rPr lang="en-US" sz="2600" dirty="0"/>
                        <m:t>)</m:t>
                      </m:r>
                    </m:num>
                    <m:den>
                      <m:r>
                        <m:rPr>
                          <m:nor/>
                        </m:rPr>
                        <a:rPr lang="en-US" sz="2600" dirty="0"/>
                        <m:t>Pr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ob</m:t>
                      </m:r>
                      <m:r>
                        <m:rPr>
                          <m:nor/>
                        </m:rPr>
                        <a:rPr lang="en-US" sz="2600" dirty="0"/>
                        <m:t>(</m:t>
                      </m:r>
                      <m:r>
                        <m:rPr>
                          <m:nor/>
                        </m:rPr>
                        <a:rPr lang="en-US" sz="2600" dirty="0"/>
                        <m:t>Origin</m:t>
                      </m:r>
                      <m:r>
                        <m:rPr>
                          <m:nor/>
                        </m:rPr>
                        <a:rPr lang="en-US" sz="2600" dirty="0"/>
                        <m:t>=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USA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not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X</m:t>
                      </m:r>
                      <m:r>
                        <m:rPr>
                          <m:nor/>
                        </m:rPr>
                        <a:rPr lang="en-US" sz="2600" dirty="0"/>
                        <m:t>)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/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Prob</m:t>
                      </m:r>
                      <m:r>
                        <m:rPr>
                          <m:nor/>
                        </m:rPr>
                        <a:rPr lang="en-US" sz="2600" dirty="0"/>
                        <m:t>(</m:t>
                      </m:r>
                      <m:r>
                        <m:rPr>
                          <m:nor/>
                        </m:rPr>
                        <a:rPr lang="en-US" sz="2600" dirty="0"/>
                        <m:t>Origin</m:t>
                      </m:r>
                      <m:r>
                        <m:rPr>
                          <m:nor/>
                        </m:rPr>
                        <a:rPr lang="en-US" sz="2600" dirty="0"/>
                        <m:t>=</m:t>
                      </m:r>
                      <m:r>
                        <m:rPr>
                          <m:nor/>
                        </m:rPr>
                        <a:rPr lang="en-US" sz="2600" dirty="0"/>
                        <m:t>Asia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not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X</m:t>
                      </m:r>
                      <m:r>
                        <m:rPr>
                          <m:nor/>
                        </m:rPr>
                        <a:rPr lang="en-US" sz="2600" dirty="0"/>
                        <m:t>)</m:t>
                      </m:r>
                    </m:den>
                  </m:f>
                </m:oMath>
              </a14:m>
              <a:endParaRPr lang="en-US" sz="2600" dirty="0"/>
            </a:p>
          </dgm:t>
        </dgm:pt>
      </mc:Choice>
      <mc:Fallback xmlns="">
        <dgm:pt modelId="{4452010A-74A2-4D37-B989-8A224EB3CFF1}">
          <dgm:prSet phldrT="[Text]" custT="1"/>
          <dgm:spPr/>
          <dgm:t>
            <a:bodyPr/>
            <a:lstStyle/>
            <a:p>
              <a:r>
                <a:rPr lang="en-US" sz="2600" dirty="0"/>
                <a:t>An example is OR = </a:t>
              </a:r>
              <a:r>
                <a:rPr lang="en-US" sz="2600" i="0" dirty="0"/>
                <a:t>"Prob(Origin=USA</a:t>
              </a:r>
              <a:r>
                <a:rPr lang="en-US" sz="2600" b="0" i="0" dirty="0"/>
                <a:t> | X</a:t>
              </a:r>
              <a:r>
                <a:rPr lang="en-US" sz="2600" i="0" dirty="0"/>
                <a:t>)</a:t>
              </a:r>
              <a:r>
                <a:rPr lang="en-US" sz="2600" b="0" i="0" dirty="0"/>
                <a:t> </a:t>
              </a:r>
              <a:r>
                <a:rPr lang="en-US" sz="2600" i="0" dirty="0"/>
                <a:t>/</a:t>
              </a:r>
              <a:r>
                <a:rPr lang="en-US" sz="2600" b="0" i="0" dirty="0"/>
                <a:t> </a:t>
              </a:r>
              <a:r>
                <a:rPr lang="en-US" sz="2600" i="0" dirty="0"/>
                <a:t>Prob(Origin=Asia</a:t>
              </a:r>
              <a:r>
                <a:rPr lang="en-US" sz="2600" b="0" i="0" dirty="0"/>
                <a:t> | X</a:t>
              </a:r>
              <a:r>
                <a:rPr lang="en-US" sz="2600" i="0" dirty="0"/>
                <a:t>)</a:t>
              </a:r>
              <a:r>
                <a:rPr lang="en-US" sz="2600" i="0" dirty="0">
                  <a:latin typeface="Cambria Math" panose="02040503050406030204" pitchFamily="18" charset="0"/>
                </a:rPr>
                <a:t>" </a:t>
              </a:r>
              <a:r>
                <a:rPr lang="en-US" sz="2600" i="0">
                  <a:latin typeface="Cambria Math" panose="02040503050406030204" pitchFamily="18" charset="0"/>
                </a:rPr>
                <a:t>/</a:t>
              </a:r>
              <a:r>
                <a:rPr lang="en-US" sz="2600" i="0" dirty="0">
                  <a:latin typeface="Cambria Math" panose="02040503050406030204" pitchFamily="18" charset="0"/>
                </a:rPr>
                <a:t>"</a:t>
              </a:r>
              <a:r>
                <a:rPr lang="en-US" sz="2600" i="0" dirty="0"/>
                <a:t>Pr</a:t>
              </a:r>
              <a:r>
                <a:rPr lang="en-US" sz="2600" b="0" i="0" dirty="0"/>
                <a:t>ob</a:t>
              </a:r>
              <a:r>
                <a:rPr lang="en-US" sz="2600" i="0" dirty="0"/>
                <a:t>(Origin=</a:t>
              </a:r>
              <a:r>
                <a:rPr lang="en-US" sz="2600" b="0" i="0" dirty="0"/>
                <a:t>USA | not X</a:t>
              </a:r>
              <a:r>
                <a:rPr lang="en-US" sz="2600" i="0" dirty="0"/>
                <a:t>)</a:t>
              </a:r>
              <a:r>
                <a:rPr lang="en-US" sz="2600" b="0" i="0" dirty="0"/>
                <a:t> </a:t>
              </a:r>
              <a:r>
                <a:rPr lang="en-US" sz="2600" i="0" dirty="0"/>
                <a:t>/</a:t>
              </a:r>
              <a:r>
                <a:rPr lang="en-US" sz="2600" b="0" i="0" dirty="0"/>
                <a:t> </a:t>
              </a:r>
              <a:r>
                <a:rPr lang="en-US" sz="2600" i="0" dirty="0"/>
                <a:t>Prob(Origin=Asia</a:t>
              </a:r>
              <a:r>
                <a:rPr lang="en-US" sz="2600" b="0" i="0" dirty="0"/>
                <a:t> | not X</a:t>
              </a:r>
              <a:r>
                <a:rPr lang="en-US" sz="2600" i="0" dirty="0"/>
                <a:t>)</a:t>
              </a:r>
              <a:r>
                <a:rPr lang="en-US" sz="2600" i="0" dirty="0">
                  <a:latin typeface="Cambria Math" panose="02040503050406030204" pitchFamily="18" charset="0"/>
                </a:rPr>
                <a:t>" </a:t>
              </a:r>
              <a:endParaRPr lang="en-US" sz="2600" dirty="0"/>
            </a:p>
          </dgm:t>
        </dgm:pt>
      </mc:Fallback>
    </mc:AlternateContent>
    <dgm:pt modelId="{77B7E620-8963-496E-A863-D58540A0419C}" type="parTrans" cxnId="{CA374F35-23F0-4C0E-93A1-144208EFCEA1}">
      <dgm:prSet/>
      <dgm:spPr/>
      <dgm:t>
        <a:bodyPr/>
        <a:lstStyle/>
        <a:p>
          <a:endParaRPr lang="en-US"/>
        </a:p>
      </dgm:t>
    </dgm:pt>
    <dgm:pt modelId="{B863CD8C-F47B-4E6B-99A2-6876C1E7F647}" type="sibTrans" cxnId="{CA374F35-23F0-4C0E-93A1-144208EFCEA1}">
      <dgm:prSet/>
      <dgm:spPr/>
      <dgm:t>
        <a:bodyPr/>
        <a:lstStyle/>
        <a:p>
          <a:endParaRPr lang="en-US"/>
        </a:p>
      </dgm:t>
    </dgm:pt>
    <dgm:pt modelId="{B9D08937-62D0-4E1E-AD8B-339CD157A033}" type="pres">
      <dgm:prSet presAssocID="{49A1A12E-9CD7-4A4E-8852-28CBFF4F940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574C747-F905-4B9F-9F87-CE49EFBA269B}" type="pres">
      <dgm:prSet presAssocID="{F0BBDAAE-3CC2-4CAE-ABBD-D5A9C14D3893}" presName="composite" presStyleCnt="0"/>
      <dgm:spPr/>
    </dgm:pt>
    <dgm:pt modelId="{08DEB252-1880-483F-BC6C-8DB728241120}" type="pres">
      <dgm:prSet presAssocID="{F0BBDAAE-3CC2-4CAE-ABBD-D5A9C14D3893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CC9BBF6-A86C-4F19-98DF-920DFCA98643}" type="pres">
      <dgm:prSet presAssocID="{F0BBDAAE-3CC2-4CAE-ABBD-D5A9C14D3893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F9E5D2A-43F1-4036-ADA0-E57DAB0D7A1D}" type="pres">
      <dgm:prSet presAssocID="{F0BBDAAE-3CC2-4CAE-ABBD-D5A9C14D3893}" presName="Accent" presStyleLbl="parChTrans1D1" presStyleIdx="0" presStyleCnt="2"/>
      <dgm:spPr/>
    </dgm:pt>
    <dgm:pt modelId="{1D53A06F-489D-434D-9983-5C5E85E3ABD0}" type="pres">
      <dgm:prSet presAssocID="{F0BBDAAE-3CC2-4CAE-ABBD-D5A9C14D3893}" presName="Child" presStyleLbl="revTx" presStyleIdx="1" presStyleCnt="4" custScaleY="69022">
        <dgm:presLayoutVars>
          <dgm:chMax val="0"/>
          <dgm:chPref val="0"/>
          <dgm:bulletEnabled val="1"/>
        </dgm:presLayoutVars>
      </dgm:prSet>
      <dgm:spPr/>
    </dgm:pt>
    <dgm:pt modelId="{D1445CAF-66F4-4F6F-A748-0B775807969E}" type="pres">
      <dgm:prSet presAssocID="{B42FAC57-D758-4122-913B-6BBEA35ED960}" presName="sibTrans" presStyleCnt="0"/>
      <dgm:spPr/>
    </dgm:pt>
    <dgm:pt modelId="{003D0FDE-CC2E-452D-9393-8A4E05702CD4}" type="pres">
      <dgm:prSet presAssocID="{F92C20DD-CE04-4C34-B59E-E957E0C6F47D}" presName="composite" presStyleCnt="0"/>
      <dgm:spPr/>
    </dgm:pt>
    <dgm:pt modelId="{900D23B0-107F-4FCF-8F52-E2A46BC75C00}" type="pres">
      <dgm:prSet presAssocID="{F92C20DD-CE04-4C34-B59E-E957E0C6F47D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336FAAD-DA6F-4EB9-B2D6-745E8DACDE23}" type="pres">
      <dgm:prSet presAssocID="{F92C20DD-CE04-4C34-B59E-E957E0C6F47D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2C3892AD-36F7-4AE2-8C07-630CFE810603}" type="pres">
      <dgm:prSet presAssocID="{F92C20DD-CE04-4C34-B59E-E957E0C6F47D}" presName="Accent" presStyleLbl="parChTrans1D1" presStyleIdx="1" presStyleCnt="2"/>
      <dgm:spPr/>
    </dgm:pt>
    <dgm:pt modelId="{77A63A73-C108-4AFF-8765-BF5C51E9CED5}" type="pres">
      <dgm:prSet presAssocID="{F92C20DD-CE04-4C34-B59E-E957E0C6F47D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374F35-23F0-4C0E-93A1-144208EFCEA1}" srcId="{F0BBDAAE-3CC2-4CAE-ABBD-D5A9C14D3893}" destId="{4452010A-74A2-4D37-B989-8A224EB3CFF1}" srcOrd="1" destOrd="0" parTransId="{77B7E620-8963-496E-A863-D58540A0419C}" sibTransId="{B863CD8C-F47B-4E6B-99A2-6876C1E7F647}"/>
    <dgm:cxn modelId="{95D4BE3A-49F1-4CF6-9E51-774FA0ABA723}" type="presOf" srcId="{58BA831C-31B5-474D-A558-02DDADF4DF57}" destId="{77A63A73-C108-4AFF-8765-BF5C51E9CED5}" srcOrd="0" destOrd="2" presId="urn:microsoft.com/office/officeart/2011/layout/TabList"/>
    <dgm:cxn modelId="{CB4C5166-306A-4BD0-945F-B252D6A0DF6C}" srcId="{F92C20DD-CE04-4C34-B59E-E957E0C6F47D}" destId="{58BA831C-31B5-474D-A558-02DDADF4DF57}" srcOrd="3" destOrd="0" parTransId="{E04501B7-F798-4997-9496-126B4E6118D3}" sibTransId="{B18E1DB0-3485-42DC-8409-451E0655C234}"/>
    <dgm:cxn modelId="{83C7F152-5352-48B2-B9C7-EA86457964C9}" type="presOf" srcId="{8C7527D4-237E-4AC5-AC15-16E4C60F2121}" destId="{900D23B0-107F-4FCF-8F52-E2A46BC75C00}" srcOrd="0" destOrd="0" presId="urn:microsoft.com/office/officeart/2011/layout/TabList"/>
    <dgm:cxn modelId="{80972C79-CB99-4D30-90E4-5CD385B06E18}" srcId="{F0BBDAAE-3CC2-4CAE-ABBD-D5A9C14D3893}" destId="{DE4411AE-2BBA-42B0-91EB-B1364A23CF03}" srcOrd="0" destOrd="0" parTransId="{D18187C2-0BBF-42C5-90D5-F6AC3DD42952}" sibTransId="{FCDD70E9-01BB-440F-B848-CFFE13C5000C}"/>
    <dgm:cxn modelId="{45356280-B427-41B5-8434-28F0BB08CD11}" srcId="{49A1A12E-9CD7-4A4E-8852-28CBFF4F940A}" destId="{F0BBDAAE-3CC2-4CAE-ABBD-D5A9C14D3893}" srcOrd="0" destOrd="0" parTransId="{E98B0F3A-B594-407F-BA81-0C57A5B64E07}" sibTransId="{B42FAC57-D758-4122-913B-6BBEA35ED960}"/>
    <dgm:cxn modelId="{85FAD783-5258-4319-B03A-AC86E4225EAB}" type="presOf" srcId="{F0BBDAAE-3CC2-4CAE-ABBD-D5A9C14D3893}" destId="{CCC9BBF6-A86C-4F19-98DF-920DFCA98643}" srcOrd="0" destOrd="0" presId="urn:microsoft.com/office/officeart/2011/layout/TabList"/>
    <dgm:cxn modelId="{E28D3686-6780-4946-AF6D-E77FBE4CBAB6}" type="presOf" srcId="{F92C20DD-CE04-4C34-B59E-E957E0C6F47D}" destId="{2336FAAD-DA6F-4EB9-B2D6-745E8DACDE23}" srcOrd="0" destOrd="0" presId="urn:microsoft.com/office/officeart/2011/layout/TabList"/>
    <dgm:cxn modelId="{95011296-DC89-4900-8990-F2E7FAEDA599}" type="presOf" srcId="{DE4411AE-2BBA-42B0-91EB-B1364A23CF03}" destId="{08DEB252-1880-483F-BC6C-8DB728241120}" srcOrd="0" destOrd="0" presId="urn:microsoft.com/office/officeart/2011/layout/TabList"/>
    <dgm:cxn modelId="{DEA3A0AD-EFF4-4851-A51D-70726AFA3019}" type="presOf" srcId="{49A1A12E-9CD7-4A4E-8852-28CBFF4F940A}" destId="{B9D08937-62D0-4E1E-AD8B-339CD157A033}" srcOrd="0" destOrd="0" presId="urn:microsoft.com/office/officeart/2011/layout/TabList"/>
    <dgm:cxn modelId="{6D5EBAAD-7D37-4727-AC90-BD2C84C2AF7F}" srcId="{49A1A12E-9CD7-4A4E-8852-28CBFF4F940A}" destId="{F92C20DD-CE04-4C34-B59E-E957E0C6F47D}" srcOrd="1" destOrd="0" parTransId="{3F0321E8-4AB0-4385-932E-8D776DBDB8B1}" sibTransId="{7CF86049-23CA-4230-AD7C-FE0A94D2E133}"/>
    <dgm:cxn modelId="{403F66B3-5EA0-432F-B1B8-C027D3C13D62}" type="presOf" srcId="{1634F3A4-154B-4C7D-8AF7-CFEA4E761F15}" destId="{77A63A73-C108-4AFF-8765-BF5C51E9CED5}" srcOrd="0" destOrd="0" presId="urn:microsoft.com/office/officeart/2011/layout/TabList"/>
    <dgm:cxn modelId="{5B3033C1-9943-43B6-82C4-167400D61314}" srcId="{F92C20DD-CE04-4C34-B59E-E957E0C6F47D}" destId="{D34515DE-162E-49CD-818C-4A7BF3C4B5A3}" srcOrd="2" destOrd="0" parTransId="{13D486B0-8A90-4365-ACF8-7131252CF24B}" sibTransId="{14F56B17-7AEA-4203-B6B8-20D09297FFA1}"/>
    <dgm:cxn modelId="{559844CD-FD05-45C4-BE8B-C4B8BB5971BC}" type="presOf" srcId="{4452010A-74A2-4D37-B989-8A224EB3CFF1}" destId="{1D53A06F-489D-434D-9983-5C5E85E3ABD0}" srcOrd="0" destOrd="0" presId="urn:microsoft.com/office/officeart/2011/layout/TabList"/>
    <dgm:cxn modelId="{B65350E3-DD5E-4599-8D04-E2E40E431374}" srcId="{F92C20DD-CE04-4C34-B59E-E957E0C6F47D}" destId="{8C7527D4-237E-4AC5-AC15-16E4C60F2121}" srcOrd="0" destOrd="0" parTransId="{6D39A4C1-C862-4959-8E1B-A7BC967F043E}" sibTransId="{C2EA516C-0738-45A3-8155-0241071CF180}"/>
    <dgm:cxn modelId="{845614E7-5ACA-4789-A736-9BDE36E1F4D2}" srcId="{F92C20DD-CE04-4C34-B59E-E957E0C6F47D}" destId="{1634F3A4-154B-4C7D-8AF7-CFEA4E761F15}" srcOrd="1" destOrd="0" parTransId="{D97414B7-E2B8-47B1-BDD8-A96C743AF057}" sibTransId="{9B89FF1C-BA4C-4DBB-B59A-B5E01C5D3D84}"/>
    <dgm:cxn modelId="{67F2B6F4-F7CE-40B2-A83C-EAEF723CD0AD}" type="presOf" srcId="{D34515DE-162E-49CD-818C-4A7BF3C4B5A3}" destId="{77A63A73-C108-4AFF-8765-BF5C51E9CED5}" srcOrd="0" destOrd="1" presId="urn:microsoft.com/office/officeart/2011/layout/TabList"/>
    <dgm:cxn modelId="{56A19A65-71DC-4C1A-B526-621D31C37AC8}" type="presParOf" srcId="{B9D08937-62D0-4E1E-AD8B-339CD157A033}" destId="{0574C747-F905-4B9F-9F87-CE49EFBA269B}" srcOrd="0" destOrd="0" presId="urn:microsoft.com/office/officeart/2011/layout/TabList"/>
    <dgm:cxn modelId="{20A931CA-26E9-46FD-B29C-60089B51B4B8}" type="presParOf" srcId="{0574C747-F905-4B9F-9F87-CE49EFBA269B}" destId="{08DEB252-1880-483F-BC6C-8DB728241120}" srcOrd="0" destOrd="0" presId="urn:microsoft.com/office/officeart/2011/layout/TabList"/>
    <dgm:cxn modelId="{2D05E7ED-7F41-4000-B6C8-C0163895B1BC}" type="presParOf" srcId="{0574C747-F905-4B9F-9F87-CE49EFBA269B}" destId="{CCC9BBF6-A86C-4F19-98DF-920DFCA98643}" srcOrd="1" destOrd="0" presId="urn:microsoft.com/office/officeart/2011/layout/TabList"/>
    <dgm:cxn modelId="{4303ECDE-7E7A-42A3-A865-98A4E721974B}" type="presParOf" srcId="{0574C747-F905-4B9F-9F87-CE49EFBA269B}" destId="{3F9E5D2A-43F1-4036-ADA0-E57DAB0D7A1D}" srcOrd="2" destOrd="0" presId="urn:microsoft.com/office/officeart/2011/layout/TabList"/>
    <dgm:cxn modelId="{2700064C-C63A-486D-9C20-4CAC0CB9F0A3}" type="presParOf" srcId="{B9D08937-62D0-4E1E-AD8B-339CD157A033}" destId="{1D53A06F-489D-434D-9983-5C5E85E3ABD0}" srcOrd="1" destOrd="0" presId="urn:microsoft.com/office/officeart/2011/layout/TabList"/>
    <dgm:cxn modelId="{8ED562CC-38DE-48E4-B736-13452E4E2300}" type="presParOf" srcId="{B9D08937-62D0-4E1E-AD8B-339CD157A033}" destId="{D1445CAF-66F4-4F6F-A748-0B775807969E}" srcOrd="2" destOrd="0" presId="urn:microsoft.com/office/officeart/2011/layout/TabList"/>
    <dgm:cxn modelId="{C8BEAD4F-226C-4320-8B6D-D1AA497CDFFC}" type="presParOf" srcId="{B9D08937-62D0-4E1E-AD8B-339CD157A033}" destId="{003D0FDE-CC2E-452D-9393-8A4E05702CD4}" srcOrd="3" destOrd="0" presId="urn:microsoft.com/office/officeart/2011/layout/TabList"/>
    <dgm:cxn modelId="{B4637F54-C905-4D1D-AEE3-5E9F29CE7D0D}" type="presParOf" srcId="{003D0FDE-CC2E-452D-9393-8A4E05702CD4}" destId="{900D23B0-107F-4FCF-8F52-E2A46BC75C00}" srcOrd="0" destOrd="0" presId="urn:microsoft.com/office/officeart/2011/layout/TabList"/>
    <dgm:cxn modelId="{D66CC76D-D144-4EEB-8346-A90BCB550ECA}" type="presParOf" srcId="{003D0FDE-CC2E-452D-9393-8A4E05702CD4}" destId="{2336FAAD-DA6F-4EB9-B2D6-745E8DACDE23}" srcOrd="1" destOrd="0" presId="urn:microsoft.com/office/officeart/2011/layout/TabList"/>
    <dgm:cxn modelId="{FBF5DDC6-DDFF-4CB1-8B3C-E5BA8665BAE1}" type="presParOf" srcId="{003D0FDE-CC2E-452D-9393-8A4E05702CD4}" destId="{2C3892AD-36F7-4AE2-8C07-630CFE810603}" srcOrd="2" destOrd="0" presId="urn:microsoft.com/office/officeart/2011/layout/TabList"/>
    <dgm:cxn modelId="{2DF54764-465B-4507-AFC4-1227E7E1EC2E}" type="presParOf" srcId="{B9D08937-62D0-4E1E-AD8B-339CD157A033}" destId="{77A63A73-C108-4AFF-8765-BF5C51E9CED5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A1A12E-9CD7-4A4E-8852-28CBFF4F940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BDAAE-3CC2-4CAE-ABBD-D5A9C14D3893}">
      <dgm:prSet phldrT="[Text]"/>
      <dgm:spPr/>
      <dgm:t>
        <a:bodyPr/>
        <a:lstStyle/>
        <a:p>
          <a:r>
            <a:rPr lang="en-US" dirty="0"/>
            <a:t>Definition</a:t>
          </a:r>
        </a:p>
      </dgm:t>
    </dgm:pt>
    <dgm:pt modelId="{E98B0F3A-B594-407F-BA81-0C57A5B64E07}" type="parTrans" cxnId="{45356280-B427-41B5-8434-28F0BB08CD11}">
      <dgm:prSet/>
      <dgm:spPr/>
      <dgm:t>
        <a:bodyPr/>
        <a:lstStyle/>
        <a:p>
          <a:endParaRPr lang="en-US"/>
        </a:p>
      </dgm:t>
    </dgm:pt>
    <dgm:pt modelId="{B42FAC57-D758-4122-913B-6BBEA35ED960}" type="sibTrans" cxnId="{45356280-B427-41B5-8434-28F0BB08CD11}">
      <dgm:prSet/>
      <dgm:spPr/>
      <dgm:t>
        <a:bodyPr/>
        <a:lstStyle/>
        <a:p>
          <a:endParaRPr lang="en-US"/>
        </a:p>
      </dgm:t>
    </dgm:pt>
    <dgm:pt modelId="{DE4411AE-2BBA-42B0-91EB-B1364A23CF03}">
      <dgm:prSet phldrT="[Text]" custT="1"/>
      <dgm:spPr/>
      <dgm:t>
        <a:bodyPr anchor="ctr"/>
        <a:lstStyle/>
        <a:p>
          <a:r>
            <a:rPr lang="en-US" sz="3600" dirty="0"/>
            <a:t>A ratio of two odds</a:t>
          </a:r>
        </a:p>
      </dgm:t>
    </dgm:pt>
    <dgm:pt modelId="{D18187C2-0BBF-42C5-90D5-F6AC3DD42952}" type="parTrans" cxnId="{80972C79-CB99-4D30-90E4-5CD385B06E18}">
      <dgm:prSet/>
      <dgm:spPr/>
      <dgm:t>
        <a:bodyPr/>
        <a:lstStyle/>
        <a:p>
          <a:endParaRPr lang="en-US"/>
        </a:p>
      </dgm:t>
    </dgm:pt>
    <dgm:pt modelId="{FCDD70E9-01BB-440F-B848-CFFE13C5000C}" type="sibTrans" cxnId="{80972C79-CB99-4D30-90E4-5CD385B06E18}">
      <dgm:prSet/>
      <dgm:spPr/>
      <dgm:t>
        <a:bodyPr/>
        <a:lstStyle/>
        <a:p>
          <a:endParaRPr lang="en-US"/>
        </a:p>
      </dgm:t>
    </dgm:pt>
    <dgm:pt modelId="{F92C20DD-CE04-4C34-B59E-E957E0C6F47D}">
      <dgm:prSet phldrT="[Text]"/>
      <dgm:spPr/>
      <dgm:t>
        <a:bodyPr/>
        <a:lstStyle/>
        <a:p>
          <a:r>
            <a:rPr lang="en-US" dirty="0"/>
            <a:t>Usage</a:t>
          </a:r>
        </a:p>
      </dgm:t>
    </dgm:pt>
    <dgm:pt modelId="{3F0321E8-4AB0-4385-932E-8D776DBDB8B1}" type="parTrans" cxnId="{6D5EBAAD-7D37-4727-AC90-BD2C84C2AF7F}">
      <dgm:prSet/>
      <dgm:spPr/>
      <dgm:t>
        <a:bodyPr/>
        <a:lstStyle/>
        <a:p>
          <a:endParaRPr lang="en-US"/>
        </a:p>
      </dgm:t>
    </dgm:pt>
    <dgm:pt modelId="{7CF86049-23CA-4230-AD7C-FE0A94D2E133}" type="sibTrans" cxnId="{6D5EBAAD-7D37-4727-AC90-BD2C84C2AF7F}">
      <dgm:prSet/>
      <dgm:spPr/>
      <dgm:t>
        <a:bodyPr/>
        <a:lstStyle/>
        <a:p>
          <a:endParaRPr lang="en-US"/>
        </a:p>
      </dgm:t>
    </dgm:pt>
    <dgm:pt modelId="{8C7527D4-237E-4AC5-AC15-16E4C60F2121}">
      <dgm:prSet phldrT="[Text]"/>
      <dgm:spPr/>
      <dgm:t>
        <a:bodyPr anchor="ctr"/>
        <a:lstStyle/>
        <a:p>
          <a:r>
            <a:rPr lang="en-US" dirty="0"/>
            <a:t>A measure of association</a:t>
          </a:r>
        </a:p>
      </dgm:t>
    </dgm:pt>
    <dgm:pt modelId="{6D39A4C1-C862-4959-8E1B-A7BC967F043E}" type="parTrans" cxnId="{B65350E3-DD5E-4599-8D04-E2E40E431374}">
      <dgm:prSet/>
      <dgm:spPr/>
      <dgm:t>
        <a:bodyPr/>
        <a:lstStyle/>
        <a:p>
          <a:endParaRPr lang="en-US"/>
        </a:p>
      </dgm:t>
    </dgm:pt>
    <dgm:pt modelId="{C2EA516C-0738-45A3-8155-0241071CF180}" type="sibTrans" cxnId="{B65350E3-DD5E-4599-8D04-E2E40E431374}">
      <dgm:prSet/>
      <dgm:spPr/>
      <dgm:t>
        <a:bodyPr/>
        <a:lstStyle/>
        <a:p>
          <a:endParaRPr lang="en-US"/>
        </a:p>
      </dgm:t>
    </dgm:pt>
    <dgm:pt modelId="{1634F3A4-154B-4C7D-8AF7-CFEA4E761F15}">
      <dgm:prSet phldrT="[Text]" custT="1"/>
      <dgm:spPr/>
      <dgm:t>
        <a:bodyPr/>
        <a:lstStyle/>
        <a:p>
          <a:r>
            <a:rPr lang="en-US" sz="2600" dirty="0"/>
            <a:t>Suppose the probabilities are influenced by a predictor</a:t>
          </a:r>
        </a:p>
      </dgm:t>
    </dgm:pt>
    <dgm:pt modelId="{D97414B7-E2B8-47B1-BDD8-A96C743AF057}" type="parTrans" cxnId="{845614E7-5ACA-4789-A736-9BDE36E1F4D2}">
      <dgm:prSet/>
      <dgm:spPr/>
      <dgm:t>
        <a:bodyPr/>
        <a:lstStyle/>
        <a:p>
          <a:endParaRPr lang="en-US"/>
        </a:p>
      </dgm:t>
    </dgm:pt>
    <dgm:pt modelId="{9B89FF1C-BA4C-4DBB-B59A-B5E01C5D3D84}" type="sibTrans" cxnId="{845614E7-5ACA-4789-A736-9BDE36E1F4D2}">
      <dgm:prSet/>
      <dgm:spPr/>
      <dgm:t>
        <a:bodyPr/>
        <a:lstStyle/>
        <a:p>
          <a:endParaRPr lang="en-US"/>
        </a:p>
      </dgm:t>
    </dgm:pt>
    <dgm:pt modelId="{D34515DE-162E-49CD-818C-4A7BF3C4B5A3}">
      <dgm:prSet phldrT="[Text]" custT="1"/>
      <dgm:spPr/>
      <dgm:t>
        <a:bodyPr/>
        <a:lstStyle/>
        <a:p>
          <a:r>
            <a:rPr lang="en-US" sz="2600" dirty="0"/>
            <a:t>The odds ratio measures the strength and the direction of the association between the nominal outcome and the predictor.</a:t>
          </a:r>
        </a:p>
      </dgm:t>
    </dgm:pt>
    <dgm:pt modelId="{13D486B0-8A90-4365-ACF8-7131252CF24B}" type="parTrans" cxnId="{5B3033C1-9943-43B6-82C4-167400D61314}">
      <dgm:prSet/>
      <dgm:spPr/>
      <dgm:t>
        <a:bodyPr/>
        <a:lstStyle/>
        <a:p>
          <a:endParaRPr lang="en-US"/>
        </a:p>
      </dgm:t>
    </dgm:pt>
    <dgm:pt modelId="{14F56B17-7AEA-4203-B6B8-20D09297FFA1}" type="sibTrans" cxnId="{5B3033C1-9943-43B6-82C4-167400D61314}">
      <dgm:prSet/>
      <dgm:spPr/>
      <dgm:t>
        <a:bodyPr/>
        <a:lstStyle/>
        <a:p>
          <a:endParaRPr lang="en-US"/>
        </a:p>
      </dgm:t>
    </dgm:pt>
    <dgm:pt modelId="{58BA831C-31B5-474D-A558-02DDADF4DF57}">
      <dgm:prSet phldrT="[Text]" custT="1"/>
      <dgm:spPr/>
      <dgm:t>
        <a:bodyPr/>
        <a:lstStyle/>
        <a:p>
          <a:r>
            <a:rPr lang="en-US" sz="2600" dirty="0"/>
            <a:t>Specifically, the state of the predictor, e.g. X versus Not X.</a:t>
          </a:r>
        </a:p>
      </dgm:t>
    </dgm:pt>
    <dgm:pt modelId="{E04501B7-F798-4997-9496-126B4E6118D3}" type="parTrans" cxnId="{CB4C5166-306A-4BD0-945F-B252D6A0DF6C}">
      <dgm:prSet/>
      <dgm:spPr/>
      <dgm:t>
        <a:bodyPr/>
        <a:lstStyle/>
        <a:p>
          <a:endParaRPr lang="en-US"/>
        </a:p>
      </dgm:t>
    </dgm:pt>
    <dgm:pt modelId="{B18E1DB0-3485-42DC-8409-451E0655C234}" type="sibTrans" cxnId="{CB4C5166-306A-4BD0-945F-B252D6A0DF6C}">
      <dgm:prSet/>
      <dgm:spPr/>
      <dgm:t>
        <a:bodyPr/>
        <a:lstStyle/>
        <a:p>
          <a:endParaRPr lang="en-US"/>
        </a:p>
      </dgm:t>
    </dgm:pt>
    <dgm:pt modelId="{4452010A-74A2-4D37-B989-8A224EB3CFF1}">
      <dgm:prSet phldrT="[Text]" custT="1"/>
      <dgm:spPr>
        <a:blipFill>
          <a:blip xmlns:r="http://schemas.openxmlformats.org/officeDocument/2006/relationships" r:embed="rId1"/>
          <a:stretch>
            <a:fillRect l="-150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7B7E620-8963-496E-A863-D58540A0419C}" type="parTrans" cxnId="{CA374F35-23F0-4C0E-93A1-144208EFCEA1}">
      <dgm:prSet/>
      <dgm:spPr/>
      <dgm:t>
        <a:bodyPr/>
        <a:lstStyle/>
        <a:p>
          <a:endParaRPr lang="en-US"/>
        </a:p>
      </dgm:t>
    </dgm:pt>
    <dgm:pt modelId="{B863CD8C-F47B-4E6B-99A2-6876C1E7F647}" type="sibTrans" cxnId="{CA374F35-23F0-4C0E-93A1-144208EFCEA1}">
      <dgm:prSet/>
      <dgm:spPr/>
      <dgm:t>
        <a:bodyPr/>
        <a:lstStyle/>
        <a:p>
          <a:endParaRPr lang="en-US"/>
        </a:p>
      </dgm:t>
    </dgm:pt>
    <dgm:pt modelId="{B9D08937-62D0-4E1E-AD8B-339CD157A033}" type="pres">
      <dgm:prSet presAssocID="{49A1A12E-9CD7-4A4E-8852-28CBFF4F940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574C747-F905-4B9F-9F87-CE49EFBA269B}" type="pres">
      <dgm:prSet presAssocID="{F0BBDAAE-3CC2-4CAE-ABBD-D5A9C14D3893}" presName="composite" presStyleCnt="0"/>
      <dgm:spPr/>
    </dgm:pt>
    <dgm:pt modelId="{08DEB252-1880-483F-BC6C-8DB728241120}" type="pres">
      <dgm:prSet presAssocID="{F0BBDAAE-3CC2-4CAE-ABBD-D5A9C14D3893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CC9BBF6-A86C-4F19-98DF-920DFCA98643}" type="pres">
      <dgm:prSet presAssocID="{F0BBDAAE-3CC2-4CAE-ABBD-D5A9C14D3893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F9E5D2A-43F1-4036-ADA0-E57DAB0D7A1D}" type="pres">
      <dgm:prSet presAssocID="{F0BBDAAE-3CC2-4CAE-ABBD-D5A9C14D3893}" presName="Accent" presStyleLbl="parChTrans1D1" presStyleIdx="0" presStyleCnt="2"/>
      <dgm:spPr/>
    </dgm:pt>
    <dgm:pt modelId="{1D53A06F-489D-434D-9983-5C5E85E3ABD0}" type="pres">
      <dgm:prSet presAssocID="{F0BBDAAE-3CC2-4CAE-ABBD-D5A9C14D3893}" presName="Child" presStyleLbl="revTx" presStyleIdx="1" presStyleCnt="4" custScaleY="69022">
        <dgm:presLayoutVars>
          <dgm:chMax val="0"/>
          <dgm:chPref val="0"/>
          <dgm:bulletEnabled val="1"/>
        </dgm:presLayoutVars>
      </dgm:prSet>
      <dgm:spPr/>
    </dgm:pt>
    <dgm:pt modelId="{D1445CAF-66F4-4F6F-A748-0B775807969E}" type="pres">
      <dgm:prSet presAssocID="{B42FAC57-D758-4122-913B-6BBEA35ED960}" presName="sibTrans" presStyleCnt="0"/>
      <dgm:spPr/>
    </dgm:pt>
    <dgm:pt modelId="{003D0FDE-CC2E-452D-9393-8A4E05702CD4}" type="pres">
      <dgm:prSet presAssocID="{F92C20DD-CE04-4C34-B59E-E957E0C6F47D}" presName="composite" presStyleCnt="0"/>
      <dgm:spPr/>
    </dgm:pt>
    <dgm:pt modelId="{900D23B0-107F-4FCF-8F52-E2A46BC75C00}" type="pres">
      <dgm:prSet presAssocID="{F92C20DD-CE04-4C34-B59E-E957E0C6F47D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336FAAD-DA6F-4EB9-B2D6-745E8DACDE23}" type="pres">
      <dgm:prSet presAssocID="{F92C20DD-CE04-4C34-B59E-E957E0C6F47D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2C3892AD-36F7-4AE2-8C07-630CFE810603}" type="pres">
      <dgm:prSet presAssocID="{F92C20DD-CE04-4C34-B59E-E957E0C6F47D}" presName="Accent" presStyleLbl="parChTrans1D1" presStyleIdx="1" presStyleCnt="2"/>
      <dgm:spPr/>
    </dgm:pt>
    <dgm:pt modelId="{77A63A73-C108-4AFF-8765-BF5C51E9CED5}" type="pres">
      <dgm:prSet presAssocID="{F92C20DD-CE04-4C34-B59E-E957E0C6F47D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374F35-23F0-4C0E-93A1-144208EFCEA1}" srcId="{F0BBDAAE-3CC2-4CAE-ABBD-D5A9C14D3893}" destId="{4452010A-74A2-4D37-B989-8A224EB3CFF1}" srcOrd="1" destOrd="0" parTransId="{77B7E620-8963-496E-A863-D58540A0419C}" sibTransId="{B863CD8C-F47B-4E6B-99A2-6876C1E7F647}"/>
    <dgm:cxn modelId="{95D4BE3A-49F1-4CF6-9E51-774FA0ABA723}" type="presOf" srcId="{58BA831C-31B5-474D-A558-02DDADF4DF57}" destId="{77A63A73-C108-4AFF-8765-BF5C51E9CED5}" srcOrd="0" destOrd="2" presId="urn:microsoft.com/office/officeart/2011/layout/TabList"/>
    <dgm:cxn modelId="{CB4C5166-306A-4BD0-945F-B252D6A0DF6C}" srcId="{F92C20DD-CE04-4C34-B59E-E957E0C6F47D}" destId="{58BA831C-31B5-474D-A558-02DDADF4DF57}" srcOrd="3" destOrd="0" parTransId="{E04501B7-F798-4997-9496-126B4E6118D3}" sibTransId="{B18E1DB0-3485-42DC-8409-451E0655C234}"/>
    <dgm:cxn modelId="{83C7F152-5352-48B2-B9C7-EA86457964C9}" type="presOf" srcId="{8C7527D4-237E-4AC5-AC15-16E4C60F2121}" destId="{900D23B0-107F-4FCF-8F52-E2A46BC75C00}" srcOrd="0" destOrd="0" presId="urn:microsoft.com/office/officeart/2011/layout/TabList"/>
    <dgm:cxn modelId="{80972C79-CB99-4D30-90E4-5CD385B06E18}" srcId="{F0BBDAAE-3CC2-4CAE-ABBD-D5A9C14D3893}" destId="{DE4411AE-2BBA-42B0-91EB-B1364A23CF03}" srcOrd="0" destOrd="0" parTransId="{D18187C2-0BBF-42C5-90D5-F6AC3DD42952}" sibTransId="{FCDD70E9-01BB-440F-B848-CFFE13C5000C}"/>
    <dgm:cxn modelId="{45356280-B427-41B5-8434-28F0BB08CD11}" srcId="{49A1A12E-9CD7-4A4E-8852-28CBFF4F940A}" destId="{F0BBDAAE-3CC2-4CAE-ABBD-D5A9C14D3893}" srcOrd="0" destOrd="0" parTransId="{E98B0F3A-B594-407F-BA81-0C57A5B64E07}" sibTransId="{B42FAC57-D758-4122-913B-6BBEA35ED960}"/>
    <dgm:cxn modelId="{85FAD783-5258-4319-B03A-AC86E4225EAB}" type="presOf" srcId="{F0BBDAAE-3CC2-4CAE-ABBD-D5A9C14D3893}" destId="{CCC9BBF6-A86C-4F19-98DF-920DFCA98643}" srcOrd="0" destOrd="0" presId="urn:microsoft.com/office/officeart/2011/layout/TabList"/>
    <dgm:cxn modelId="{E28D3686-6780-4946-AF6D-E77FBE4CBAB6}" type="presOf" srcId="{F92C20DD-CE04-4C34-B59E-E957E0C6F47D}" destId="{2336FAAD-DA6F-4EB9-B2D6-745E8DACDE23}" srcOrd="0" destOrd="0" presId="urn:microsoft.com/office/officeart/2011/layout/TabList"/>
    <dgm:cxn modelId="{95011296-DC89-4900-8990-F2E7FAEDA599}" type="presOf" srcId="{DE4411AE-2BBA-42B0-91EB-B1364A23CF03}" destId="{08DEB252-1880-483F-BC6C-8DB728241120}" srcOrd="0" destOrd="0" presId="urn:microsoft.com/office/officeart/2011/layout/TabList"/>
    <dgm:cxn modelId="{DEA3A0AD-EFF4-4851-A51D-70726AFA3019}" type="presOf" srcId="{49A1A12E-9CD7-4A4E-8852-28CBFF4F940A}" destId="{B9D08937-62D0-4E1E-AD8B-339CD157A033}" srcOrd="0" destOrd="0" presId="urn:microsoft.com/office/officeart/2011/layout/TabList"/>
    <dgm:cxn modelId="{6D5EBAAD-7D37-4727-AC90-BD2C84C2AF7F}" srcId="{49A1A12E-9CD7-4A4E-8852-28CBFF4F940A}" destId="{F92C20DD-CE04-4C34-B59E-E957E0C6F47D}" srcOrd="1" destOrd="0" parTransId="{3F0321E8-4AB0-4385-932E-8D776DBDB8B1}" sibTransId="{7CF86049-23CA-4230-AD7C-FE0A94D2E133}"/>
    <dgm:cxn modelId="{403F66B3-5EA0-432F-B1B8-C027D3C13D62}" type="presOf" srcId="{1634F3A4-154B-4C7D-8AF7-CFEA4E761F15}" destId="{77A63A73-C108-4AFF-8765-BF5C51E9CED5}" srcOrd="0" destOrd="0" presId="urn:microsoft.com/office/officeart/2011/layout/TabList"/>
    <dgm:cxn modelId="{5B3033C1-9943-43B6-82C4-167400D61314}" srcId="{F92C20DD-CE04-4C34-B59E-E957E0C6F47D}" destId="{D34515DE-162E-49CD-818C-4A7BF3C4B5A3}" srcOrd="2" destOrd="0" parTransId="{13D486B0-8A90-4365-ACF8-7131252CF24B}" sibTransId="{14F56B17-7AEA-4203-B6B8-20D09297FFA1}"/>
    <dgm:cxn modelId="{559844CD-FD05-45C4-BE8B-C4B8BB5971BC}" type="presOf" srcId="{4452010A-74A2-4D37-B989-8A224EB3CFF1}" destId="{1D53A06F-489D-434D-9983-5C5E85E3ABD0}" srcOrd="0" destOrd="0" presId="urn:microsoft.com/office/officeart/2011/layout/TabList"/>
    <dgm:cxn modelId="{B65350E3-DD5E-4599-8D04-E2E40E431374}" srcId="{F92C20DD-CE04-4C34-B59E-E957E0C6F47D}" destId="{8C7527D4-237E-4AC5-AC15-16E4C60F2121}" srcOrd="0" destOrd="0" parTransId="{6D39A4C1-C862-4959-8E1B-A7BC967F043E}" sibTransId="{C2EA516C-0738-45A3-8155-0241071CF180}"/>
    <dgm:cxn modelId="{845614E7-5ACA-4789-A736-9BDE36E1F4D2}" srcId="{F92C20DD-CE04-4C34-B59E-E957E0C6F47D}" destId="{1634F3A4-154B-4C7D-8AF7-CFEA4E761F15}" srcOrd="1" destOrd="0" parTransId="{D97414B7-E2B8-47B1-BDD8-A96C743AF057}" sibTransId="{9B89FF1C-BA4C-4DBB-B59A-B5E01C5D3D84}"/>
    <dgm:cxn modelId="{67F2B6F4-F7CE-40B2-A83C-EAEF723CD0AD}" type="presOf" srcId="{D34515DE-162E-49CD-818C-4A7BF3C4B5A3}" destId="{77A63A73-C108-4AFF-8765-BF5C51E9CED5}" srcOrd="0" destOrd="1" presId="urn:microsoft.com/office/officeart/2011/layout/TabList"/>
    <dgm:cxn modelId="{56A19A65-71DC-4C1A-B526-621D31C37AC8}" type="presParOf" srcId="{B9D08937-62D0-4E1E-AD8B-339CD157A033}" destId="{0574C747-F905-4B9F-9F87-CE49EFBA269B}" srcOrd="0" destOrd="0" presId="urn:microsoft.com/office/officeart/2011/layout/TabList"/>
    <dgm:cxn modelId="{20A931CA-26E9-46FD-B29C-60089B51B4B8}" type="presParOf" srcId="{0574C747-F905-4B9F-9F87-CE49EFBA269B}" destId="{08DEB252-1880-483F-BC6C-8DB728241120}" srcOrd="0" destOrd="0" presId="urn:microsoft.com/office/officeart/2011/layout/TabList"/>
    <dgm:cxn modelId="{2D05E7ED-7F41-4000-B6C8-C0163895B1BC}" type="presParOf" srcId="{0574C747-F905-4B9F-9F87-CE49EFBA269B}" destId="{CCC9BBF6-A86C-4F19-98DF-920DFCA98643}" srcOrd="1" destOrd="0" presId="urn:microsoft.com/office/officeart/2011/layout/TabList"/>
    <dgm:cxn modelId="{4303ECDE-7E7A-42A3-A865-98A4E721974B}" type="presParOf" srcId="{0574C747-F905-4B9F-9F87-CE49EFBA269B}" destId="{3F9E5D2A-43F1-4036-ADA0-E57DAB0D7A1D}" srcOrd="2" destOrd="0" presId="urn:microsoft.com/office/officeart/2011/layout/TabList"/>
    <dgm:cxn modelId="{2700064C-C63A-486D-9C20-4CAC0CB9F0A3}" type="presParOf" srcId="{B9D08937-62D0-4E1E-AD8B-339CD157A033}" destId="{1D53A06F-489D-434D-9983-5C5E85E3ABD0}" srcOrd="1" destOrd="0" presId="urn:microsoft.com/office/officeart/2011/layout/TabList"/>
    <dgm:cxn modelId="{8ED562CC-38DE-48E4-B736-13452E4E2300}" type="presParOf" srcId="{B9D08937-62D0-4E1E-AD8B-339CD157A033}" destId="{D1445CAF-66F4-4F6F-A748-0B775807969E}" srcOrd="2" destOrd="0" presId="urn:microsoft.com/office/officeart/2011/layout/TabList"/>
    <dgm:cxn modelId="{C8BEAD4F-226C-4320-8B6D-D1AA497CDFFC}" type="presParOf" srcId="{B9D08937-62D0-4E1E-AD8B-339CD157A033}" destId="{003D0FDE-CC2E-452D-9393-8A4E05702CD4}" srcOrd="3" destOrd="0" presId="urn:microsoft.com/office/officeart/2011/layout/TabList"/>
    <dgm:cxn modelId="{B4637F54-C905-4D1D-AEE3-5E9F29CE7D0D}" type="presParOf" srcId="{003D0FDE-CC2E-452D-9393-8A4E05702CD4}" destId="{900D23B0-107F-4FCF-8F52-E2A46BC75C00}" srcOrd="0" destOrd="0" presId="urn:microsoft.com/office/officeart/2011/layout/TabList"/>
    <dgm:cxn modelId="{D66CC76D-D144-4EEB-8346-A90BCB550ECA}" type="presParOf" srcId="{003D0FDE-CC2E-452D-9393-8A4E05702CD4}" destId="{2336FAAD-DA6F-4EB9-B2D6-745E8DACDE23}" srcOrd="1" destOrd="0" presId="urn:microsoft.com/office/officeart/2011/layout/TabList"/>
    <dgm:cxn modelId="{FBF5DDC6-DDFF-4CB1-8B3C-E5BA8665BAE1}" type="presParOf" srcId="{003D0FDE-CC2E-452D-9393-8A4E05702CD4}" destId="{2C3892AD-36F7-4AE2-8C07-630CFE810603}" srcOrd="2" destOrd="0" presId="urn:microsoft.com/office/officeart/2011/layout/TabList"/>
    <dgm:cxn modelId="{2DF54764-465B-4507-AFC4-1227E7E1EC2E}" type="presParOf" srcId="{B9D08937-62D0-4E1E-AD8B-339CD157A033}" destId="{77A63A73-C108-4AFF-8765-BF5C51E9CED5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217B11-9DA0-4DEE-8080-6AC43525310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8BD254-1CD1-42B4-8876-2AABA16F5A7F}">
      <dgm:prSet phldrT="[Text]"/>
      <dgm:spPr/>
      <dgm:t>
        <a:bodyPr/>
        <a:lstStyle/>
        <a:p>
          <a:r>
            <a:rPr lang="en-US" dirty="0"/>
            <a:t>Indicates the relative odds of the occurrence of the outcome of interest, given presence of a particular predictor value.</a:t>
          </a:r>
        </a:p>
      </dgm:t>
    </dgm:pt>
    <dgm:pt modelId="{1355BFB0-3CF4-46B1-8B34-A58EB24BC266}" type="parTrans" cxnId="{128DEBCE-4A35-47A4-8687-BB665CDCE03B}">
      <dgm:prSet/>
      <dgm:spPr/>
      <dgm:t>
        <a:bodyPr/>
        <a:lstStyle/>
        <a:p>
          <a:endParaRPr lang="en-US"/>
        </a:p>
      </dgm:t>
    </dgm:pt>
    <dgm:pt modelId="{D1EBEBE6-9542-4E7B-94F5-533B394FB630}" type="sibTrans" cxnId="{128DEBCE-4A35-47A4-8687-BB665CDCE03B}">
      <dgm:prSet/>
      <dgm:spPr/>
      <dgm:t>
        <a:bodyPr/>
        <a:lstStyle/>
        <a:p>
          <a:endParaRPr lang="en-US"/>
        </a:p>
      </dgm:t>
    </dgm:pt>
    <dgm:pt modelId="{0C947672-9963-4007-AC6A-35E3269B6B56}">
      <dgm:prSet phldrT="[Text]"/>
      <dgm:spPr/>
      <dgm:t>
        <a:bodyPr/>
        <a:lstStyle/>
        <a:p>
          <a:r>
            <a:rPr lang="en-US" dirty="0"/>
            <a:t>Is a particular exposure a risk factor for a particular outcome?</a:t>
          </a:r>
        </a:p>
      </dgm:t>
    </dgm:pt>
    <dgm:pt modelId="{63E5D3BC-1663-4D25-A6F3-44B5B67A9C8B}" type="parTrans" cxnId="{0F4011C6-841B-4BFE-BE1B-B3FD9B12F231}">
      <dgm:prSet/>
      <dgm:spPr/>
      <dgm:t>
        <a:bodyPr/>
        <a:lstStyle/>
        <a:p>
          <a:endParaRPr lang="en-US"/>
        </a:p>
      </dgm:t>
    </dgm:pt>
    <dgm:pt modelId="{247B5648-6D8D-463C-89CE-D46B92315004}" type="sibTrans" cxnId="{0F4011C6-841B-4BFE-BE1B-B3FD9B12F231}">
      <dgm:prSet/>
      <dgm:spPr/>
      <dgm:t>
        <a:bodyPr/>
        <a:lstStyle/>
        <a:p>
          <a:endParaRPr lang="en-US"/>
        </a:p>
      </dgm:t>
    </dgm:pt>
    <dgm:pt modelId="{D7D27496-A448-4507-A239-6A662CF280D5}">
      <dgm:prSet phldrT="[Text]"/>
      <dgm:spPr/>
      <dgm:t>
        <a:bodyPr/>
        <a:lstStyle/>
        <a:p>
          <a:r>
            <a:rPr lang="en-US" dirty="0"/>
            <a:t>OR &lt; 1 implies the exposure associated with lower odds of the outcome </a:t>
          </a:r>
        </a:p>
      </dgm:t>
    </dgm:pt>
    <dgm:pt modelId="{2256767F-0568-49E3-B24D-47DD5C4ECC51}" type="parTrans" cxnId="{607B5D79-1032-40E6-B2F3-D334AA320C75}">
      <dgm:prSet/>
      <dgm:spPr/>
      <dgm:t>
        <a:bodyPr/>
        <a:lstStyle/>
        <a:p>
          <a:endParaRPr lang="en-US"/>
        </a:p>
      </dgm:t>
    </dgm:pt>
    <dgm:pt modelId="{88336B51-9CF1-42DA-A02D-F4C4983C54F7}" type="sibTrans" cxnId="{607B5D79-1032-40E6-B2F3-D334AA320C75}">
      <dgm:prSet/>
      <dgm:spPr/>
      <dgm:t>
        <a:bodyPr/>
        <a:lstStyle/>
        <a:p>
          <a:endParaRPr lang="en-US"/>
        </a:p>
      </dgm:t>
    </dgm:pt>
    <dgm:pt modelId="{A3ED3458-018D-45E1-ADF4-ADA518E21582}">
      <dgm:prSet phldrT="[Text]"/>
      <dgm:spPr/>
      <dgm:t>
        <a:bodyPr/>
        <a:lstStyle/>
        <a:p>
          <a:r>
            <a:rPr lang="en-US" dirty="0"/>
            <a:t>OR = 1 implies exposure does not affect the odds of the outcome</a:t>
          </a:r>
        </a:p>
      </dgm:t>
    </dgm:pt>
    <dgm:pt modelId="{AFF7845A-9B97-4889-A199-723AB2D19EA8}" type="parTrans" cxnId="{F69D84F5-70BE-4195-8E07-F3EB5B38CC86}">
      <dgm:prSet/>
      <dgm:spPr/>
      <dgm:t>
        <a:bodyPr/>
        <a:lstStyle/>
        <a:p>
          <a:endParaRPr lang="en-US"/>
        </a:p>
      </dgm:t>
    </dgm:pt>
    <dgm:pt modelId="{C6853861-17B0-44FD-A074-2723210780CD}" type="sibTrans" cxnId="{F69D84F5-70BE-4195-8E07-F3EB5B38CC86}">
      <dgm:prSet/>
      <dgm:spPr/>
      <dgm:t>
        <a:bodyPr/>
        <a:lstStyle/>
        <a:p>
          <a:endParaRPr lang="en-US"/>
        </a:p>
      </dgm:t>
    </dgm:pt>
    <dgm:pt modelId="{AC431D9C-6685-496E-BD7F-B83BC1C8A176}">
      <dgm:prSet phldrT="[Text]"/>
      <dgm:spPr/>
      <dgm:t>
        <a:bodyPr/>
        <a:lstStyle/>
        <a:p>
          <a:r>
            <a:rPr lang="en-US" dirty="0"/>
            <a:t>Exposure = Presence of the Predictor Value</a:t>
          </a:r>
        </a:p>
      </dgm:t>
    </dgm:pt>
    <dgm:pt modelId="{F0B5B764-06B3-4A5C-9250-75950E477592}" type="parTrans" cxnId="{793E22E9-FC5C-43CA-9811-2C9FD57B2C3C}">
      <dgm:prSet/>
      <dgm:spPr/>
      <dgm:t>
        <a:bodyPr/>
        <a:lstStyle/>
        <a:p>
          <a:endParaRPr lang="en-US"/>
        </a:p>
      </dgm:t>
    </dgm:pt>
    <dgm:pt modelId="{12E178F2-F860-4541-AFB4-D455AA784965}" type="sibTrans" cxnId="{793E22E9-FC5C-43CA-9811-2C9FD57B2C3C}">
      <dgm:prSet/>
      <dgm:spPr/>
      <dgm:t>
        <a:bodyPr/>
        <a:lstStyle/>
        <a:p>
          <a:endParaRPr lang="en-US"/>
        </a:p>
      </dgm:t>
    </dgm:pt>
    <dgm:pt modelId="{6A1BE78C-4773-40BE-ADC9-A9EF1AA98882}">
      <dgm:prSet phldrT="[Text]"/>
      <dgm:spPr/>
      <dgm:t>
        <a:bodyPr/>
        <a:lstStyle/>
        <a:p>
          <a:r>
            <a:rPr lang="en-US" dirty="0"/>
            <a:t>OR &gt; 1 implies exposure associated with higher odds of the outcome</a:t>
          </a:r>
        </a:p>
      </dgm:t>
    </dgm:pt>
    <dgm:pt modelId="{90BE9325-FE98-4DAC-A34C-1F9E6425CEAB}" type="parTrans" cxnId="{409844D9-69C2-4754-BD5A-594BBE19247F}">
      <dgm:prSet/>
      <dgm:spPr/>
      <dgm:t>
        <a:bodyPr/>
        <a:lstStyle/>
        <a:p>
          <a:endParaRPr lang="en-US"/>
        </a:p>
      </dgm:t>
    </dgm:pt>
    <dgm:pt modelId="{CEB84254-59D0-4FFB-9B2F-288BD8A0C43E}" type="sibTrans" cxnId="{409844D9-69C2-4754-BD5A-594BBE19247F}">
      <dgm:prSet/>
      <dgm:spPr/>
      <dgm:t>
        <a:bodyPr/>
        <a:lstStyle/>
        <a:p>
          <a:endParaRPr lang="en-US"/>
        </a:p>
      </dgm:t>
    </dgm:pt>
    <dgm:pt modelId="{9163D350-6768-4FEA-B940-94219BC7A3D1}" type="pres">
      <dgm:prSet presAssocID="{69217B11-9DA0-4DEE-8080-6AC4352531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438283-40EE-4775-AE8A-18CA687181A9}" type="pres">
      <dgm:prSet presAssocID="{088BD254-1CD1-42B4-8876-2AABA16F5A7F}" presName="vertOne" presStyleCnt="0"/>
      <dgm:spPr/>
    </dgm:pt>
    <dgm:pt modelId="{980C7659-5338-4258-82E1-B0BA30C99550}" type="pres">
      <dgm:prSet presAssocID="{088BD254-1CD1-42B4-8876-2AABA16F5A7F}" presName="txOne" presStyleLbl="node0" presStyleIdx="0" presStyleCnt="1">
        <dgm:presLayoutVars>
          <dgm:chPref val="3"/>
        </dgm:presLayoutVars>
      </dgm:prSet>
      <dgm:spPr/>
    </dgm:pt>
    <dgm:pt modelId="{DE4D80C4-12BB-4B8B-9327-EC20B179F561}" type="pres">
      <dgm:prSet presAssocID="{088BD254-1CD1-42B4-8876-2AABA16F5A7F}" presName="parTransOne" presStyleCnt="0"/>
      <dgm:spPr/>
    </dgm:pt>
    <dgm:pt modelId="{5851B226-B8A2-412A-B1BF-269FE384E481}" type="pres">
      <dgm:prSet presAssocID="{088BD254-1CD1-42B4-8876-2AABA16F5A7F}" presName="horzOne" presStyleCnt="0"/>
      <dgm:spPr/>
    </dgm:pt>
    <dgm:pt modelId="{C93DD0D2-74E5-4B91-83ED-E139C5ECC633}" type="pres">
      <dgm:prSet presAssocID="{0C947672-9963-4007-AC6A-35E3269B6B56}" presName="vertTwo" presStyleCnt="0"/>
      <dgm:spPr/>
    </dgm:pt>
    <dgm:pt modelId="{FA9B14B9-AF57-4490-9EE9-46B7C98FEC77}" type="pres">
      <dgm:prSet presAssocID="{0C947672-9963-4007-AC6A-35E3269B6B56}" presName="txTwo" presStyleLbl="node2" presStyleIdx="0" presStyleCnt="2">
        <dgm:presLayoutVars>
          <dgm:chPref val="3"/>
        </dgm:presLayoutVars>
      </dgm:prSet>
      <dgm:spPr/>
    </dgm:pt>
    <dgm:pt modelId="{984F3061-6743-435A-A86A-AE2B759E411F}" type="pres">
      <dgm:prSet presAssocID="{0C947672-9963-4007-AC6A-35E3269B6B56}" presName="parTransTwo" presStyleCnt="0"/>
      <dgm:spPr/>
    </dgm:pt>
    <dgm:pt modelId="{749498DE-6C13-406A-9B32-89DDCCD06FEE}" type="pres">
      <dgm:prSet presAssocID="{0C947672-9963-4007-AC6A-35E3269B6B56}" presName="horzTwo" presStyleCnt="0"/>
      <dgm:spPr/>
    </dgm:pt>
    <dgm:pt modelId="{6BE87B66-3ABF-41B4-A347-7FA8622135C4}" type="pres">
      <dgm:prSet presAssocID="{D7D27496-A448-4507-A239-6A662CF280D5}" presName="vertThree" presStyleCnt="0"/>
      <dgm:spPr/>
    </dgm:pt>
    <dgm:pt modelId="{1784493E-1000-468B-B541-1B71E2427D55}" type="pres">
      <dgm:prSet presAssocID="{D7D27496-A448-4507-A239-6A662CF280D5}" presName="txThree" presStyleLbl="node3" presStyleIdx="0" presStyleCnt="3">
        <dgm:presLayoutVars>
          <dgm:chPref val="3"/>
        </dgm:presLayoutVars>
      </dgm:prSet>
      <dgm:spPr/>
    </dgm:pt>
    <dgm:pt modelId="{3FD26E5F-FED1-4B2F-B9FA-2752C18D624D}" type="pres">
      <dgm:prSet presAssocID="{D7D27496-A448-4507-A239-6A662CF280D5}" presName="horzThree" presStyleCnt="0"/>
      <dgm:spPr/>
    </dgm:pt>
    <dgm:pt modelId="{789423FE-8E43-46E1-9662-14742EB2C03B}" type="pres">
      <dgm:prSet presAssocID="{88336B51-9CF1-42DA-A02D-F4C4983C54F7}" presName="sibSpaceThree" presStyleCnt="0"/>
      <dgm:spPr/>
    </dgm:pt>
    <dgm:pt modelId="{E14A0192-B7D7-4465-95DE-D1649D5A68DA}" type="pres">
      <dgm:prSet presAssocID="{A3ED3458-018D-45E1-ADF4-ADA518E21582}" presName="vertThree" presStyleCnt="0"/>
      <dgm:spPr/>
    </dgm:pt>
    <dgm:pt modelId="{907DFA88-D68E-4723-BCB9-6983C9544617}" type="pres">
      <dgm:prSet presAssocID="{A3ED3458-018D-45E1-ADF4-ADA518E21582}" presName="txThree" presStyleLbl="node3" presStyleIdx="1" presStyleCnt="3">
        <dgm:presLayoutVars>
          <dgm:chPref val="3"/>
        </dgm:presLayoutVars>
      </dgm:prSet>
      <dgm:spPr/>
    </dgm:pt>
    <dgm:pt modelId="{81EDC6A4-A492-4EB1-8323-70CC9D2D4B5C}" type="pres">
      <dgm:prSet presAssocID="{A3ED3458-018D-45E1-ADF4-ADA518E21582}" presName="horzThree" presStyleCnt="0"/>
      <dgm:spPr/>
    </dgm:pt>
    <dgm:pt modelId="{6A386971-AFD8-4B8D-BE6A-A84463D30A63}" type="pres">
      <dgm:prSet presAssocID="{247B5648-6D8D-463C-89CE-D46B92315004}" presName="sibSpaceTwo" presStyleCnt="0"/>
      <dgm:spPr/>
    </dgm:pt>
    <dgm:pt modelId="{4348C918-B1E7-4474-8D4E-30FBACFBF1C7}" type="pres">
      <dgm:prSet presAssocID="{AC431D9C-6685-496E-BD7F-B83BC1C8A176}" presName="vertTwo" presStyleCnt="0"/>
      <dgm:spPr/>
    </dgm:pt>
    <dgm:pt modelId="{5DD4E1B6-4AAF-4FCD-98DF-192AAEC7D1A9}" type="pres">
      <dgm:prSet presAssocID="{AC431D9C-6685-496E-BD7F-B83BC1C8A176}" presName="txTwo" presStyleLbl="node2" presStyleIdx="1" presStyleCnt="2">
        <dgm:presLayoutVars>
          <dgm:chPref val="3"/>
        </dgm:presLayoutVars>
      </dgm:prSet>
      <dgm:spPr/>
    </dgm:pt>
    <dgm:pt modelId="{E1C969A0-279B-4922-98F0-F115856841F2}" type="pres">
      <dgm:prSet presAssocID="{AC431D9C-6685-496E-BD7F-B83BC1C8A176}" presName="parTransTwo" presStyleCnt="0"/>
      <dgm:spPr/>
    </dgm:pt>
    <dgm:pt modelId="{87DCC0F6-692C-4A27-B8E2-605CD21DD3F9}" type="pres">
      <dgm:prSet presAssocID="{AC431D9C-6685-496E-BD7F-B83BC1C8A176}" presName="horzTwo" presStyleCnt="0"/>
      <dgm:spPr/>
    </dgm:pt>
    <dgm:pt modelId="{FBB34B27-56FA-42F9-9785-4DB1266E88D0}" type="pres">
      <dgm:prSet presAssocID="{6A1BE78C-4773-40BE-ADC9-A9EF1AA98882}" presName="vertThree" presStyleCnt="0"/>
      <dgm:spPr/>
    </dgm:pt>
    <dgm:pt modelId="{A898C0E7-AAD2-462E-A92C-0D545EE3E0F7}" type="pres">
      <dgm:prSet presAssocID="{6A1BE78C-4773-40BE-ADC9-A9EF1AA98882}" presName="txThree" presStyleLbl="node3" presStyleIdx="2" presStyleCnt="3">
        <dgm:presLayoutVars>
          <dgm:chPref val="3"/>
        </dgm:presLayoutVars>
      </dgm:prSet>
      <dgm:spPr/>
    </dgm:pt>
    <dgm:pt modelId="{66DBFE96-C6C0-484B-BAD1-03740BA282C3}" type="pres">
      <dgm:prSet presAssocID="{6A1BE78C-4773-40BE-ADC9-A9EF1AA98882}" presName="horzThree" presStyleCnt="0"/>
      <dgm:spPr/>
    </dgm:pt>
  </dgm:ptLst>
  <dgm:cxnLst>
    <dgm:cxn modelId="{F5684302-55F9-469F-ABB5-CCD26FA6EF14}" type="presOf" srcId="{D7D27496-A448-4507-A239-6A662CF280D5}" destId="{1784493E-1000-468B-B541-1B71E2427D55}" srcOrd="0" destOrd="0" presId="urn:microsoft.com/office/officeart/2005/8/layout/hierarchy4"/>
    <dgm:cxn modelId="{B0949563-14C1-4982-9C8B-0686152F9F66}" type="presOf" srcId="{6A1BE78C-4773-40BE-ADC9-A9EF1AA98882}" destId="{A898C0E7-AAD2-462E-A92C-0D545EE3E0F7}" srcOrd="0" destOrd="0" presId="urn:microsoft.com/office/officeart/2005/8/layout/hierarchy4"/>
    <dgm:cxn modelId="{607B5D79-1032-40E6-B2F3-D334AA320C75}" srcId="{0C947672-9963-4007-AC6A-35E3269B6B56}" destId="{D7D27496-A448-4507-A239-6A662CF280D5}" srcOrd="0" destOrd="0" parTransId="{2256767F-0568-49E3-B24D-47DD5C4ECC51}" sibTransId="{88336B51-9CF1-42DA-A02D-F4C4983C54F7}"/>
    <dgm:cxn modelId="{032CA286-22A0-4C3D-BFED-2CFBA1F3D4B9}" type="presOf" srcId="{AC431D9C-6685-496E-BD7F-B83BC1C8A176}" destId="{5DD4E1B6-4AAF-4FCD-98DF-192AAEC7D1A9}" srcOrd="0" destOrd="0" presId="urn:microsoft.com/office/officeart/2005/8/layout/hierarchy4"/>
    <dgm:cxn modelId="{DCEFC88C-E9C1-4C60-AB79-A8750E8DB583}" type="presOf" srcId="{088BD254-1CD1-42B4-8876-2AABA16F5A7F}" destId="{980C7659-5338-4258-82E1-B0BA30C99550}" srcOrd="0" destOrd="0" presId="urn:microsoft.com/office/officeart/2005/8/layout/hierarchy4"/>
    <dgm:cxn modelId="{840A9F90-355E-439E-84DD-5A4B226B772B}" type="presOf" srcId="{0C947672-9963-4007-AC6A-35E3269B6B56}" destId="{FA9B14B9-AF57-4490-9EE9-46B7C98FEC77}" srcOrd="0" destOrd="0" presId="urn:microsoft.com/office/officeart/2005/8/layout/hierarchy4"/>
    <dgm:cxn modelId="{84EB5F9F-25BC-469D-BECD-C950C165438E}" type="presOf" srcId="{A3ED3458-018D-45E1-ADF4-ADA518E21582}" destId="{907DFA88-D68E-4723-BCB9-6983C9544617}" srcOrd="0" destOrd="0" presId="urn:microsoft.com/office/officeart/2005/8/layout/hierarchy4"/>
    <dgm:cxn modelId="{2E68B8B7-8DB9-414A-A07E-10FCF7997982}" type="presOf" srcId="{69217B11-9DA0-4DEE-8080-6AC43525310E}" destId="{9163D350-6768-4FEA-B940-94219BC7A3D1}" srcOrd="0" destOrd="0" presId="urn:microsoft.com/office/officeart/2005/8/layout/hierarchy4"/>
    <dgm:cxn modelId="{0F4011C6-841B-4BFE-BE1B-B3FD9B12F231}" srcId="{088BD254-1CD1-42B4-8876-2AABA16F5A7F}" destId="{0C947672-9963-4007-AC6A-35E3269B6B56}" srcOrd="0" destOrd="0" parTransId="{63E5D3BC-1663-4D25-A6F3-44B5B67A9C8B}" sibTransId="{247B5648-6D8D-463C-89CE-D46B92315004}"/>
    <dgm:cxn modelId="{128DEBCE-4A35-47A4-8687-BB665CDCE03B}" srcId="{69217B11-9DA0-4DEE-8080-6AC43525310E}" destId="{088BD254-1CD1-42B4-8876-2AABA16F5A7F}" srcOrd="0" destOrd="0" parTransId="{1355BFB0-3CF4-46B1-8B34-A58EB24BC266}" sibTransId="{D1EBEBE6-9542-4E7B-94F5-533B394FB630}"/>
    <dgm:cxn modelId="{409844D9-69C2-4754-BD5A-594BBE19247F}" srcId="{AC431D9C-6685-496E-BD7F-B83BC1C8A176}" destId="{6A1BE78C-4773-40BE-ADC9-A9EF1AA98882}" srcOrd="0" destOrd="0" parTransId="{90BE9325-FE98-4DAC-A34C-1F9E6425CEAB}" sibTransId="{CEB84254-59D0-4FFB-9B2F-288BD8A0C43E}"/>
    <dgm:cxn modelId="{793E22E9-FC5C-43CA-9811-2C9FD57B2C3C}" srcId="{088BD254-1CD1-42B4-8876-2AABA16F5A7F}" destId="{AC431D9C-6685-496E-BD7F-B83BC1C8A176}" srcOrd="1" destOrd="0" parTransId="{F0B5B764-06B3-4A5C-9250-75950E477592}" sibTransId="{12E178F2-F860-4541-AFB4-D455AA784965}"/>
    <dgm:cxn modelId="{F69D84F5-70BE-4195-8E07-F3EB5B38CC86}" srcId="{0C947672-9963-4007-AC6A-35E3269B6B56}" destId="{A3ED3458-018D-45E1-ADF4-ADA518E21582}" srcOrd="1" destOrd="0" parTransId="{AFF7845A-9B97-4889-A199-723AB2D19EA8}" sibTransId="{C6853861-17B0-44FD-A074-2723210780CD}"/>
    <dgm:cxn modelId="{A0164306-B62E-4FDB-BE1D-19654EA5FDBE}" type="presParOf" srcId="{9163D350-6768-4FEA-B940-94219BC7A3D1}" destId="{B9438283-40EE-4775-AE8A-18CA687181A9}" srcOrd="0" destOrd="0" presId="urn:microsoft.com/office/officeart/2005/8/layout/hierarchy4"/>
    <dgm:cxn modelId="{6763BC97-1449-4D8C-A072-118CC843FA5F}" type="presParOf" srcId="{B9438283-40EE-4775-AE8A-18CA687181A9}" destId="{980C7659-5338-4258-82E1-B0BA30C99550}" srcOrd="0" destOrd="0" presId="urn:microsoft.com/office/officeart/2005/8/layout/hierarchy4"/>
    <dgm:cxn modelId="{1F8228CC-8F78-4561-826D-473B3D2B56F1}" type="presParOf" srcId="{B9438283-40EE-4775-AE8A-18CA687181A9}" destId="{DE4D80C4-12BB-4B8B-9327-EC20B179F561}" srcOrd="1" destOrd="0" presId="urn:microsoft.com/office/officeart/2005/8/layout/hierarchy4"/>
    <dgm:cxn modelId="{0145D998-6885-4275-B744-F2D8E5B22E50}" type="presParOf" srcId="{B9438283-40EE-4775-AE8A-18CA687181A9}" destId="{5851B226-B8A2-412A-B1BF-269FE384E481}" srcOrd="2" destOrd="0" presId="urn:microsoft.com/office/officeart/2005/8/layout/hierarchy4"/>
    <dgm:cxn modelId="{EC163AC3-08FA-4D1A-B442-A723DFAA3564}" type="presParOf" srcId="{5851B226-B8A2-412A-B1BF-269FE384E481}" destId="{C93DD0D2-74E5-4B91-83ED-E139C5ECC633}" srcOrd="0" destOrd="0" presId="urn:microsoft.com/office/officeart/2005/8/layout/hierarchy4"/>
    <dgm:cxn modelId="{5CCD2903-24B1-470F-A62E-83C7CB2F8A1C}" type="presParOf" srcId="{C93DD0D2-74E5-4B91-83ED-E139C5ECC633}" destId="{FA9B14B9-AF57-4490-9EE9-46B7C98FEC77}" srcOrd="0" destOrd="0" presId="urn:microsoft.com/office/officeart/2005/8/layout/hierarchy4"/>
    <dgm:cxn modelId="{35249115-3BB5-4D07-ADE8-493295547197}" type="presParOf" srcId="{C93DD0D2-74E5-4B91-83ED-E139C5ECC633}" destId="{984F3061-6743-435A-A86A-AE2B759E411F}" srcOrd="1" destOrd="0" presId="urn:microsoft.com/office/officeart/2005/8/layout/hierarchy4"/>
    <dgm:cxn modelId="{59BB126E-7C9A-4DFC-A5A2-DCBA7DD3B9EC}" type="presParOf" srcId="{C93DD0D2-74E5-4B91-83ED-E139C5ECC633}" destId="{749498DE-6C13-406A-9B32-89DDCCD06FEE}" srcOrd="2" destOrd="0" presId="urn:microsoft.com/office/officeart/2005/8/layout/hierarchy4"/>
    <dgm:cxn modelId="{1B268870-97DA-4025-8CEF-F75921357F2D}" type="presParOf" srcId="{749498DE-6C13-406A-9B32-89DDCCD06FEE}" destId="{6BE87B66-3ABF-41B4-A347-7FA8622135C4}" srcOrd="0" destOrd="0" presId="urn:microsoft.com/office/officeart/2005/8/layout/hierarchy4"/>
    <dgm:cxn modelId="{96756890-D7F5-471D-8FEA-CE4F2FE02180}" type="presParOf" srcId="{6BE87B66-3ABF-41B4-A347-7FA8622135C4}" destId="{1784493E-1000-468B-B541-1B71E2427D55}" srcOrd="0" destOrd="0" presId="urn:microsoft.com/office/officeart/2005/8/layout/hierarchy4"/>
    <dgm:cxn modelId="{86DAA12B-4068-4063-8D84-0D25577724ED}" type="presParOf" srcId="{6BE87B66-3ABF-41B4-A347-7FA8622135C4}" destId="{3FD26E5F-FED1-4B2F-B9FA-2752C18D624D}" srcOrd="1" destOrd="0" presId="urn:microsoft.com/office/officeart/2005/8/layout/hierarchy4"/>
    <dgm:cxn modelId="{2608B8CD-B8DD-4272-AF2F-F62FDE20BD57}" type="presParOf" srcId="{749498DE-6C13-406A-9B32-89DDCCD06FEE}" destId="{789423FE-8E43-46E1-9662-14742EB2C03B}" srcOrd="1" destOrd="0" presId="urn:microsoft.com/office/officeart/2005/8/layout/hierarchy4"/>
    <dgm:cxn modelId="{3897D39B-9789-4C03-87F0-C9B7CCDFE0F1}" type="presParOf" srcId="{749498DE-6C13-406A-9B32-89DDCCD06FEE}" destId="{E14A0192-B7D7-4465-95DE-D1649D5A68DA}" srcOrd="2" destOrd="0" presId="urn:microsoft.com/office/officeart/2005/8/layout/hierarchy4"/>
    <dgm:cxn modelId="{FCE54E8F-6360-4129-83E1-BAA7CB9509E5}" type="presParOf" srcId="{E14A0192-B7D7-4465-95DE-D1649D5A68DA}" destId="{907DFA88-D68E-4723-BCB9-6983C9544617}" srcOrd="0" destOrd="0" presId="urn:microsoft.com/office/officeart/2005/8/layout/hierarchy4"/>
    <dgm:cxn modelId="{358EF1C5-AADA-47ED-80D4-F521A65F8F0D}" type="presParOf" srcId="{E14A0192-B7D7-4465-95DE-D1649D5A68DA}" destId="{81EDC6A4-A492-4EB1-8323-70CC9D2D4B5C}" srcOrd="1" destOrd="0" presId="urn:microsoft.com/office/officeart/2005/8/layout/hierarchy4"/>
    <dgm:cxn modelId="{2586679A-1A08-408D-AD91-104F70047546}" type="presParOf" srcId="{5851B226-B8A2-412A-B1BF-269FE384E481}" destId="{6A386971-AFD8-4B8D-BE6A-A84463D30A63}" srcOrd="1" destOrd="0" presId="urn:microsoft.com/office/officeart/2005/8/layout/hierarchy4"/>
    <dgm:cxn modelId="{E9BFC668-ED8C-4F61-B173-16DD023023FB}" type="presParOf" srcId="{5851B226-B8A2-412A-B1BF-269FE384E481}" destId="{4348C918-B1E7-4474-8D4E-30FBACFBF1C7}" srcOrd="2" destOrd="0" presId="urn:microsoft.com/office/officeart/2005/8/layout/hierarchy4"/>
    <dgm:cxn modelId="{0BBD8FCB-CDD2-41FD-BEF1-D4C33659E477}" type="presParOf" srcId="{4348C918-B1E7-4474-8D4E-30FBACFBF1C7}" destId="{5DD4E1B6-4AAF-4FCD-98DF-192AAEC7D1A9}" srcOrd="0" destOrd="0" presId="urn:microsoft.com/office/officeart/2005/8/layout/hierarchy4"/>
    <dgm:cxn modelId="{33144EDB-C28D-4F3E-A0DE-999B694EA81E}" type="presParOf" srcId="{4348C918-B1E7-4474-8D4E-30FBACFBF1C7}" destId="{E1C969A0-279B-4922-98F0-F115856841F2}" srcOrd="1" destOrd="0" presId="urn:microsoft.com/office/officeart/2005/8/layout/hierarchy4"/>
    <dgm:cxn modelId="{29BE2773-1784-47D8-8398-EE4E9EE91B08}" type="presParOf" srcId="{4348C918-B1E7-4474-8D4E-30FBACFBF1C7}" destId="{87DCC0F6-692C-4A27-B8E2-605CD21DD3F9}" srcOrd="2" destOrd="0" presId="urn:microsoft.com/office/officeart/2005/8/layout/hierarchy4"/>
    <dgm:cxn modelId="{D489CA76-8C4E-4EC2-AC3F-6DA16FE0579F}" type="presParOf" srcId="{87DCC0F6-692C-4A27-B8E2-605CD21DD3F9}" destId="{FBB34B27-56FA-42F9-9785-4DB1266E88D0}" srcOrd="0" destOrd="0" presId="urn:microsoft.com/office/officeart/2005/8/layout/hierarchy4"/>
    <dgm:cxn modelId="{F0043BF3-0EA2-4DAF-B38F-99664BB103C4}" type="presParOf" srcId="{FBB34B27-56FA-42F9-9785-4DB1266E88D0}" destId="{A898C0E7-AAD2-462E-A92C-0D545EE3E0F7}" srcOrd="0" destOrd="0" presId="urn:microsoft.com/office/officeart/2005/8/layout/hierarchy4"/>
    <dgm:cxn modelId="{5847996D-5F21-47FC-853C-77E5AA1B2226}" type="presParOf" srcId="{FBB34B27-56FA-42F9-9785-4DB1266E88D0}" destId="{66DBFE96-C6C0-484B-BAD1-03740BA282C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9AE602-C608-4CC7-97DA-4590FB8FACBD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823D48-E93C-44EC-A073-155DEADFA1D2}">
      <dgm:prSet phldrT="[Text]" custT="1"/>
      <dgm:spPr/>
      <dgm:t>
        <a:bodyPr/>
        <a:lstStyle/>
        <a:p>
          <a:r>
            <a:rPr lang="en-US" sz="2800" dirty="0"/>
            <a:t>Home Equity Loan (hmeq.csv) 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● Drop all missing values</a:t>
          </a:r>
          <a:b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5,536 observations ● Target: BAD ● Predictors: REASON and JOB </a:t>
          </a:r>
          <a:endParaRPr lang="en-US" sz="2800" dirty="0"/>
        </a:p>
      </dgm:t>
    </dgm:pt>
    <dgm:pt modelId="{C7E46964-C240-49F8-9123-C8B6ED281B4F}" type="parTrans" cxnId="{0038749B-161A-454D-B264-EB3BB4F52701}">
      <dgm:prSet/>
      <dgm:spPr/>
      <dgm:t>
        <a:bodyPr/>
        <a:lstStyle/>
        <a:p>
          <a:endParaRPr lang="en-US"/>
        </a:p>
      </dgm:t>
    </dgm:pt>
    <dgm:pt modelId="{722E64B3-2BF5-4A21-B10E-73D7E0542503}" type="sibTrans" cxnId="{0038749B-161A-454D-B264-EB3BB4F52701}">
      <dgm:prSet/>
      <dgm:spPr/>
      <dgm:t>
        <a:bodyPr/>
        <a:lstStyle/>
        <a:p>
          <a:endParaRPr lang="en-US"/>
        </a:p>
      </dgm:t>
    </dgm:pt>
    <dgm:pt modelId="{FE8F859D-10D7-436F-A78E-70F9C4B2798A}">
      <dgm:prSet phldrT="[Text]" custT="1"/>
      <dgm:spPr/>
      <dgm:t>
        <a:bodyPr/>
        <a:lstStyle/>
        <a:p>
          <a:r>
            <a:rPr lang="en-US" sz="2000" dirty="0"/>
            <a:t>REASON: Reason for Loan</a:t>
          </a:r>
          <a:br>
            <a:rPr lang="en-US" sz="2000" dirty="0"/>
          </a:br>
          <a:r>
            <a:rPr lang="en-US" sz="2000" dirty="0" err="1"/>
            <a:t>DebtCon</a:t>
          </a:r>
          <a:r>
            <a:rPr lang="en-US" sz="2000" dirty="0"/>
            <a:t> = debt consolidation; </a:t>
          </a:r>
          <a:r>
            <a:rPr lang="en-US" sz="2000" dirty="0" err="1"/>
            <a:t>HomeImp</a:t>
          </a:r>
          <a:r>
            <a:rPr lang="en-US" sz="2000" dirty="0"/>
            <a:t> = home improvement</a:t>
          </a:r>
        </a:p>
        <a:p>
          <a:r>
            <a:rPr lang="en-US" sz="2000" dirty="0"/>
            <a:t>JOB: Occupation category</a:t>
          </a:r>
          <a:br>
            <a:rPr lang="en-US" sz="2000" dirty="0"/>
          </a:br>
          <a:r>
            <a:rPr lang="en-US" sz="2000" dirty="0"/>
            <a:t>(</a:t>
          </a:r>
          <a:r>
            <a:rPr lang="en-US" sz="2000" dirty="0" err="1"/>
            <a:t>Mgr</a:t>
          </a:r>
          <a:r>
            <a:rPr lang="en-US" sz="2000" dirty="0"/>
            <a:t>, Office, Other, </a:t>
          </a:r>
          <a:r>
            <a:rPr lang="en-US" sz="2000" dirty="0" err="1"/>
            <a:t>ProfExe</a:t>
          </a:r>
          <a:r>
            <a:rPr lang="en-US" sz="2000" dirty="0"/>
            <a:t>, Sales, Self)</a:t>
          </a:r>
        </a:p>
      </dgm:t>
    </dgm:pt>
    <dgm:pt modelId="{C385D4AA-8BC8-4107-8284-D890222C9784}" type="parTrans" cxnId="{E34BA125-503C-4169-B321-C89DEF8FDE04}">
      <dgm:prSet/>
      <dgm:spPr/>
      <dgm:t>
        <a:bodyPr/>
        <a:lstStyle/>
        <a:p>
          <a:endParaRPr lang="en-US"/>
        </a:p>
      </dgm:t>
    </dgm:pt>
    <dgm:pt modelId="{BC15FE83-BD48-4A6E-A5F6-DF74B8E578B3}" type="sibTrans" cxnId="{E34BA125-503C-4169-B321-C89DEF8FDE04}">
      <dgm:prSet/>
      <dgm:spPr/>
      <dgm:t>
        <a:bodyPr/>
        <a:lstStyle/>
        <a:p>
          <a:endParaRPr lang="en-US"/>
        </a:p>
      </dgm:t>
    </dgm:pt>
    <dgm:pt modelId="{F9CD7CB8-6F79-4591-B937-B5F9C90F1997}">
      <dgm:prSet phldrT="[Text]" custT="1"/>
      <dgm:spPr/>
      <dgm:t>
        <a:bodyPr/>
        <a:lstStyle/>
        <a:p>
          <a:r>
            <a:rPr lang="en-US" sz="2400" dirty="0"/>
            <a:t>Main Effect: REASON</a:t>
          </a:r>
        </a:p>
      </dgm:t>
    </dgm:pt>
    <dgm:pt modelId="{A2AE8A2D-C2BE-4F72-A48B-E583065CA5AF}" type="parTrans" cxnId="{5ED127CD-9971-4F1A-805B-CABA613E7AF8}">
      <dgm:prSet/>
      <dgm:spPr/>
      <dgm:t>
        <a:bodyPr/>
        <a:lstStyle/>
        <a:p>
          <a:endParaRPr lang="en-US"/>
        </a:p>
      </dgm:t>
    </dgm:pt>
    <dgm:pt modelId="{D3D1C200-18A8-42C2-9AEB-81D9FBAEB6AE}" type="sibTrans" cxnId="{5ED127CD-9971-4F1A-805B-CABA613E7AF8}">
      <dgm:prSet/>
      <dgm:spPr/>
      <dgm:t>
        <a:bodyPr/>
        <a:lstStyle/>
        <a:p>
          <a:endParaRPr lang="en-US"/>
        </a:p>
      </dgm:t>
    </dgm:pt>
    <dgm:pt modelId="{70D098DC-0EB1-4D9E-8F42-E307A559C77A}">
      <dgm:prSet phldrT="[Text]" custT="1"/>
      <dgm:spPr/>
      <dgm:t>
        <a:bodyPr/>
        <a:lstStyle/>
        <a:p>
          <a:r>
            <a:rPr lang="en-US" sz="2400" dirty="0"/>
            <a:t>Main Effect: JOB</a:t>
          </a:r>
        </a:p>
      </dgm:t>
    </dgm:pt>
    <dgm:pt modelId="{A1F3962B-6A22-4087-924B-9A788345FC4E}" type="parTrans" cxnId="{FF1A1C90-6960-481F-85DA-9A6CAB49F113}">
      <dgm:prSet/>
      <dgm:spPr/>
      <dgm:t>
        <a:bodyPr/>
        <a:lstStyle/>
        <a:p>
          <a:endParaRPr lang="en-US"/>
        </a:p>
      </dgm:t>
    </dgm:pt>
    <dgm:pt modelId="{7235116F-E821-440C-8B59-54498763E28E}" type="sibTrans" cxnId="{FF1A1C90-6960-481F-85DA-9A6CAB49F113}">
      <dgm:prSet/>
      <dgm:spPr/>
      <dgm:t>
        <a:bodyPr/>
        <a:lstStyle/>
        <a:p>
          <a:endParaRPr lang="en-US"/>
        </a:p>
      </dgm:t>
    </dgm:pt>
    <dgm:pt modelId="{88FCB31E-0234-4BA3-B997-1522AD38F69D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BAD: Status of loan</a:t>
          </a:r>
          <a:br>
            <a:rPr lang="en-US" sz="2000" dirty="0"/>
          </a:br>
          <a:r>
            <a:rPr lang="en-US" sz="2000" dirty="0"/>
            <a:t>0 (Non-Event) and 1 (Event)</a:t>
          </a:r>
        </a:p>
      </dgm:t>
    </dgm:pt>
    <dgm:pt modelId="{5FA7CB9D-17D6-4A94-93A3-AE0F1553E235}" type="parTrans" cxnId="{5B1AB8D9-F328-43F2-B5CD-6D6E588365B6}">
      <dgm:prSet/>
      <dgm:spPr/>
      <dgm:t>
        <a:bodyPr/>
        <a:lstStyle/>
        <a:p>
          <a:endParaRPr lang="en-US"/>
        </a:p>
      </dgm:t>
    </dgm:pt>
    <dgm:pt modelId="{8CD4AA69-8809-4C2B-96BC-46C67BCBA6D0}" type="sibTrans" cxnId="{5B1AB8D9-F328-43F2-B5CD-6D6E588365B6}">
      <dgm:prSet/>
      <dgm:spPr/>
      <dgm:t>
        <a:bodyPr/>
        <a:lstStyle/>
        <a:p>
          <a:endParaRPr lang="en-US"/>
        </a:p>
      </dgm:t>
    </dgm:pt>
    <dgm:pt modelId="{BE2D4E1C-F9A2-4570-B16C-8969FB40C86B}">
      <dgm:prSet phldrT="[Text]" custT="1"/>
      <dgm:spPr/>
      <dgm:t>
        <a:bodyPr/>
        <a:lstStyle/>
        <a:p>
          <a:r>
            <a:rPr lang="en-US" sz="2400" dirty="0"/>
            <a:t>Interaction Effect:</a:t>
          </a:r>
          <a:br>
            <a:rPr lang="en-US" sz="2400" dirty="0"/>
          </a:br>
          <a:r>
            <a:rPr lang="en-US" sz="2400" dirty="0"/>
            <a:t>REASON * JOB</a:t>
          </a:r>
        </a:p>
      </dgm:t>
    </dgm:pt>
    <dgm:pt modelId="{72DCE967-105C-419A-80E5-2827AA725A15}" type="parTrans" cxnId="{CEFABECA-1D12-4FA8-A208-DE1E64D885B1}">
      <dgm:prSet/>
      <dgm:spPr/>
      <dgm:t>
        <a:bodyPr/>
        <a:lstStyle/>
        <a:p>
          <a:endParaRPr lang="en-US"/>
        </a:p>
      </dgm:t>
    </dgm:pt>
    <dgm:pt modelId="{7769C459-837E-4486-AC24-46DC416CDE46}" type="sibTrans" cxnId="{CEFABECA-1D12-4FA8-A208-DE1E64D885B1}">
      <dgm:prSet/>
      <dgm:spPr/>
      <dgm:t>
        <a:bodyPr/>
        <a:lstStyle/>
        <a:p>
          <a:endParaRPr lang="en-US"/>
        </a:p>
      </dgm:t>
    </dgm:pt>
    <dgm:pt modelId="{D8510264-3EEB-4B63-885C-8293E1F74BEB}" type="pres">
      <dgm:prSet presAssocID="{AF9AE602-C608-4CC7-97DA-4590FB8FACB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DA5426-821B-4343-9765-3CA56D0E41E5}" type="pres">
      <dgm:prSet presAssocID="{4E823D48-E93C-44EC-A073-155DEADFA1D2}" presName="vertOne" presStyleCnt="0"/>
      <dgm:spPr/>
    </dgm:pt>
    <dgm:pt modelId="{611D44E9-8ED7-4519-970C-CA62C3C93E49}" type="pres">
      <dgm:prSet presAssocID="{4E823D48-E93C-44EC-A073-155DEADFA1D2}" presName="txOne" presStyleLbl="node0" presStyleIdx="0" presStyleCnt="1">
        <dgm:presLayoutVars>
          <dgm:chPref val="3"/>
        </dgm:presLayoutVars>
      </dgm:prSet>
      <dgm:spPr/>
    </dgm:pt>
    <dgm:pt modelId="{DF161431-5979-4B20-9AE2-FEF958E0BF1B}" type="pres">
      <dgm:prSet presAssocID="{4E823D48-E93C-44EC-A073-155DEADFA1D2}" presName="parTransOne" presStyleCnt="0"/>
      <dgm:spPr/>
    </dgm:pt>
    <dgm:pt modelId="{71FADA09-2E07-4F7D-8B73-2E788356D198}" type="pres">
      <dgm:prSet presAssocID="{4E823D48-E93C-44EC-A073-155DEADFA1D2}" presName="horzOne" presStyleCnt="0"/>
      <dgm:spPr/>
    </dgm:pt>
    <dgm:pt modelId="{81DDB85D-5822-4BB1-804A-0A69AD09CA2B}" type="pres">
      <dgm:prSet presAssocID="{FE8F859D-10D7-436F-A78E-70F9C4B2798A}" presName="vertTwo" presStyleCnt="0"/>
      <dgm:spPr/>
    </dgm:pt>
    <dgm:pt modelId="{8365C9AC-D61D-4D1E-B787-3E8018F804E5}" type="pres">
      <dgm:prSet presAssocID="{FE8F859D-10D7-436F-A78E-70F9C4B2798A}" presName="txTwo" presStyleLbl="node2" presStyleIdx="0" presStyleCnt="2">
        <dgm:presLayoutVars>
          <dgm:chPref val="3"/>
        </dgm:presLayoutVars>
      </dgm:prSet>
      <dgm:spPr/>
    </dgm:pt>
    <dgm:pt modelId="{38FBB4CB-1E7D-4272-9836-2995250E1A54}" type="pres">
      <dgm:prSet presAssocID="{FE8F859D-10D7-436F-A78E-70F9C4B2798A}" presName="parTransTwo" presStyleCnt="0"/>
      <dgm:spPr/>
    </dgm:pt>
    <dgm:pt modelId="{B0AE2E33-5E75-481D-89EF-5F4CB31CB73B}" type="pres">
      <dgm:prSet presAssocID="{FE8F859D-10D7-436F-A78E-70F9C4B2798A}" presName="horzTwo" presStyleCnt="0"/>
      <dgm:spPr/>
    </dgm:pt>
    <dgm:pt modelId="{BC91E566-B563-4990-8C47-4EDEFBBC1123}" type="pres">
      <dgm:prSet presAssocID="{F9CD7CB8-6F79-4591-B937-B5F9C90F1997}" presName="vertThree" presStyleCnt="0"/>
      <dgm:spPr/>
    </dgm:pt>
    <dgm:pt modelId="{4716C565-3A15-4E2F-8A3D-13E520784CE0}" type="pres">
      <dgm:prSet presAssocID="{F9CD7CB8-6F79-4591-B937-B5F9C90F1997}" presName="txThree" presStyleLbl="node3" presStyleIdx="0" presStyleCnt="3">
        <dgm:presLayoutVars>
          <dgm:chPref val="3"/>
        </dgm:presLayoutVars>
      </dgm:prSet>
      <dgm:spPr/>
    </dgm:pt>
    <dgm:pt modelId="{50FBB6C1-A7A7-42F8-912E-B6587D4DB986}" type="pres">
      <dgm:prSet presAssocID="{F9CD7CB8-6F79-4591-B937-B5F9C90F1997}" presName="horzThree" presStyleCnt="0"/>
      <dgm:spPr/>
    </dgm:pt>
    <dgm:pt modelId="{183D0560-8F9A-4A4A-9553-BF6CE389B631}" type="pres">
      <dgm:prSet presAssocID="{D3D1C200-18A8-42C2-9AEB-81D9FBAEB6AE}" presName="sibSpaceThree" presStyleCnt="0"/>
      <dgm:spPr/>
    </dgm:pt>
    <dgm:pt modelId="{A1C51C25-5BD5-4BC2-9E1B-21162723C4C1}" type="pres">
      <dgm:prSet presAssocID="{70D098DC-0EB1-4D9E-8F42-E307A559C77A}" presName="vertThree" presStyleCnt="0"/>
      <dgm:spPr/>
    </dgm:pt>
    <dgm:pt modelId="{0C7C82B4-90A3-4B37-96CF-277DEBFE4C36}" type="pres">
      <dgm:prSet presAssocID="{70D098DC-0EB1-4D9E-8F42-E307A559C77A}" presName="txThree" presStyleLbl="node3" presStyleIdx="1" presStyleCnt="3">
        <dgm:presLayoutVars>
          <dgm:chPref val="3"/>
        </dgm:presLayoutVars>
      </dgm:prSet>
      <dgm:spPr/>
    </dgm:pt>
    <dgm:pt modelId="{B2BBDF0B-0902-4DB5-9DA3-AC1AC9C87873}" type="pres">
      <dgm:prSet presAssocID="{70D098DC-0EB1-4D9E-8F42-E307A559C77A}" presName="horzThree" presStyleCnt="0"/>
      <dgm:spPr/>
    </dgm:pt>
    <dgm:pt modelId="{93F77B58-2D41-4854-B0F8-502D50F37066}" type="pres">
      <dgm:prSet presAssocID="{BC15FE83-BD48-4A6E-A5F6-DF74B8E578B3}" presName="sibSpaceTwo" presStyleCnt="0"/>
      <dgm:spPr/>
    </dgm:pt>
    <dgm:pt modelId="{5AD7A4CF-F176-412E-AEE7-9A6F08179224}" type="pres">
      <dgm:prSet presAssocID="{88FCB31E-0234-4BA3-B997-1522AD38F69D}" presName="vertTwo" presStyleCnt="0"/>
      <dgm:spPr/>
    </dgm:pt>
    <dgm:pt modelId="{1A60B956-60F3-427A-82C7-BFEFAEA06240}" type="pres">
      <dgm:prSet presAssocID="{88FCB31E-0234-4BA3-B997-1522AD38F69D}" presName="txTwo" presStyleLbl="node2" presStyleIdx="1" presStyleCnt="2">
        <dgm:presLayoutVars>
          <dgm:chPref val="3"/>
        </dgm:presLayoutVars>
      </dgm:prSet>
      <dgm:spPr/>
    </dgm:pt>
    <dgm:pt modelId="{C2E22280-C14F-4A0C-84BC-7B7B2DCBE2AE}" type="pres">
      <dgm:prSet presAssocID="{88FCB31E-0234-4BA3-B997-1522AD38F69D}" presName="parTransTwo" presStyleCnt="0"/>
      <dgm:spPr/>
    </dgm:pt>
    <dgm:pt modelId="{62AAC2AB-D10F-4263-8AAD-E1FCA652D833}" type="pres">
      <dgm:prSet presAssocID="{88FCB31E-0234-4BA3-B997-1522AD38F69D}" presName="horzTwo" presStyleCnt="0"/>
      <dgm:spPr/>
    </dgm:pt>
    <dgm:pt modelId="{CA67740D-0EA1-4754-B7A4-260510DD21D3}" type="pres">
      <dgm:prSet presAssocID="{BE2D4E1C-F9A2-4570-B16C-8969FB40C86B}" presName="vertThree" presStyleCnt="0"/>
      <dgm:spPr/>
    </dgm:pt>
    <dgm:pt modelId="{B2C68F39-A57D-4841-82E2-C03132D69426}" type="pres">
      <dgm:prSet presAssocID="{BE2D4E1C-F9A2-4570-B16C-8969FB40C86B}" presName="txThree" presStyleLbl="node3" presStyleIdx="2" presStyleCnt="3">
        <dgm:presLayoutVars>
          <dgm:chPref val="3"/>
        </dgm:presLayoutVars>
      </dgm:prSet>
      <dgm:spPr/>
    </dgm:pt>
    <dgm:pt modelId="{06A03F8B-040C-491E-ADFA-C180F094399F}" type="pres">
      <dgm:prSet presAssocID="{BE2D4E1C-F9A2-4570-B16C-8969FB40C86B}" presName="horzThree" presStyleCnt="0"/>
      <dgm:spPr/>
    </dgm:pt>
  </dgm:ptLst>
  <dgm:cxnLst>
    <dgm:cxn modelId="{E34BA125-503C-4169-B321-C89DEF8FDE04}" srcId="{4E823D48-E93C-44EC-A073-155DEADFA1D2}" destId="{FE8F859D-10D7-436F-A78E-70F9C4B2798A}" srcOrd="0" destOrd="0" parTransId="{C385D4AA-8BC8-4107-8284-D890222C9784}" sibTransId="{BC15FE83-BD48-4A6E-A5F6-DF74B8E578B3}"/>
    <dgm:cxn modelId="{CE3DA63E-1C20-462A-AA45-34F7A042C27D}" type="presOf" srcId="{FE8F859D-10D7-436F-A78E-70F9C4B2798A}" destId="{8365C9AC-D61D-4D1E-B787-3E8018F804E5}" srcOrd="0" destOrd="0" presId="urn:microsoft.com/office/officeart/2005/8/layout/hierarchy4"/>
    <dgm:cxn modelId="{D47CFD62-3D95-4708-BF6B-816945C42C24}" type="presOf" srcId="{BE2D4E1C-F9A2-4570-B16C-8969FB40C86B}" destId="{B2C68F39-A57D-4841-82E2-C03132D69426}" srcOrd="0" destOrd="0" presId="urn:microsoft.com/office/officeart/2005/8/layout/hierarchy4"/>
    <dgm:cxn modelId="{3C415374-6FDF-4274-AFC2-DE870F22AF65}" type="presOf" srcId="{70D098DC-0EB1-4D9E-8F42-E307A559C77A}" destId="{0C7C82B4-90A3-4B37-96CF-277DEBFE4C36}" srcOrd="0" destOrd="0" presId="urn:microsoft.com/office/officeart/2005/8/layout/hierarchy4"/>
    <dgm:cxn modelId="{0F44097E-EC32-452B-A0CC-3BEAC774DC0D}" type="presOf" srcId="{4E823D48-E93C-44EC-A073-155DEADFA1D2}" destId="{611D44E9-8ED7-4519-970C-CA62C3C93E49}" srcOrd="0" destOrd="0" presId="urn:microsoft.com/office/officeart/2005/8/layout/hierarchy4"/>
    <dgm:cxn modelId="{FF1A1C90-6960-481F-85DA-9A6CAB49F113}" srcId="{FE8F859D-10D7-436F-A78E-70F9C4B2798A}" destId="{70D098DC-0EB1-4D9E-8F42-E307A559C77A}" srcOrd="1" destOrd="0" parTransId="{A1F3962B-6A22-4087-924B-9A788345FC4E}" sibTransId="{7235116F-E821-440C-8B59-54498763E28E}"/>
    <dgm:cxn modelId="{0038749B-161A-454D-B264-EB3BB4F52701}" srcId="{AF9AE602-C608-4CC7-97DA-4590FB8FACBD}" destId="{4E823D48-E93C-44EC-A073-155DEADFA1D2}" srcOrd="0" destOrd="0" parTransId="{C7E46964-C240-49F8-9123-C8B6ED281B4F}" sibTransId="{722E64B3-2BF5-4A21-B10E-73D7E0542503}"/>
    <dgm:cxn modelId="{73D93DB7-FC63-4492-81CA-6BC0BFCDF6E9}" type="presOf" srcId="{AF9AE602-C608-4CC7-97DA-4590FB8FACBD}" destId="{D8510264-3EEB-4B63-885C-8293E1F74BEB}" srcOrd="0" destOrd="0" presId="urn:microsoft.com/office/officeart/2005/8/layout/hierarchy4"/>
    <dgm:cxn modelId="{140C1CB8-8A6C-4DA3-B076-DD79CAF88F85}" type="presOf" srcId="{88FCB31E-0234-4BA3-B997-1522AD38F69D}" destId="{1A60B956-60F3-427A-82C7-BFEFAEA06240}" srcOrd="0" destOrd="0" presId="urn:microsoft.com/office/officeart/2005/8/layout/hierarchy4"/>
    <dgm:cxn modelId="{FC15A0C6-1002-47F0-8DC4-659FAEA8800D}" type="presOf" srcId="{F9CD7CB8-6F79-4591-B937-B5F9C90F1997}" destId="{4716C565-3A15-4E2F-8A3D-13E520784CE0}" srcOrd="0" destOrd="0" presId="urn:microsoft.com/office/officeart/2005/8/layout/hierarchy4"/>
    <dgm:cxn modelId="{CEFABECA-1D12-4FA8-A208-DE1E64D885B1}" srcId="{88FCB31E-0234-4BA3-B997-1522AD38F69D}" destId="{BE2D4E1C-F9A2-4570-B16C-8969FB40C86B}" srcOrd="0" destOrd="0" parTransId="{72DCE967-105C-419A-80E5-2827AA725A15}" sibTransId="{7769C459-837E-4486-AC24-46DC416CDE46}"/>
    <dgm:cxn modelId="{5ED127CD-9971-4F1A-805B-CABA613E7AF8}" srcId="{FE8F859D-10D7-436F-A78E-70F9C4B2798A}" destId="{F9CD7CB8-6F79-4591-B937-B5F9C90F1997}" srcOrd="0" destOrd="0" parTransId="{A2AE8A2D-C2BE-4F72-A48B-E583065CA5AF}" sibTransId="{D3D1C200-18A8-42C2-9AEB-81D9FBAEB6AE}"/>
    <dgm:cxn modelId="{5B1AB8D9-F328-43F2-B5CD-6D6E588365B6}" srcId="{4E823D48-E93C-44EC-A073-155DEADFA1D2}" destId="{88FCB31E-0234-4BA3-B997-1522AD38F69D}" srcOrd="1" destOrd="0" parTransId="{5FA7CB9D-17D6-4A94-93A3-AE0F1553E235}" sibTransId="{8CD4AA69-8809-4C2B-96BC-46C67BCBA6D0}"/>
    <dgm:cxn modelId="{ACBA0F8B-46AF-406D-B0A2-6747321CCEF5}" type="presParOf" srcId="{D8510264-3EEB-4B63-885C-8293E1F74BEB}" destId="{31DA5426-821B-4343-9765-3CA56D0E41E5}" srcOrd="0" destOrd="0" presId="urn:microsoft.com/office/officeart/2005/8/layout/hierarchy4"/>
    <dgm:cxn modelId="{4078822B-2CD0-4E0A-B72B-6A683E5F2391}" type="presParOf" srcId="{31DA5426-821B-4343-9765-3CA56D0E41E5}" destId="{611D44E9-8ED7-4519-970C-CA62C3C93E49}" srcOrd="0" destOrd="0" presId="urn:microsoft.com/office/officeart/2005/8/layout/hierarchy4"/>
    <dgm:cxn modelId="{1C616031-F4E2-4356-8958-1B781CC18CDC}" type="presParOf" srcId="{31DA5426-821B-4343-9765-3CA56D0E41E5}" destId="{DF161431-5979-4B20-9AE2-FEF958E0BF1B}" srcOrd="1" destOrd="0" presId="urn:microsoft.com/office/officeart/2005/8/layout/hierarchy4"/>
    <dgm:cxn modelId="{46427602-725B-45C4-8854-5C7AA194BD8A}" type="presParOf" srcId="{31DA5426-821B-4343-9765-3CA56D0E41E5}" destId="{71FADA09-2E07-4F7D-8B73-2E788356D198}" srcOrd="2" destOrd="0" presId="urn:microsoft.com/office/officeart/2005/8/layout/hierarchy4"/>
    <dgm:cxn modelId="{4E1B16D6-1A7C-4BB5-BF15-D37FB004ABD3}" type="presParOf" srcId="{71FADA09-2E07-4F7D-8B73-2E788356D198}" destId="{81DDB85D-5822-4BB1-804A-0A69AD09CA2B}" srcOrd="0" destOrd="0" presId="urn:microsoft.com/office/officeart/2005/8/layout/hierarchy4"/>
    <dgm:cxn modelId="{DE2F97C4-06D5-4F68-B927-0995E1CF8E64}" type="presParOf" srcId="{81DDB85D-5822-4BB1-804A-0A69AD09CA2B}" destId="{8365C9AC-D61D-4D1E-B787-3E8018F804E5}" srcOrd="0" destOrd="0" presId="urn:microsoft.com/office/officeart/2005/8/layout/hierarchy4"/>
    <dgm:cxn modelId="{BD13297C-DEB1-45BC-B69A-377AD066AA4A}" type="presParOf" srcId="{81DDB85D-5822-4BB1-804A-0A69AD09CA2B}" destId="{38FBB4CB-1E7D-4272-9836-2995250E1A54}" srcOrd="1" destOrd="0" presId="urn:microsoft.com/office/officeart/2005/8/layout/hierarchy4"/>
    <dgm:cxn modelId="{4D3E76B4-13CD-405B-A66A-76ADB2370B5C}" type="presParOf" srcId="{81DDB85D-5822-4BB1-804A-0A69AD09CA2B}" destId="{B0AE2E33-5E75-481D-89EF-5F4CB31CB73B}" srcOrd="2" destOrd="0" presId="urn:microsoft.com/office/officeart/2005/8/layout/hierarchy4"/>
    <dgm:cxn modelId="{052AFD18-B5ED-496E-8966-980C2C626ABA}" type="presParOf" srcId="{B0AE2E33-5E75-481D-89EF-5F4CB31CB73B}" destId="{BC91E566-B563-4990-8C47-4EDEFBBC1123}" srcOrd="0" destOrd="0" presId="urn:microsoft.com/office/officeart/2005/8/layout/hierarchy4"/>
    <dgm:cxn modelId="{7ECDD518-9AD8-4D20-AAEE-8D355CCFDF16}" type="presParOf" srcId="{BC91E566-B563-4990-8C47-4EDEFBBC1123}" destId="{4716C565-3A15-4E2F-8A3D-13E520784CE0}" srcOrd="0" destOrd="0" presId="urn:microsoft.com/office/officeart/2005/8/layout/hierarchy4"/>
    <dgm:cxn modelId="{69264302-B85F-4487-8090-F77399652DC1}" type="presParOf" srcId="{BC91E566-B563-4990-8C47-4EDEFBBC1123}" destId="{50FBB6C1-A7A7-42F8-912E-B6587D4DB986}" srcOrd="1" destOrd="0" presId="urn:microsoft.com/office/officeart/2005/8/layout/hierarchy4"/>
    <dgm:cxn modelId="{77D7EE17-3F00-4D5E-BCD8-691E07C6710F}" type="presParOf" srcId="{B0AE2E33-5E75-481D-89EF-5F4CB31CB73B}" destId="{183D0560-8F9A-4A4A-9553-BF6CE389B631}" srcOrd="1" destOrd="0" presId="urn:microsoft.com/office/officeart/2005/8/layout/hierarchy4"/>
    <dgm:cxn modelId="{480E1421-4CB2-4291-848E-8C2BF8B44F7B}" type="presParOf" srcId="{B0AE2E33-5E75-481D-89EF-5F4CB31CB73B}" destId="{A1C51C25-5BD5-4BC2-9E1B-21162723C4C1}" srcOrd="2" destOrd="0" presId="urn:microsoft.com/office/officeart/2005/8/layout/hierarchy4"/>
    <dgm:cxn modelId="{0185C56C-3EF0-4CC2-A37B-560A29E7E5A9}" type="presParOf" srcId="{A1C51C25-5BD5-4BC2-9E1B-21162723C4C1}" destId="{0C7C82B4-90A3-4B37-96CF-277DEBFE4C36}" srcOrd="0" destOrd="0" presId="urn:microsoft.com/office/officeart/2005/8/layout/hierarchy4"/>
    <dgm:cxn modelId="{67FB0A62-5AB6-4378-997A-F115FD38B705}" type="presParOf" srcId="{A1C51C25-5BD5-4BC2-9E1B-21162723C4C1}" destId="{B2BBDF0B-0902-4DB5-9DA3-AC1AC9C87873}" srcOrd="1" destOrd="0" presId="urn:microsoft.com/office/officeart/2005/8/layout/hierarchy4"/>
    <dgm:cxn modelId="{2C4B2E8C-9601-4D99-9B77-8756B3DEC360}" type="presParOf" srcId="{71FADA09-2E07-4F7D-8B73-2E788356D198}" destId="{93F77B58-2D41-4854-B0F8-502D50F37066}" srcOrd="1" destOrd="0" presId="urn:microsoft.com/office/officeart/2005/8/layout/hierarchy4"/>
    <dgm:cxn modelId="{04A81014-0B73-4F20-8E9D-2133F79D63E1}" type="presParOf" srcId="{71FADA09-2E07-4F7D-8B73-2E788356D198}" destId="{5AD7A4CF-F176-412E-AEE7-9A6F08179224}" srcOrd="2" destOrd="0" presId="urn:microsoft.com/office/officeart/2005/8/layout/hierarchy4"/>
    <dgm:cxn modelId="{F401E9E4-6352-49BB-8F83-15E29187FE7D}" type="presParOf" srcId="{5AD7A4CF-F176-412E-AEE7-9A6F08179224}" destId="{1A60B956-60F3-427A-82C7-BFEFAEA06240}" srcOrd="0" destOrd="0" presId="urn:microsoft.com/office/officeart/2005/8/layout/hierarchy4"/>
    <dgm:cxn modelId="{B8E9CD54-F825-4844-B6BA-B41B2FD6D2CB}" type="presParOf" srcId="{5AD7A4CF-F176-412E-AEE7-9A6F08179224}" destId="{C2E22280-C14F-4A0C-84BC-7B7B2DCBE2AE}" srcOrd="1" destOrd="0" presId="urn:microsoft.com/office/officeart/2005/8/layout/hierarchy4"/>
    <dgm:cxn modelId="{EE96F398-1D32-402E-949A-EA4276ECCA49}" type="presParOf" srcId="{5AD7A4CF-F176-412E-AEE7-9A6F08179224}" destId="{62AAC2AB-D10F-4263-8AAD-E1FCA652D833}" srcOrd="2" destOrd="0" presId="urn:microsoft.com/office/officeart/2005/8/layout/hierarchy4"/>
    <dgm:cxn modelId="{7BE98D0D-BB42-4B90-8279-ED1BD94F7B6C}" type="presParOf" srcId="{62AAC2AB-D10F-4263-8AAD-E1FCA652D833}" destId="{CA67740D-0EA1-4754-B7A4-260510DD21D3}" srcOrd="0" destOrd="0" presId="urn:microsoft.com/office/officeart/2005/8/layout/hierarchy4"/>
    <dgm:cxn modelId="{2DDE2D0B-5432-4EA5-B3C1-0C6BDE2ADA10}" type="presParOf" srcId="{CA67740D-0EA1-4754-B7A4-260510DD21D3}" destId="{B2C68F39-A57D-4841-82E2-C03132D69426}" srcOrd="0" destOrd="0" presId="urn:microsoft.com/office/officeart/2005/8/layout/hierarchy4"/>
    <dgm:cxn modelId="{441AC4FF-ECA8-4AEA-AED5-476A0DD079FC}" type="presParOf" srcId="{CA67740D-0EA1-4754-B7A4-260510DD21D3}" destId="{06A03F8B-040C-491E-ADFA-C180F094399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BAE48-B4E4-468A-84E1-7DD210DC451C}">
      <dsp:nvSpPr>
        <dsp:cNvPr id="0" name=""/>
        <dsp:cNvSpPr/>
      </dsp:nvSpPr>
      <dsp:spPr>
        <a:xfrm>
          <a:off x="2918280" y="2135"/>
          <a:ext cx="5029197" cy="130542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Odds and Odds Ratio</a:t>
          </a:r>
        </a:p>
      </dsp:txBody>
      <dsp:txXfrm>
        <a:off x="2918280" y="2135"/>
        <a:ext cx="5029197" cy="1305425"/>
      </dsp:txXfrm>
    </dsp:sp>
    <dsp:sp modelId="{FAFDD702-DB39-4E63-9D41-AE797FC41523}">
      <dsp:nvSpPr>
        <dsp:cNvPr id="0" name=""/>
        <dsp:cNvSpPr/>
      </dsp:nvSpPr>
      <dsp:spPr>
        <a:xfrm>
          <a:off x="1667882" y="2080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D072-7694-4463-9D64-FD2DB5E598D9}">
      <dsp:nvSpPr>
        <dsp:cNvPr id="0" name=""/>
        <dsp:cNvSpPr/>
      </dsp:nvSpPr>
      <dsp:spPr>
        <a:xfrm>
          <a:off x="1644392" y="1557223"/>
          <a:ext cx="5029197" cy="130542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Interactions Among Predictors </a:t>
          </a:r>
        </a:p>
      </dsp:txBody>
      <dsp:txXfrm>
        <a:off x="1644392" y="1557223"/>
        <a:ext cx="5029197" cy="1305425"/>
      </dsp:txXfrm>
    </dsp:sp>
    <dsp:sp modelId="{FDEDCEB3-B7CB-4C07-9161-4945887861EE}">
      <dsp:nvSpPr>
        <dsp:cNvPr id="0" name=""/>
        <dsp:cNvSpPr/>
      </dsp:nvSpPr>
      <dsp:spPr>
        <a:xfrm>
          <a:off x="6673768" y="1557223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8B4A-3E5D-4091-90FF-8FCD532B062E}">
      <dsp:nvSpPr>
        <dsp:cNvPr id="0" name=""/>
        <dsp:cNvSpPr/>
      </dsp:nvSpPr>
      <dsp:spPr>
        <a:xfrm>
          <a:off x="2960246" y="3036584"/>
          <a:ext cx="5029197" cy="130542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Interpretation of Parameters</a:t>
          </a:r>
        </a:p>
      </dsp:txBody>
      <dsp:txXfrm>
        <a:off x="2960246" y="3036584"/>
        <a:ext cx="5029197" cy="1305425"/>
      </dsp:txXfrm>
    </dsp:sp>
    <dsp:sp modelId="{828822D5-2BA7-4F10-AB88-DFC74823F625}">
      <dsp:nvSpPr>
        <dsp:cNvPr id="0" name=""/>
        <dsp:cNvSpPr/>
      </dsp:nvSpPr>
      <dsp:spPr>
        <a:xfrm>
          <a:off x="1667882" y="304591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C310A-2FCC-4B15-88ED-D2AB5BDBB9AC}">
      <dsp:nvSpPr>
        <dsp:cNvPr id="0" name=""/>
        <dsp:cNvSpPr/>
      </dsp:nvSpPr>
      <dsp:spPr>
        <a:xfrm>
          <a:off x="0" y="291241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0C49D-7DB1-4AB4-98BF-B09E453D50BE}">
      <dsp:nvSpPr>
        <dsp:cNvPr id="0" name=""/>
        <dsp:cNvSpPr/>
      </dsp:nvSpPr>
      <dsp:spPr>
        <a:xfrm>
          <a:off x="0" y="719929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75BB2-AC8D-4A22-A113-BD79FEC2CE79}">
      <dsp:nvSpPr>
        <dsp:cNvPr id="0" name=""/>
        <dsp:cNvSpPr/>
      </dsp:nvSpPr>
      <dsp:spPr>
        <a:xfrm>
          <a:off x="2734055" y="1152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log</a:t>
          </a:r>
          <a:r>
            <a:rPr lang="en-US" sz="2600" kern="1200" baseline="-25000" dirty="0"/>
            <a:t>e</a:t>
          </a:r>
          <a:r>
            <a:rPr lang="en-US" sz="2600" kern="1200" dirty="0"/>
            <a:t>(</a:t>
          </a:r>
          <a:r>
            <a:rPr lang="en-US" sz="2600" kern="1200" dirty="0" err="1"/>
            <a:t>Pr</a:t>
          </a:r>
          <a:r>
            <a:rPr lang="en-US" sz="2600" kern="1200" dirty="0"/>
            <a:t>(Origin=USA)/</a:t>
          </a:r>
          <a:r>
            <a:rPr lang="en-US" sz="2600" kern="1200" dirty="0" err="1"/>
            <a:t>Pr</a:t>
          </a:r>
          <a:r>
            <a:rPr lang="en-US" sz="2600" kern="1200" dirty="0"/>
            <a:t>(Origin=Asia) | </a:t>
          </a:r>
          <a:r>
            <a:rPr lang="en-US" sz="2600" kern="1200" dirty="0" err="1"/>
            <a:t>DriveTrain</a:t>
          </a:r>
          <a:r>
            <a:rPr lang="en-US" sz="2600" kern="1200" dirty="0"/>
            <a:t> = AWD)</a:t>
          </a:r>
        </a:p>
      </dsp:txBody>
      <dsp:txXfrm>
        <a:off x="2734055" y="1152"/>
        <a:ext cx="7781544" cy="718777"/>
      </dsp:txXfrm>
    </dsp:sp>
    <dsp:sp modelId="{873A8EFA-5F68-4A4B-AE6B-07F3126EB5F9}">
      <dsp:nvSpPr>
        <dsp:cNvPr id="0" name=""/>
        <dsp:cNvSpPr/>
      </dsp:nvSpPr>
      <dsp:spPr>
        <a:xfrm>
          <a:off x="0" y="1152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DriveTrain</a:t>
          </a:r>
          <a:r>
            <a:rPr lang="en-US" sz="2400" kern="1200" dirty="0"/>
            <a:t> = AWD</a:t>
          </a:r>
        </a:p>
      </dsp:txBody>
      <dsp:txXfrm>
        <a:off x="35094" y="36246"/>
        <a:ext cx="2663868" cy="683683"/>
      </dsp:txXfrm>
    </dsp:sp>
    <dsp:sp modelId="{2CE83459-7B88-4927-BC4C-2741233DAE44}">
      <dsp:nvSpPr>
        <dsp:cNvPr id="0" name=""/>
        <dsp:cNvSpPr/>
      </dsp:nvSpPr>
      <dsp:spPr>
        <a:xfrm>
          <a:off x="0" y="719929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car has AWD drive train, E liters engine size, H horsepower, L inches long, and weighs W pounds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Logit = -6.535259 + </a:t>
          </a:r>
          <a:r>
            <a:rPr lang="pt-BR" sz="2000" kern="1200" dirty="0">
              <a:solidFill>
                <a:srgbClr val="FF0000"/>
              </a:solidFill>
            </a:rPr>
            <a:t>(-1.328556)</a:t>
          </a:r>
          <a:r>
            <a:rPr lang="pt-BR" sz="2000" kern="1200" dirty="0"/>
            <a:t> + (2.400626)*E + (-0.031438)*H + (0.033081)*L + (-0.000241)*W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0" y="719929"/>
        <a:ext cx="10515600" cy="1437769"/>
      </dsp:txXfrm>
    </dsp:sp>
    <dsp:sp modelId="{84FE0F8E-8F74-4BA6-902E-3C12AD45FACE}">
      <dsp:nvSpPr>
        <dsp:cNvPr id="0" name=""/>
        <dsp:cNvSpPr/>
      </dsp:nvSpPr>
      <dsp:spPr>
        <a:xfrm>
          <a:off x="2734055" y="2193638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log</a:t>
          </a:r>
          <a:r>
            <a:rPr lang="en-US" sz="2600" kern="1200" baseline="-25000" dirty="0"/>
            <a:t>e</a:t>
          </a:r>
          <a:r>
            <a:rPr lang="en-US" sz="2600" kern="1200" dirty="0"/>
            <a:t>(</a:t>
          </a:r>
          <a:r>
            <a:rPr lang="en-US" sz="2600" kern="1200" dirty="0" err="1"/>
            <a:t>Pr</a:t>
          </a:r>
          <a:r>
            <a:rPr lang="en-US" sz="2600" kern="1200" dirty="0"/>
            <a:t>(Origin=USA)/</a:t>
          </a:r>
          <a:r>
            <a:rPr lang="en-US" sz="2600" kern="1200" dirty="0" err="1"/>
            <a:t>Pr</a:t>
          </a:r>
          <a:r>
            <a:rPr lang="en-US" sz="2600" kern="1200" dirty="0"/>
            <a:t>(Origin=Asia) | </a:t>
          </a:r>
          <a:r>
            <a:rPr lang="en-US" sz="2600" kern="1200" dirty="0" err="1"/>
            <a:t>DriveTrain</a:t>
          </a:r>
          <a:r>
            <a:rPr lang="en-US" sz="2600" kern="1200" dirty="0"/>
            <a:t> = RWD)</a:t>
          </a:r>
        </a:p>
      </dsp:txBody>
      <dsp:txXfrm>
        <a:off x="2734055" y="2193638"/>
        <a:ext cx="7781544" cy="718777"/>
      </dsp:txXfrm>
    </dsp:sp>
    <dsp:sp modelId="{7BFF3AB2-94A1-4718-B2C2-B6CB336F4B7E}">
      <dsp:nvSpPr>
        <dsp:cNvPr id="0" name=""/>
        <dsp:cNvSpPr/>
      </dsp:nvSpPr>
      <dsp:spPr>
        <a:xfrm>
          <a:off x="0" y="2193638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DriveTrain</a:t>
          </a:r>
          <a:r>
            <a:rPr lang="en-US" sz="2400" kern="1200" dirty="0"/>
            <a:t> = RWD</a:t>
          </a:r>
        </a:p>
      </dsp:txBody>
      <dsp:txXfrm>
        <a:off x="35094" y="2228732"/>
        <a:ext cx="2663868" cy="683683"/>
      </dsp:txXfrm>
    </dsp:sp>
    <dsp:sp modelId="{DD211446-EDB0-4D19-84C0-11B4ED90694B}">
      <dsp:nvSpPr>
        <dsp:cNvPr id="0" name=""/>
        <dsp:cNvSpPr/>
      </dsp:nvSpPr>
      <dsp:spPr>
        <a:xfrm>
          <a:off x="0" y="2912415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car has RWD drive train, E liters engine size, H horsepower, L inches long, and weighs W pounds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Logit = -6.535259 + </a:t>
          </a:r>
          <a:r>
            <a:rPr lang="pt-BR" sz="2000" kern="1200" dirty="0">
              <a:solidFill>
                <a:srgbClr val="FF0000"/>
              </a:solidFill>
            </a:rPr>
            <a:t>(0)</a:t>
          </a:r>
          <a:r>
            <a:rPr lang="pt-BR" sz="2000" kern="1200" dirty="0"/>
            <a:t> + (2.400626)*E + (-0.031438)*H + (0.033081)*L + (-0.000241)*W</a:t>
          </a:r>
          <a:endParaRPr lang="en-US" sz="2000" kern="1200" dirty="0"/>
        </a:p>
      </dsp:txBody>
      <dsp:txXfrm>
        <a:off x="0" y="2912415"/>
        <a:ext cx="10515600" cy="1437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12B74-8364-494A-AFBD-24EA494A8CA5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odds of an Event is the ratio by dividing the probability of the Event occurring by the probability of the Non-Event occurring.</a:t>
          </a:r>
        </a:p>
      </dsp:txBody>
      <dsp:txXfrm>
        <a:off x="40162" y="39556"/>
        <a:ext cx="10435274" cy="1252135"/>
      </dsp:txXfrm>
    </dsp:sp>
    <dsp:sp modelId="{290881D2-ECA3-4BE1-BEFD-B5D378421FC3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Suppose the probability of the Event occurring is </a:t>
          </a:r>
          <a14:m xmlns:a14="http://schemas.microsoft.com/office/drawing/2010/main">
            <m:oMath xmlns:m="http://schemas.openxmlformats.org/officeDocument/2006/math">
              <m:r>
                <a:rPr lang="en-US" sz="2700" b="0" i="0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0</m:t>
              </m:r>
              <m:r>
                <a:rPr lang="en-US" sz="2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2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≤1</m:t>
              </m:r>
            </m:oMath>
          </a14:m>
          <a:r>
            <a:rPr lang="en-US" sz="2700" kern="1200" dirty="0"/>
            <a:t>, the Odds is </a:t>
          </a:r>
          <a14:m xmlns:a14="http://schemas.microsoft.com/office/drawing/2010/main">
            <m:oMath xmlns:m="http://schemas.openxmlformats.org/officeDocument/2006/math">
              <m:f>
                <m:fPr>
                  <m:type m:val="lin"/>
                  <m:ctrlPr>
                    <a:rPr lang="en-US" sz="27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𝑝</m:t>
                  </m:r>
                </m:num>
                <m:den>
                  <m:d>
                    <m:dPr>
                      <m:ctrlPr>
                        <a:rPr lang="en-US" sz="270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700" b="0" i="1" kern="120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7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</m:d>
                </m:den>
              </m:f>
            </m:oMath>
          </a14:m>
          <a:r>
            <a:rPr lang="en-US" sz="2700" kern="1200" dirty="0"/>
            <a:t>.</a:t>
          </a:r>
        </a:p>
      </dsp:txBody>
      <dsp:txXfrm>
        <a:off x="40162" y="1549601"/>
        <a:ext cx="6789627" cy="1252135"/>
      </dsp:txXfrm>
    </dsp:sp>
    <dsp:sp modelId="{826BA23C-8A03-492B-9356-72876768EE5C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Event will never occur, i.e., 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>
                  <a:latin typeface="Cambria Math" panose="02040503050406030204" pitchFamily="18" charset="0"/>
                </a:rPr>
                <m:t>𝑝</m:t>
              </m:r>
              <m:r>
                <a:rPr lang="en-US" sz="2400" b="0" i="1" kern="1200" smtClean="0">
                  <a:latin typeface="Cambria Math" panose="02040503050406030204" pitchFamily="18" charset="0"/>
                </a:rPr>
                <m:t>=0</m:t>
              </m:r>
            </m:oMath>
          </a14:m>
          <a:r>
            <a:rPr lang="en-US" sz="2400" kern="1200" dirty="0"/>
            <a:t>, then Odds = 0</a:t>
          </a:r>
        </a:p>
      </dsp:txBody>
      <dsp:txXfrm>
        <a:off x="40162" y="3059646"/>
        <a:ext cx="3285231" cy="1252135"/>
      </dsp:txXfrm>
    </dsp:sp>
    <dsp:sp modelId="{4AAA9E47-BDFB-45FB-8B31-7AC7CF439280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50/50 Event chance, i.e.,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24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2</m:t>
                  </m:r>
                </m:den>
              </m:f>
            </m:oMath>
          </a14:m>
          <a:r>
            <a:rPr lang="en-US" sz="2400" kern="1200" dirty="0"/>
            <a:t>, then Odds = 1.  </a:t>
          </a:r>
        </a:p>
      </dsp:txBody>
      <dsp:txXfrm>
        <a:off x="3544558" y="3059646"/>
        <a:ext cx="3285231" cy="1252135"/>
      </dsp:txXfrm>
    </dsp:sp>
    <dsp:sp modelId="{C4160F3E-AEB1-4FCD-8AC5-C51D22B31D5C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Odds is a number in the interval </a:t>
          </a:r>
          <a14:m xmlns:a14="http://schemas.microsoft.com/office/drawing/2010/main">
            <m:oMath xmlns:m="http://schemas.openxmlformats.org/officeDocument/2006/math">
              <m:d>
                <m:dPr>
                  <m:begChr m:val="["/>
                  <m:endChr m:val=""/>
                  <m:ctrlPr>
                    <a:rPr lang="en-US" sz="27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  <m:r>
                <a:rPr lang="en-US" sz="27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sz="2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∞)</m:t>
              </m:r>
            </m:oMath>
          </a14:m>
          <a:r>
            <a:rPr lang="en-US" sz="2700" kern="1200" dirty="0"/>
            <a:t>.</a:t>
          </a:r>
        </a:p>
      </dsp:txBody>
      <dsp:txXfrm>
        <a:off x="7190205" y="1549601"/>
        <a:ext cx="3285231" cy="1252135"/>
      </dsp:txXfrm>
    </dsp:sp>
    <dsp:sp modelId="{E73F42E0-CEF1-4602-A6BB-DF495930B416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Event will surely occur, i.e., 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>
                  <a:latin typeface="Cambria Math" panose="02040503050406030204" pitchFamily="18" charset="0"/>
                </a:rPr>
                <m:t>𝑝</m:t>
              </m:r>
              <m:r>
                <a:rPr lang="en-US" sz="2400" i="1" kern="1200">
                  <a:latin typeface="Cambria Math" panose="02040503050406030204" pitchFamily="18" charset="0"/>
                </a:rPr>
                <m:t>=1</m:t>
              </m:r>
            </m:oMath>
          </a14:m>
          <a:r>
            <a:rPr lang="en-US" sz="2400" kern="1200" dirty="0"/>
            <a:t>, then Odds = 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∞</m:t>
              </m:r>
            </m:oMath>
          </a14:m>
          <a:endParaRPr lang="en-US" sz="2400" kern="1200" dirty="0"/>
        </a:p>
      </dsp:txBody>
      <dsp:txXfrm>
        <a:off x="7190205" y="3059646"/>
        <a:ext cx="3285231" cy="1252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866F8-9B63-4C95-9A27-45B81A30AEF7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Odds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33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nor/>
                    </m:rPr>
                    <a:rPr lang="en-US" sz="3300" kern="1200" dirty="0"/>
                    <m:t>The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probability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of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the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occurrence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of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the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event</m:t>
                  </m:r>
                </m:num>
                <m:den>
                  <m:r>
                    <m:rPr>
                      <m:nor/>
                    </m:rPr>
                    <a:rPr lang="en-US" sz="3300" b="0" i="0" kern="1200" smtClean="0"/>
                    <m:t>T</m:t>
                  </m:r>
                  <m:r>
                    <m:rPr>
                      <m:nor/>
                    </m:rPr>
                    <a:rPr lang="en-US" sz="3300" kern="1200" dirty="0"/>
                    <m:t>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probability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of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the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occurrence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of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another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event</m:t>
                  </m:r>
                </m:den>
              </m:f>
            </m:oMath>
          </a14:m>
          <a:endParaRPr lang="en-US" sz="3300" kern="1200" dirty="0"/>
        </a:p>
      </dsp:txBody>
      <dsp:txXfrm>
        <a:off x="40162" y="39556"/>
        <a:ext cx="10435274" cy="1252135"/>
      </dsp:txXfrm>
    </dsp:sp>
    <dsp:sp modelId="{A44102DA-AF69-4CF6-A7EE-AA20D9393AB7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Commonly express the Odds as a ratio of two numbers</a:t>
          </a:r>
          <a:endParaRPr lang="en-US" sz="3200" kern="1200" dirty="0"/>
        </a:p>
      </dsp:txBody>
      <dsp:txXfrm>
        <a:off x="40162" y="1549601"/>
        <a:ext cx="6789627" cy="1252135"/>
      </dsp:txXfrm>
    </dsp:sp>
    <dsp:sp modelId="{D718AA87-BC90-44B9-90D9-AC7D8F6E44B6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Odds = 4.5 or as 90 : 20 (the event occurs 4.5 times more often than another event) </a:t>
          </a:r>
          <a:endParaRPr lang="en-US" sz="1900" kern="1200" dirty="0"/>
        </a:p>
      </dsp:txBody>
      <dsp:txXfrm>
        <a:off x="40162" y="3059646"/>
        <a:ext cx="3285231" cy="1252135"/>
      </dsp:txXfrm>
    </dsp:sp>
    <dsp:sp modelId="{5A9989E4-BEA0-4C0E-B4C9-931C5F0869FD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Odds = 1 is expressed as 50 : 50 (the event and another event occurs equal likely)</a:t>
          </a:r>
          <a:endParaRPr lang="en-US" sz="1900" kern="1200" dirty="0"/>
        </a:p>
      </dsp:txBody>
      <dsp:txXfrm>
        <a:off x="3544558" y="3059646"/>
        <a:ext cx="3285231" cy="1252135"/>
      </dsp:txXfrm>
    </dsp:sp>
    <dsp:sp modelId="{5BB833DB-33A4-4C51-8A51-F70DAAE9C4D5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Both numbers are positive integers</a:t>
          </a:r>
          <a:endParaRPr lang="en-US" sz="3200" kern="1200" dirty="0"/>
        </a:p>
      </dsp:txBody>
      <dsp:txXfrm>
        <a:off x="7190205" y="1549601"/>
        <a:ext cx="3285231" cy="1252135"/>
      </dsp:txXfrm>
    </dsp:sp>
    <dsp:sp modelId="{852FD82C-E82D-4222-BA86-F2BBDAA4F67F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Odds = 0.3333 or as 1 : 3 (another event occurs almost 3 times more often than the event)</a:t>
          </a:r>
          <a:endParaRPr lang="en-US" sz="1900" kern="1200" dirty="0"/>
        </a:p>
      </dsp:txBody>
      <dsp:txXfrm>
        <a:off x="7190205" y="3059646"/>
        <a:ext cx="3285231" cy="1252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92AD-36F7-4AE2-8C07-630CFE810603}">
      <dsp:nvSpPr>
        <dsp:cNvPr id="0" name=""/>
        <dsp:cNvSpPr/>
      </dsp:nvSpPr>
      <dsp:spPr>
        <a:xfrm>
          <a:off x="0" y="2747961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E5D2A-43F1-4036-ADA0-E57DAB0D7A1D}">
      <dsp:nvSpPr>
        <dsp:cNvPr id="0" name=""/>
        <dsp:cNvSpPr/>
      </dsp:nvSpPr>
      <dsp:spPr>
        <a:xfrm>
          <a:off x="0" y="802921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B252-1880-483F-BC6C-8DB728241120}">
      <dsp:nvSpPr>
        <dsp:cNvPr id="0" name=""/>
        <dsp:cNvSpPr/>
      </dsp:nvSpPr>
      <dsp:spPr>
        <a:xfrm>
          <a:off x="2734055" y="2706"/>
          <a:ext cx="7781544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 ratio of two odds</a:t>
          </a:r>
        </a:p>
      </dsp:txBody>
      <dsp:txXfrm>
        <a:off x="2734055" y="2706"/>
        <a:ext cx="7781544" cy="800214"/>
      </dsp:txXfrm>
    </dsp:sp>
    <dsp:sp modelId="{CCC9BBF6-A86C-4F19-98DF-920DFCA98643}">
      <dsp:nvSpPr>
        <dsp:cNvPr id="0" name=""/>
        <dsp:cNvSpPr/>
      </dsp:nvSpPr>
      <dsp:spPr>
        <a:xfrm>
          <a:off x="0" y="2706"/>
          <a:ext cx="2734056" cy="8002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Definition</a:t>
          </a:r>
        </a:p>
      </dsp:txBody>
      <dsp:txXfrm>
        <a:off x="39070" y="41776"/>
        <a:ext cx="2655916" cy="761144"/>
      </dsp:txXfrm>
    </dsp:sp>
    <dsp:sp modelId="{1D53A06F-489D-434D-9983-5C5E85E3ABD0}">
      <dsp:nvSpPr>
        <dsp:cNvPr id="0" name=""/>
        <dsp:cNvSpPr/>
      </dsp:nvSpPr>
      <dsp:spPr>
        <a:xfrm>
          <a:off x="0" y="802921"/>
          <a:ext cx="10515600" cy="110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An example is OR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6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nor/>
                    </m:rPr>
                    <a:rPr lang="en-US" sz="2600" kern="1200" dirty="0"/>
                    <m:t>Prob</m:t>
                  </m:r>
                  <m:r>
                    <m:rPr>
                      <m:nor/>
                    </m:rPr>
                    <a:rPr lang="en-US" sz="2600" kern="1200" dirty="0"/>
                    <m:t>(</m:t>
                  </m:r>
                  <m:r>
                    <m:rPr>
                      <m:nor/>
                    </m:rPr>
                    <a:rPr lang="en-US" sz="2600" kern="1200" dirty="0"/>
                    <m:t>Origin</m:t>
                  </m:r>
                  <m:r>
                    <m:rPr>
                      <m:nor/>
                    </m:rPr>
                    <a:rPr lang="en-US" sz="2600" kern="1200" dirty="0"/>
                    <m:t>=</m:t>
                  </m:r>
                  <m:r>
                    <m:rPr>
                      <m:nor/>
                    </m:rPr>
                    <a:rPr lang="en-US" sz="2600" kern="1200" dirty="0"/>
                    <m:t>USA</m:t>
                  </m:r>
                  <m:r>
                    <m:rPr>
                      <m:nor/>
                    </m:rPr>
                    <a:rPr lang="en-US" sz="2600" b="0" i="0" kern="1200" dirty="0" smtClean="0"/>
                    <m:t> | </m:t>
                  </m:r>
                  <m:r>
                    <m:rPr>
                      <m:nor/>
                    </m:rPr>
                    <a:rPr lang="en-US" sz="2600" b="0" i="0" kern="1200" dirty="0" smtClean="0"/>
                    <m:t>X</m:t>
                  </m:r>
                  <m:r>
                    <m:rPr>
                      <m:nor/>
                    </m:rPr>
                    <a:rPr lang="en-US" sz="2600" kern="1200" dirty="0"/>
                    <m:t>)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kern="1200" dirty="0"/>
                    <m:t>/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kern="1200" dirty="0"/>
                    <m:t>Prob</m:t>
                  </m:r>
                  <m:r>
                    <m:rPr>
                      <m:nor/>
                    </m:rPr>
                    <a:rPr lang="en-US" sz="2600" kern="1200" dirty="0"/>
                    <m:t>(</m:t>
                  </m:r>
                  <m:r>
                    <m:rPr>
                      <m:nor/>
                    </m:rPr>
                    <a:rPr lang="en-US" sz="2600" kern="1200" dirty="0"/>
                    <m:t>Origin</m:t>
                  </m:r>
                  <m:r>
                    <m:rPr>
                      <m:nor/>
                    </m:rPr>
                    <a:rPr lang="en-US" sz="2600" kern="1200" dirty="0"/>
                    <m:t>=</m:t>
                  </m:r>
                  <m:r>
                    <m:rPr>
                      <m:nor/>
                    </m:rPr>
                    <a:rPr lang="en-US" sz="2600" kern="1200" dirty="0"/>
                    <m:t>Asia</m:t>
                  </m:r>
                  <m:r>
                    <m:rPr>
                      <m:nor/>
                    </m:rPr>
                    <a:rPr lang="en-US" sz="2600" b="0" i="0" kern="1200" dirty="0" smtClean="0"/>
                    <m:t> | </m:t>
                  </m:r>
                  <m:r>
                    <m:rPr>
                      <m:nor/>
                    </m:rPr>
                    <a:rPr lang="en-US" sz="2600" b="0" i="0" kern="1200" dirty="0" smtClean="0"/>
                    <m:t>X</m:t>
                  </m:r>
                  <m:r>
                    <m:rPr>
                      <m:nor/>
                    </m:rPr>
                    <a:rPr lang="en-US" sz="2600" kern="1200" dirty="0"/>
                    <m:t>)</m:t>
                  </m:r>
                </m:num>
                <m:den>
                  <m:r>
                    <m:rPr>
                      <m:nor/>
                    </m:rPr>
                    <a:rPr lang="en-US" sz="2600" kern="1200" dirty="0"/>
                    <m:t>Pr</m:t>
                  </m:r>
                  <m:r>
                    <m:rPr>
                      <m:nor/>
                    </m:rPr>
                    <a:rPr lang="en-US" sz="2600" b="0" i="0" kern="1200" dirty="0" smtClean="0"/>
                    <m:t>ob</m:t>
                  </m:r>
                  <m:r>
                    <m:rPr>
                      <m:nor/>
                    </m:rPr>
                    <a:rPr lang="en-US" sz="2600" kern="1200" dirty="0"/>
                    <m:t>(</m:t>
                  </m:r>
                  <m:r>
                    <m:rPr>
                      <m:nor/>
                    </m:rPr>
                    <a:rPr lang="en-US" sz="2600" kern="1200" dirty="0"/>
                    <m:t>Origin</m:t>
                  </m:r>
                  <m:r>
                    <m:rPr>
                      <m:nor/>
                    </m:rPr>
                    <a:rPr lang="en-US" sz="2600" kern="1200" dirty="0"/>
                    <m:t>=</m:t>
                  </m:r>
                  <m:r>
                    <m:rPr>
                      <m:nor/>
                    </m:rPr>
                    <a:rPr lang="en-US" sz="2600" b="0" i="0" kern="1200" dirty="0" smtClean="0"/>
                    <m:t>USA</m:t>
                  </m:r>
                  <m:r>
                    <m:rPr>
                      <m:nor/>
                    </m:rPr>
                    <a:rPr lang="en-US" sz="2600" b="0" i="0" kern="1200" dirty="0" smtClean="0"/>
                    <m:t> | </m:t>
                  </m:r>
                  <m:r>
                    <m:rPr>
                      <m:nor/>
                    </m:rPr>
                    <a:rPr lang="en-US" sz="2600" b="0" i="0" kern="1200" dirty="0" smtClean="0"/>
                    <m:t>not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b="0" i="0" kern="1200" dirty="0" smtClean="0"/>
                    <m:t>X</m:t>
                  </m:r>
                  <m:r>
                    <m:rPr>
                      <m:nor/>
                    </m:rPr>
                    <a:rPr lang="en-US" sz="2600" kern="1200" dirty="0"/>
                    <m:t>)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kern="1200" dirty="0"/>
                    <m:t>/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kern="1200" dirty="0"/>
                    <m:t>Prob</m:t>
                  </m:r>
                  <m:r>
                    <m:rPr>
                      <m:nor/>
                    </m:rPr>
                    <a:rPr lang="en-US" sz="2600" kern="1200" dirty="0"/>
                    <m:t>(</m:t>
                  </m:r>
                  <m:r>
                    <m:rPr>
                      <m:nor/>
                    </m:rPr>
                    <a:rPr lang="en-US" sz="2600" kern="1200" dirty="0"/>
                    <m:t>Origin</m:t>
                  </m:r>
                  <m:r>
                    <m:rPr>
                      <m:nor/>
                    </m:rPr>
                    <a:rPr lang="en-US" sz="2600" kern="1200" dirty="0"/>
                    <m:t>=</m:t>
                  </m:r>
                  <m:r>
                    <m:rPr>
                      <m:nor/>
                    </m:rPr>
                    <a:rPr lang="en-US" sz="2600" kern="1200" dirty="0"/>
                    <m:t>Asia</m:t>
                  </m:r>
                  <m:r>
                    <m:rPr>
                      <m:nor/>
                    </m:rPr>
                    <a:rPr lang="en-US" sz="2600" b="0" i="0" kern="1200" dirty="0" smtClean="0"/>
                    <m:t> | </m:t>
                  </m:r>
                  <m:r>
                    <m:rPr>
                      <m:nor/>
                    </m:rPr>
                    <a:rPr lang="en-US" sz="2600" b="0" i="0" kern="1200" dirty="0" smtClean="0"/>
                    <m:t>not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b="0" i="0" kern="1200" dirty="0" smtClean="0"/>
                    <m:t>X</m:t>
                  </m:r>
                  <m:r>
                    <m:rPr>
                      <m:nor/>
                    </m:rPr>
                    <a:rPr lang="en-US" sz="2600" kern="1200" dirty="0"/>
                    <m:t>)</m:t>
                  </m:r>
                </m:den>
              </m:f>
            </m:oMath>
          </a14:m>
          <a:endParaRPr lang="en-US" sz="2600" kern="1200" dirty="0"/>
        </a:p>
      </dsp:txBody>
      <dsp:txXfrm>
        <a:off x="0" y="802921"/>
        <a:ext cx="10515600" cy="1104814"/>
      </dsp:txXfrm>
    </dsp:sp>
    <dsp:sp modelId="{900D23B0-107F-4FCF-8F52-E2A46BC75C00}">
      <dsp:nvSpPr>
        <dsp:cNvPr id="0" name=""/>
        <dsp:cNvSpPr/>
      </dsp:nvSpPr>
      <dsp:spPr>
        <a:xfrm>
          <a:off x="2734055" y="1947746"/>
          <a:ext cx="7781544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25" tIns="85725" rIns="85725" bIns="85725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 measure of association</a:t>
          </a:r>
        </a:p>
      </dsp:txBody>
      <dsp:txXfrm>
        <a:off x="2734055" y="1947746"/>
        <a:ext cx="7781544" cy="800214"/>
      </dsp:txXfrm>
    </dsp:sp>
    <dsp:sp modelId="{2336FAAD-DA6F-4EB9-B2D6-745E8DACDE23}">
      <dsp:nvSpPr>
        <dsp:cNvPr id="0" name=""/>
        <dsp:cNvSpPr/>
      </dsp:nvSpPr>
      <dsp:spPr>
        <a:xfrm>
          <a:off x="0" y="1947746"/>
          <a:ext cx="2734056" cy="8002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Usage</a:t>
          </a:r>
        </a:p>
      </dsp:txBody>
      <dsp:txXfrm>
        <a:off x="39070" y="1986816"/>
        <a:ext cx="2655916" cy="761144"/>
      </dsp:txXfrm>
    </dsp:sp>
    <dsp:sp modelId="{77A63A73-C108-4AFF-8765-BF5C51E9CED5}">
      <dsp:nvSpPr>
        <dsp:cNvPr id="0" name=""/>
        <dsp:cNvSpPr/>
      </dsp:nvSpPr>
      <dsp:spPr>
        <a:xfrm>
          <a:off x="0" y="2747961"/>
          <a:ext cx="10515600" cy="160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Suppose the probabilities are influenced by a predictor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odds ratio measures the strength and the direction of the association between the nominal outcome and the predictor.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Specifically, the state of the predictor, e.g. X versus Not X.</a:t>
          </a:r>
        </a:p>
      </dsp:txBody>
      <dsp:txXfrm>
        <a:off x="0" y="2747961"/>
        <a:ext cx="10515600" cy="1600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C7659-5338-4258-82E1-B0BA30C99550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Indicates the relative odds of the occurrence of the outcome of interest, given presence of a particular predictor value.</a:t>
          </a:r>
        </a:p>
      </dsp:txBody>
      <dsp:txXfrm>
        <a:off x="40162" y="39556"/>
        <a:ext cx="10435274" cy="1252135"/>
      </dsp:txXfrm>
    </dsp:sp>
    <dsp:sp modelId="{FA9B14B9-AF57-4490-9EE9-46B7C98FEC77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Is a particular exposure a risk factor for a particular outcome?</a:t>
          </a:r>
        </a:p>
      </dsp:txBody>
      <dsp:txXfrm>
        <a:off x="40162" y="1549601"/>
        <a:ext cx="6789627" cy="1252135"/>
      </dsp:txXfrm>
    </dsp:sp>
    <dsp:sp modelId="{1784493E-1000-468B-B541-1B71E2427D55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 &lt; 1 implies the exposure associated with lower odds of the outcome </a:t>
          </a:r>
        </a:p>
      </dsp:txBody>
      <dsp:txXfrm>
        <a:off x="40162" y="3059646"/>
        <a:ext cx="3285231" cy="1252135"/>
      </dsp:txXfrm>
    </dsp:sp>
    <dsp:sp modelId="{907DFA88-D68E-4723-BCB9-6983C9544617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 = 1 implies exposure does not affect the odds of the outcome</a:t>
          </a:r>
        </a:p>
      </dsp:txBody>
      <dsp:txXfrm>
        <a:off x="3544558" y="3059646"/>
        <a:ext cx="3285231" cy="1252135"/>
      </dsp:txXfrm>
    </dsp:sp>
    <dsp:sp modelId="{5DD4E1B6-4AAF-4FCD-98DF-192AAEC7D1A9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Exposure = Presence of the Predictor Value</a:t>
          </a:r>
        </a:p>
      </dsp:txBody>
      <dsp:txXfrm>
        <a:off x="7190205" y="1549601"/>
        <a:ext cx="3285231" cy="1252135"/>
      </dsp:txXfrm>
    </dsp:sp>
    <dsp:sp modelId="{A898C0E7-AAD2-462E-A92C-0D545EE3E0F7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 &gt; 1 implies exposure associated with higher odds of the outcome</a:t>
          </a:r>
        </a:p>
      </dsp:txBody>
      <dsp:txXfrm>
        <a:off x="7190205" y="3059646"/>
        <a:ext cx="3285231" cy="12521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D44E9-8ED7-4519-970C-CA62C3C93E49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Home Equity Loan (hmeq.csv) 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● Drop all missing values</a:t>
          </a:r>
          <a:b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5,536 observations ● Target: BAD ● Predictors: REASON and JOB </a:t>
          </a:r>
          <a:endParaRPr lang="en-US" sz="2800" kern="1200" dirty="0"/>
        </a:p>
      </dsp:txBody>
      <dsp:txXfrm>
        <a:off x="40162" y="39556"/>
        <a:ext cx="10435274" cy="1252135"/>
      </dsp:txXfrm>
    </dsp:sp>
    <dsp:sp modelId="{8365C9AC-D61D-4D1E-B787-3E8018F804E5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REASON: Reason for Loan</a:t>
          </a:r>
          <a:br>
            <a:rPr lang="en-US" sz="2000" kern="1200" dirty="0"/>
          </a:br>
          <a:r>
            <a:rPr lang="en-US" sz="2000" kern="1200" dirty="0" err="1"/>
            <a:t>DebtCon</a:t>
          </a:r>
          <a:r>
            <a:rPr lang="en-US" sz="2000" kern="1200" dirty="0"/>
            <a:t> = debt consolidation; </a:t>
          </a:r>
          <a:r>
            <a:rPr lang="en-US" sz="2000" kern="1200" dirty="0" err="1"/>
            <a:t>HomeImp</a:t>
          </a:r>
          <a:r>
            <a:rPr lang="en-US" sz="2000" kern="1200" dirty="0"/>
            <a:t> = home improvement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JOB: Occupation category</a:t>
          </a:r>
          <a:br>
            <a:rPr lang="en-US" sz="2000" kern="1200" dirty="0"/>
          </a:br>
          <a:r>
            <a:rPr lang="en-US" sz="2000" kern="1200" dirty="0"/>
            <a:t>(</a:t>
          </a:r>
          <a:r>
            <a:rPr lang="en-US" sz="2000" kern="1200" dirty="0" err="1"/>
            <a:t>Mgr</a:t>
          </a:r>
          <a:r>
            <a:rPr lang="en-US" sz="2000" kern="1200" dirty="0"/>
            <a:t>, Office, Other, </a:t>
          </a:r>
          <a:r>
            <a:rPr lang="en-US" sz="2000" kern="1200" dirty="0" err="1"/>
            <a:t>ProfExe</a:t>
          </a:r>
          <a:r>
            <a:rPr lang="en-US" sz="2000" kern="1200" dirty="0"/>
            <a:t>, Sales, Self)</a:t>
          </a:r>
        </a:p>
      </dsp:txBody>
      <dsp:txXfrm>
        <a:off x="40162" y="1549601"/>
        <a:ext cx="6789627" cy="1252135"/>
      </dsp:txXfrm>
    </dsp:sp>
    <dsp:sp modelId="{4716C565-3A15-4E2F-8A3D-13E520784CE0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Effect: REASON</a:t>
          </a:r>
        </a:p>
      </dsp:txBody>
      <dsp:txXfrm>
        <a:off x="40162" y="3059646"/>
        <a:ext cx="3285231" cy="1252135"/>
      </dsp:txXfrm>
    </dsp:sp>
    <dsp:sp modelId="{0C7C82B4-90A3-4B37-96CF-277DEBFE4C36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Effect: JOB</a:t>
          </a:r>
        </a:p>
      </dsp:txBody>
      <dsp:txXfrm>
        <a:off x="3544558" y="3059646"/>
        <a:ext cx="3285231" cy="1252135"/>
      </dsp:txXfrm>
    </dsp:sp>
    <dsp:sp modelId="{1A60B956-60F3-427A-82C7-BFEFAEA06240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BAD: Status of loan</a:t>
          </a:r>
          <a:br>
            <a:rPr lang="en-US" sz="2000" kern="1200" dirty="0"/>
          </a:br>
          <a:r>
            <a:rPr lang="en-US" sz="2000" kern="1200" dirty="0"/>
            <a:t>0 (Non-Event) and 1 (Event)</a:t>
          </a:r>
        </a:p>
      </dsp:txBody>
      <dsp:txXfrm>
        <a:off x="7190205" y="1549601"/>
        <a:ext cx="3285231" cy="1252135"/>
      </dsp:txXfrm>
    </dsp:sp>
    <dsp:sp modelId="{B2C68F39-A57D-4841-82E2-C03132D69426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Interaction Effect:</a:t>
          </a:r>
          <a:br>
            <a:rPr lang="en-US" sz="2400" kern="1200" dirty="0"/>
          </a:br>
          <a:r>
            <a:rPr lang="en-US" sz="2400" kern="1200" dirty="0"/>
            <a:t>REASON * JOB</a:t>
          </a:r>
        </a:p>
      </dsp:txBody>
      <dsp:txXfrm>
        <a:off x="7190205" y="3059646"/>
        <a:ext cx="3285231" cy="12521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ECD84-E6FA-461D-A2F0-9501946B99BB}">
      <dsp:nvSpPr>
        <dsp:cNvPr id="0" name=""/>
        <dsp:cNvSpPr/>
      </dsp:nvSpPr>
      <dsp:spPr>
        <a:xfrm>
          <a:off x="2103119" y="0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Simple Case: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200" kern="120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𝑒</m:t>
                      </m:r>
                    </m:sub>
                  </m:sSub>
                </m:fName>
                <m:e>
                  <m:d>
                    <m:d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2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</m:sSub>
                        </m:den>
                      </m:f>
                    </m:e>
                  </m:d>
                  <m:r>
                    <a:rPr lang="en-US" sz="2200" i="1" kern="1200">
                      <a:latin typeface="Cambria Math" panose="02040503050406030204" pitchFamily="18" charset="0"/>
                    </a:rPr>
                    <m:t>=</m:t>
                  </m:r>
                  <m:r>
                    <a:rPr lang="en-US" sz="2200" i="1" kern="1200" smtClean="0">
                      <a:latin typeface="Cambria Math" panose="02040503050406030204" pitchFamily="18" charset="0"/>
                    </a:rPr>
                    <m:t>𝑥</m:t>
                  </m:r>
                  <m:sSub>
                    <m:sSubPr>
                      <m:ctrlPr>
                        <a:rPr lang="en-US" sz="22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200" b="0" i="1" kern="1200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e>
              </m:func>
            </m:oMath>
          </a14:m>
          <a:endParaRPr lang="en-US" sz="2200" kern="1200" dirty="0"/>
        </a:p>
      </dsp:txBody>
      <dsp:txXfrm>
        <a:off x="3182745" y="28038"/>
        <a:ext cx="7304816" cy="901218"/>
      </dsp:txXfrm>
    </dsp:sp>
    <dsp:sp modelId="{B2F864CB-66BC-41E5-A8D9-DD03EDEBAE35}">
      <dsp:nvSpPr>
        <dsp:cNvPr id="0" name=""/>
        <dsp:cNvSpPr/>
      </dsp:nvSpPr>
      <dsp:spPr>
        <a:xfrm>
          <a:off x="1398574" y="1131347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When </a:t>
          </a:r>
          <a:r>
            <a:rPr lang="en-US" sz="22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2200" kern="1200" dirty="0"/>
            <a:t> =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200" i="1" kern="1200">
                      <a:latin typeface="Cambria Math" panose="02040503050406030204" pitchFamily="18" charset="0"/>
                    </a:rPr>
                    <m:t>𝑣</m:t>
                  </m:r>
                </m:e>
                <m:sub>
                  <m:r>
                    <a:rPr lang="en-US" sz="2200" i="1" kern="120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r>
            <a:rPr lang="en-US" sz="2200" kern="1200" dirty="0"/>
            <a:t>,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200" kern="120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𝑒</m:t>
                      </m:r>
                    </m:sub>
                  </m:sSub>
                </m:fName>
                <m:e>
                  <m:d>
                    <m:d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2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  <m:sup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e>
                  </m:d>
                  <m:r>
                    <a:rPr lang="en-US" sz="2200" i="1" kern="120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sSub>
                    <m:sSubPr>
                      <m:ctrlPr>
                        <a:rPr lang="en-US" sz="22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200" b="0" i="1" kern="1200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e>
              </m:func>
            </m:oMath>
          </a14:m>
          <a:r>
            <a:rPr lang="en-US" sz="2200" kern="1200" dirty="0"/>
            <a:t> , thus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fPr>
                <m:num>
                  <m:sSubSup>
                    <m:sSubSup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𝑖𝑗</m:t>
                      </m:r>
                    </m:sub>
                    <m:sup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</m:num>
                <m:den>
                  <m:sSubSup>
                    <m:sSubSup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𝑖𝐽</m:t>
                      </m:r>
                    </m:sub>
                    <m:sup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</m:den>
              </m:f>
              <m:r>
                <a:rPr lang="en-US" sz="22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200" i="1" kern="1200">
                      <a:latin typeface="Cambria Math" panose="02040503050406030204" pitchFamily="18" charset="0"/>
                    </a:rPr>
                    <m:t>𝑒</m:t>
                  </m:r>
                </m:e>
                <m:sup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sup>
              </m:sSup>
            </m:oMath>
          </a14:m>
          <a:endParaRPr lang="en-US" sz="2200" kern="1200" dirty="0"/>
        </a:p>
      </dsp:txBody>
      <dsp:txXfrm>
        <a:off x="2753399" y="1159385"/>
        <a:ext cx="7029617" cy="901218"/>
      </dsp:txXfrm>
    </dsp:sp>
    <dsp:sp modelId="{00F413C0-0766-49A8-87D2-7312B86B682D}">
      <dsp:nvSpPr>
        <dsp:cNvPr id="0" name=""/>
        <dsp:cNvSpPr/>
      </dsp:nvSpPr>
      <dsp:spPr>
        <a:xfrm>
          <a:off x="704545" y="2262695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When </a:t>
          </a:r>
          <a:r>
            <a:rPr lang="en-US" sz="22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2200" kern="1200" dirty="0"/>
            <a:t> =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200" i="1" kern="1200">
                      <a:latin typeface="Cambria Math" panose="02040503050406030204" pitchFamily="18" charset="0"/>
                    </a:rPr>
                    <m:t>𝑣</m:t>
                  </m:r>
                </m:e>
                <m:sub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</m:oMath>
          </a14:m>
          <a:r>
            <a:rPr lang="en-US" sz="2200" kern="1200" dirty="0"/>
            <a:t>,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200" kern="120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𝑒</m:t>
                      </m:r>
                    </m:sub>
                  </m:sSub>
                </m:fName>
                <m:e>
                  <m:d>
                    <m:d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2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  <m:sup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e>
                  </m:d>
                  <m:r>
                    <a:rPr lang="en-US" sz="2200" i="1" kern="120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sz="22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e>
              </m:func>
            </m:oMath>
          </a14:m>
          <a:r>
            <a:rPr lang="en-US" sz="2200" kern="1200" dirty="0"/>
            <a:t>, thus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fPr>
                <m:num>
                  <m:sSubSup>
                    <m:sSubSup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𝑖𝑗</m:t>
                      </m:r>
                    </m:sub>
                    <m:sup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</m:num>
                <m:den>
                  <m:sSubSup>
                    <m:sSubSup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𝑖𝐽</m:t>
                      </m:r>
                    </m:sub>
                    <m:sup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</m:den>
              </m:f>
              <m:r>
                <a:rPr lang="en-US" sz="2200" i="1" kern="120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200" i="1" kern="1200">
                      <a:latin typeface="Cambria Math" panose="02040503050406030204" pitchFamily="18" charset="0"/>
                    </a:rPr>
                    <m:t>𝑒</m:t>
                  </m:r>
                </m:e>
                <m:sup>
                  <m:sSub>
                    <m:sSubPr>
                      <m:ctrlPr>
                        <a:rPr lang="en-US" sz="22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sz="22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sup>
              </m:sSup>
            </m:oMath>
          </a14:m>
          <a:endParaRPr lang="en-US" sz="2200" kern="1200" dirty="0"/>
        </a:p>
      </dsp:txBody>
      <dsp:txXfrm>
        <a:off x="2048854" y="2290733"/>
        <a:ext cx="7040133" cy="901218"/>
      </dsp:txXfrm>
    </dsp:sp>
    <dsp:sp modelId="{3328017A-0E47-4DC5-8FC5-34873AF7D8E5}">
      <dsp:nvSpPr>
        <dsp:cNvPr id="0" name=""/>
        <dsp:cNvSpPr/>
      </dsp:nvSpPr>
      <dsp:spPr>
        <a:xfrm>
          <a:off x="0" y="3394043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Odds Ratio is </a:t>
          </a:r>
          <a14:m xmlns:a14="http://schemas.microsoft.com/office/drawing/2010/main">
            <m:oMath xmlns:m="http://schemas.openxmlformats.org/officeDocument/2006/math">
              <m:f>
                <m:fPr>
                  <m:type m:val="lin"/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d>
                    <m:dPr>
                      <m:ctrlPr>
                        <a:rPr lang="en-US" sz="240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4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  <m:sup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e>
                  </m:d>
                </m:num>
                <m:den>
                  <m:d>
                    <m:dPr>
                      <m:ctrlPr>
                        <a:rPr lang="en-US" sz="240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4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  <m:sup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e>
                  </m:d>
                </m:den>
              </m:f>
              <m:r>
                <a:rPr lang="en-US" sz="2400" i="1" kern="120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24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400" i="1" kern="1200">
                      <a:latin typeface="Cambria Math" panose="02040503050406030204" pitchFamily="18" charset="0"/>
                    </a:rPr>
                    <m:t>𝑒</m:t>
                  </m:r>
                </m:e>
                <m:sup>
                  <m:sSub>
                    <m:sSubPr>
                      <m:ctrlPr>
                        <a:rPr lang="en-US" sz="24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d>
                        <m:dPr>
                          <m:ctrlPr>
                            <a:rPr lang="en-US" sz="240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kern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400" i="1" kern="120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sup>
              </m:sSup>
            </m:oMath>
          </a14:m>
          <a:r>
            <a:rPr lang="en-US" sz="2400" kern="1200" dirty="0"/>
            <a:t>.</a:t>
          </a:r>
        </a:p>
      </dsp:txBody>
      <dsp:txXfrm>
        <a:off x="1354824" y="3422081"/>
        <a:ext cx="7029617" cy="901218"/>
      </dsp:txXfrm>
    </dsp:sp>
    <dsp:sp modelId="{C5E11146-1204-4482-803C-CDB60A951E12}">
      <dsp:nvSpPr>
        <dsp:cNvPr id="0" name=""/>
        <dsp:cNvSpPr/>
      </dsp:nvSpPr>
      <dsp:spPr>
        <a:xfrm>
          <a:off x="2103119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243123" y="733200"/>
        <a:ext cx="342233" cy="468236"/>
      </dsp:txXfrm>
    </dsp:sp>
    <dsp:sp modelId="{4DE8E2FF-44C7-43EE-A0F0-E2C36CC2CDAD}">
      <dsp:nvSpPr>
        <dsp:cNvPr id="0" name=""/>
        <dsp:cNvSpPr/>
      </dsp:nvSpPr>
      <dsp:spPr>
        <a:xfrm>
          <a:off x="1398574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1538578" y="1864548"/>
        <a:ext cx="342233" cy="468236"/>
      </dsp:txXfrm>
    </dsp:sp>
    <dsp:sp modelId="{F2DDC24E-F62C-408F-82C9-60B9C48EFC49}">
      <dsp:nvSpPr>
        <dsp:cNvPr id="0" name=""/>
        <dsp:cNvSpPr/>
      </dsp:nvSpPr>
      <dsp:spPr>
        <a:xfrm>
          <a:off x="704545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44549" y="2995896"/>
        <a:ext cx="342233" cy="468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1124D-67C7-482E-B182-3E6A7304C09D}">
      <dsp:nvSpPr>
        <dsp:cNvPr id="0" name=""/>
        <dsp:cNvSpPr/>
      </dsp:nvSpPr>
      <dsp:spPr>
        <a:xfrm>
          <a:off x="1577339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is the impact on the predicted probabilities when a predictor changes its value, provided all other predictors remain fixed?</a:t>
          </a:r>
        </a:p>
      </dsp:txBody>
      <dsp:txXfrm>
        <a:off x="2930765" y="38234"/>
        <a:ext cx="7546600" cy="1228933"/>
      </dsp:txXfrm>
    </dsp:sp>
    <dsp:sp modelId="{82C4574A-74AA-4E61-A831-7322FA2A25AB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short answer is we cannot know directly.</a:t>
          </a:r>
        </a:p>
      </dsp:txBody>
      <dsp:txXfrm>
        <a:off x="2464084" y="1561202"/>
        <a:ext cx="7224611" cy="1228933"/>
      </dsp:txXfrm>
    </dsp:sp>
    <dsp:sp modelId="{CAC4717C-2668-441F-809B-A36C52BA3BB1}">
      <dsp:nvSpPr>
        <dsp:cNvPr id="0" name=""/>
        <dsp:cNvSpPr/>
      </dsp:nvSpPr>
      <dsp:spPr>
        <a:xfrm>
          <a:off x="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longer answer is we can only tell the impact on </a:t>
          </a:r>
          <a:r>
            <a:rPr lang="en-US" sz="2400" u="sng" kern="1200" dirty="0"/>
            <a:t>the odds</a:t>
          </a:r>
          <a:r>
            <a:rPr lang="en-US" sz="2400" kern="1200" dirty="0"/>
            <a:t> when a predictor changes its value, provided all other predictors remain the same.</a:t>
          </a:r>
        </a:p>
      </dsp:txBody>
      <dsp:txXfrm>
        <a:off x="1675414" y="3084170"/>
        <a:ext cx="7224611" cy="1228933"/>
      </dsp:txXfrm>
    </dsp:sp>
    <dsp:sp modelId="{EF7E0D2D-8A97-433F-B73A-62D6B1D443C2}">
      <dsp:nvSpPr>
        <dsp:cNvPr id="0" name=""/>
        <dsp:cNvSpPr/>
      </dsp:nvSpPr>
      <dsp:spPr>
        <a:xfrm>
          <a:off x="157733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68254" y="989929"/>
        <a:ext cx="466680" cy="638504"/>
      </dsp:txXfrm>
    </dsp:sp>
    <dsp:sp modelId="{2B7E6F5A-C3AA-41C4-A7EF-A52F95B078C5}">
      <dsp:nvSpPr>
        <dsp:cNvPr id="0" name=""/>
        <dsp:cNvSpPr/>
      </dsp:nvSpPr>
      <dsp:spPr>
        <a:xfrm>
          <a:off x="78866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79584" y="2504195"/>
        <a:ext cx="466680" cy="6385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6E48D-FF2A-48D2-BED9-D988BFE03A01}">
      <dsp:nvSpPr>
        <dsp:cNvPr id="0" name=""/>
        <dsp:cNvSpPr/>
      </dsp:nvSpPr>
      <dsp:spPr>
        <a:xfrm>
          <a:off x="5262" y="0"/>
          <a:ext cx="506268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Interval</a:t>
          </a:r>
        </a:p>
      </dsp:txBody>
      <dsp:txXfrm>
        <a:off x="5262" y="0"/>
        <a:ext cx="5062686" cy="1305401"/>
      </dsp:txXfrm>
    </dsp:sp>
    <dsp:sp modelId="{E89B0CEB-B326-4CB3-AF34-FAC114208FF1}">
      <dsp:nvSpPr>
        <dsp:cNvPr id="0" name=""/>
        <dsp:cNvSpPr/>
      </dsp:nvSpPr>
      <dsp:spPr>
        <a:xfrm>
          <a:off x="511531" y="1306676"/>
          <a:ext cx="405014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changing one unit</a:t>
          </a:r>
          <a:br>
            <a:rPr lang="en-US" sz="2000" kern="1200" dirty="0"/>
          </a:br>
          <a:r>
            <a:rPr lang="en-US" sz="2000" kern="1200" dirty="0"/>
            <a:t> in an interval predictor</a:t>
          </a:r>
        </a:p>
      </dsp:txBody>
      <dsp:txXfrm>
        <a:off x="549958" y="1345103"/>
        <a:ext cx="3973295" cy="1235133"/>
      </dsp:txXfrm>
    </dsp:sp>
    <dsp:sp modelId="{7198F6A7-563C-4F55-A72E-886D33814CAC}">
      <dsp:nvSpPr>
        <dsp:cNvPr id="0" name=""/>
        <dsp:cNvSpPr/>
      </dsp:nvSpPr>
      <dsp:spPr>
        <a:xfrm>
          <a:off x="511531" y="2820508"/>
          <a:ext cx="405014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It is 1 liter for </a:t>
          </a:r>
          <a:r>
            <a:rPr lang="en-US" sz="2000" kern="1200" dirty="0" err="1"/>
            <a:t>EngineSize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It is 1 hp for </a:t>
          </a:r>
          <a:r>
            <a:rPr lang="en-US" sz="2000" kern="1200" dirty="0" err="1"/>
            <a:t>HorsePower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It is 1 inch for Length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It is 1 pound for Weight</a:t>
          </a:r>
        </a:p>
      </dsp:txBody>
      <dsp:txXfrm>
        <a:off x="549958" y="2858935"/>
        <a:ext cx="3973295" cy="1235133"/>
      </dsp:txXfrm>
    </dsp:sp>
    <dsp:sp modelId="{DC27262A-772F-407F-BEF2-7D5086474431}">
      <dsp:nvSpPr>
        <dsp:cNvPr id="0" name=""/>
        <dsp:cNvSpPr/>
      </dsp:nvSpPr>
      <dsp:spPr>
        <a:xfrm>
          <a:off x="5447650" y="0"/>
          <a:ext cx="506268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Categorical</a:t>
          </a:r>
        </a:p>
      </dsp:txBody>
      <dsp:txXfrm>
        <a:off x="5447650" y="0"/>
        <a:ext cx="5062686" cy="1305401"/>
      </dsp:txXfrm>
    </dsp:sp>
    <dsp:sp modelId="{B26FA41A-63E2-4AAC-BD51-8FA526074472}">
      <dsp:nvSpPr>
        <dsp:cNvPr id="0" name=""/>
        <dsp:cNvSpPr/>
      </dsp:nvSpPr>
      <dsp:spPr>
        <a:xfrm>
          <a:off x="5953919" y="1306676"/>
          <a:ext cx="405014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changing from one category to another category</a:t>
          </a:r>
          <a:br>
            <a:rPr lang="en-US" sz="2000" kern="1200" dirty="0"/>
          </a:br>
          <a:r>
            <a:rPr lang="en-US" sz="2000" kern="1200" dirty="0"/>
            <a:t> of a categorical variable</a:t>
          </a:r>
        </a:p>
      </dsp:txBody>
      <dsp:txXfrm>
        <a:off x="5992346" y="1345103"/>
        <a:ext cx="3973295" cy="1235133"/>
      </dsp:txXfrm>
    </dsp:sp>
    <dsp:sp modelId="{822DE827-0B29-404A-AE16-3655C2912915}">
      <dsp:nvSpPr>
        <dsp:cNvPr id="0" name=""/>
        <dsp:cNvSpPr/>
      </dsp:nvSpPr>
      <dsp:spPr>
        <a:xfrm>
          <a:off x="5953919" y="2820508"/>
          <a:ext cx="405014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</a:t>
          </a:r>
          <a:r>
            <a:rPr lang="en-US" sz="2000" kern="1200" dirty="0" err="1"/>
            <a:t>DriveTrain</a:t>
          </a:r>
          <a:r>
            <a:rPr lang="en-US" sz="2000" kern="1200" dirty="0"/>
            <a:t>, it is the change</a:t>
          </a:r>
          <a:br>
            <a:rPr lang="en-US" sz="2000" kern="1200" dirty="0"/>
          </a:br>
          <a:r>
            <a:rPr lang="en-US" sz="2000" kern="1200" dirty="0"/>
            <a:t> from FWD to RWD,</a:t>
          </a:r>
          <a:br>
            <a:rPr lang="en-US" sz="2000" kern="1200" dirty="0"/>
          </a:br>
          <a:r>
            <a:rPr lang="en-US" sz="2000" kern="1200" dirty="0"/>
            <a:t> or from RWD to AWD</a:t>
          </a:r>
        </a:p>
      </dsp:txBody>
      <dsp:txXfrm>
        <a:off x="5992346" y="2858935"/>
        <a:ext cx="3973295" cy="123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7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61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7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78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83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1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40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49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4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56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51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9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19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06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48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43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49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08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65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81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39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87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18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11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41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133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4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02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72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5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8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0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8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4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4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F91F-FF34-448C-AC40-804CC8F18D3E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AC55-114D-4E22-B406-24F1137C6B0F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09BE-7A13-45A4-8ACD-0D02CE9FFCC7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E214-BF88-4F74-A9C0-69BAFB391B3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D11B8ACB-8970-41AE-80BC-477635642A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3EBD-9F53-463F-9ED4-F0E186CCB06F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FBCD-1299-4007-9CA1-55A17F831CF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B963-69E3-424B-9DA8-A5A4428A5600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66E6-FA91-420B-BCA6-2C8A44D689D7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B3F7-B6EF-4530-B08A-07F0FB2FAAFB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8B73-99F7-41AE-8CA1-C78E9567A135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981-A2CA-4A3F-8E21-E1BB0B175BE7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3726-8531-4217-92F3-A0F1403E2264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916" y="2117627"/>
            <a:ext cx="10621108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484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Intro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8</a:t>
            </a:r>
          </a:p>
          <a:p>
            <a:r>
              <a:rPr lang="en-US" sz="4000" dirty="0"/>
              <a:t>October 14,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D01BE-3D02-4883-BC9F-D7357520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by Ming-Long Lam, Ph.D.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A015BE-09F2-4D92-B3A3-7A14BE48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52" y="182562"/>
            <a:ext cx="65509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0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(OR)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13E9E1-5295-4164-A423-19475782A0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612436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13E9E1-5295-4164-A423-19475782A0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612436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C4797-2AFF-459E-8E85-8F3A5DD5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9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(OR)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1CE7720-7B72-40C7-9A82-1E039A86A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7572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0E992-7BBE-4953-B210-4661C295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2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 of 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The Outcome is Event or Non-Event</a:t>
            </a:r>
          </a:p>
          <a:p>
            <a:r>
              <a:rPr lang="en-US" sz="2600" dirty="0"/>
              <a:t>The Exposure is Present or Absent</a:t>
            </a:r>
          </a:p>
          <a:p>
            <a:r>
              <a:rPr lang="en-US" sz="2600" dirty="0"/>
              <a:t>Cross-tabulate the counts: A, B, C, and D</a:t>
            </a:r>
          </a:p>
          <a:p>
            <a:r>
              <a:rPr lang="en-US" sz="2600" dirty="0"/>
              <a:t>A / B is the Odds in favor of having the Event when the Exposure is Present</a:t>
            </a:r>
          </a:p>
          <a:p>
            <a:r>
              <a:rPr lang="en-US" sz="2600" dirty="0"/>
              <a:t>C / D is the Odds in favor of having the Event when the Exposure is Absent</a:t>
            </a:r>
          </a:p>
          <a:p>
            <a:r>
              <a:rPr lang="en-US" sz="2600" dirty="0"/>
              <a:t>Odds Ratio = (A / B) / (C / 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2B5A36-E143-4B54-8E82-97ACA1399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71429"/>
              </p:ext>
            </p:extLst>
          </p:nvPr>
        </p:nvGraphicFramePr>
        <p:xfrm>
          <a:off x="6523040" y="4693603"/>
          <a:ext cx="4830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0">
                  <a:extLst>
                    <a:ext uri="{9D8B030D-6E8A-4147-A177-3AD203B41FA5}">
                      <a16:colId xmlns:a16="http://schemas.microsoft.com/office/drawing/2014/main" val="1941337249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492196976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2817537118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303505508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817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975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92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9567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4BB3F-D459-4CCB-B86B-F6F49DEA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5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 of 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34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OR = (60 / 40) / (50 / 50) = 1.5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OR = (50 / 50) / (60 / 40) = 0.6667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OR = (60 / 40) / (60 / 40) = 1</a:t>
            </a:r>
          </a:p>
          <a:p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2B5A36-E143-4B54-8E82-97ACA1399447}"/>
              </a:ext>
            </a:extLst>
          </p:cNvPr>
          <p:cNvGraphicFramePr>
            <a:graphicFrameLocks noGrp="1"/>
          </p:cNvGraphicFramePr>
          <p:nvPr/>
        </p:nvGraphicFramePr>
        <p:xfrm>
          <a:off x="6237290" y="1475264"/>
          <a:ext cx="4830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0">
                  <a:extLst>
                    <a:ext uri="{9D8B030D-6E8A-4147-A177-3AD203B41FA5}">
                      <a16:colId xmlns:a16="http://schemas.microsoft.com/office/drawing/2014/main" val="1941337249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492196976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2817537118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303505508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817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975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92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956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930923-84E3-4F72-A791-40C82D0A62F0}"/>
              </a:ext>
            </a:extLst>
          </p:cNvPr>
          <p:cNvGraphicFramePr>
            <a:graphicFrameLocks noGrp="1"/>
          </p:cNvGraphicFramePr>
          <p:nvPr/>
        </p:nvGraphicFramePr>
        <p:xfrm>
          <a:off x="6237290" y="3093561"/>
          <a:ext cx="4830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0">
                  <a:extLst>
                    <a:ext uri="{9D8B030D-6E8A-4147-A177-3AD203B41FA5}">
                      <a16:colId xmlns:a16="http://schemas.microsoft.com/office/drawing/2014/main" val="1941337249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492196976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2817537118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303505508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817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975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92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95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80835F-823B-41BD-89EF-5AAF53552372}"/>
              </a:ext>
            </a:extLst>
          </p:cNvPr>
          <p:cNvGraphicFramePr>
            <a:graphicFrameLocks noGrp="1"/>
          </p:cNvGraphicFramePr>
          <p:nvPr/>
        </p:nvGraphicFramePr>
        <p:xfrm>
          <a:off x="6237290" y="4758294"/>
          <a:ext cx="4830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0">
                  <a:extLst>
                    <a:ext uri="{9D8B030D-6E8A-4147-A177-3AD203B41FA5}">
                      <a16:colId xmlns:a16="http://schemas.microsoft.com/office/drawing/2014/main" val="2236640712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2170214206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3502500795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61673364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9907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4137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019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033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49AE6-F651-4084-B5BE-05DB97E1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5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Interactions Among Predictors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BEE1249-08C8-4612-81FC-885DBB72E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479734"/>
              </p:ext>
            </p:extLst>
          </p:nvPr>
        </p:nvGraphicFramePr>
        <p:xfrm>
          <a:off x="7035282" y="1825625"/>
          <a:ext cx="4318520" cy="4351335"/>
        </p:xfrm>
        <a:graphic>
          <a:graphicData uri="http://schemas.openxmlformats.org/drawingml/2006/table">
            <a:tbl>
              <a:tblPr/>
              <a:tblGrid>
                <a:gridCol w="677415">
                  <a:extLst>
                    <a:ext uri="{9D8B030D-6E8A-4147-A177-3AD203B41FA5}">
                      <a16:colId xmlns:a16="http://schemas.microsoft.com/office/drawing/2014/main" val="4113829772"/>
                    </a:ext>
                  </a:extLst>
                </a:gridCol>
                <a:gridCol w="677415">
                  <a:extLst>
                    <a:ext uri="{9D8B030D-6E8A-4147-A177-3AD203B41FA5}">
                      <a16:colId xmlns:a16="http://schemas.microsoft.com/office/drawing/2014/main" val="4070170147"/>
                    </a:ext>
                  </a:extLst>
                </a:gridCol>
                <a:gridCol w="677415">
                  <a:extLst>
                    <a:ext uri="{9D8B030D-6E8A-4147-A177-3AD203B41FA5}">
                      <a16:colId xmlns:a16="http://schemas.microsoft.com/office/drawing/2014/main" val="3231877101"/>
                    </a:ext>
                  </a:extLst>
                </a:gridCol>
                <a:gridCol w="804430">
                  <a:extLst>
                    <a:ext uri="{9D8B030D-6E8A-4147-A177-3AD203B41FA5}">
                      <a16:colId xmlns:a16="http://schemas.microsoft.com/office/drawing/2014/main" val="2826092500"/>
                    </a:ext>
                  </a:extLst>
                </a:gridCol>
                <a:gridCol w="804430">
                  <a:extLst>
                    <a:ext uri="{9D8B030D-6E8A-4147-A177-3AD203B41FA5}">
                      <a16:colId xmlns:a16="http://schemas.microsoft.com/office/drawing/2014/main" val="1964239083"/>
                    </a:ext>
                  </a:extLst>
                </a:gridCol>
                <a:gridCol w="677415">
                  <a:extLst>
                    <a:ext uri="{9D8B030D-6E8A-4147-A177-3AD203B41FA5}">
                      <a16:colId xmlns:a16="http://schemas.microsoft.com/office/drawing/2014/main" val="541770820"/>
                    </a:ext>
                  </a:extLst>
                </a:gridCol>
              </a:tblGrid>
              <a:tr h="2900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Percent of BAD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3071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1444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79.7203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20.2797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32560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85.1613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5776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79.2394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20.7606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4698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84.7698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15.2302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94352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35.0515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00479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56.1644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27529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67.8161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32.1839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59177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89.0365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49111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71.3687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39285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81.9753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3766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3480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81.7391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183085"/>
                  </a:ext>
                </a:extLst>
              </a:tr>
              <a:tr h="2900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79.6243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20.3757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1793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00EBB3-1F91-4C3B-AE21-BE37825872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358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The overall odds in favor of the event BAD = 1 against the event BAD = 0 is 20.3757 / 79.6243 = 0.26</a:t>
            </a:r>
          </a:p>
          <a:p>
            <a:r>
              <a:rPr lang="en-US" sz="2600" dirty="0"/>
              <a:t>The corresponding odds for the level combinations of REASON and JOB vary from 0.12 to 0.78.</a:t>
            </a:r>
          </a:p>
          <a:p>
            <a:r>
              <a:rPr lang="en-US" sz="2600" dirty="0"/>
              <a:t>Are there evidence that the variations depend on the level combinations of REASON and JOB?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CF436-579B-4D88-B229-8201B17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Interactions Among Predictors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0A4A58-75B0-4FFE-937B-5399443BD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261273"/>
              </p:ext>
            </p:extLst>
          </p:nvPr>
        </p:nvGraphicFramePr>
        <p:xfrm>
          <a:off x="955612" y="1612889"/>
          <a:ext cx="5337108" cy="4351335"/>
        </p:xfrm>
        <a:graphic>
          <a:graphicData uri="http://schemas.openxmlformats.org/drawingml/2006/table">
            <a:tbl>
              <a:tblPr/>
              <a:tblGrid>
                <a:gridCol w="837193">
                  <a:extLst>
                    <a:ext uri="{9D8B030D-6E8A-4147-A177-3AD203B41FA5}">
                      <a16:colId xmlns:a16="http://schemas.microsoft.com/office/drawing/2014/main" val="2125244511"/>
                    </a:ext>
                  </a:extLst>
                </a:gridCol>
                <a:gridCol w="837193">
                  <a:extLst>
                    <a:ext uri="{9D8B030D-6E8A-4147-A177-3AD203B41FA5}">
                      <a16:colId xmlns:a16="http://schemas.microsoft.com/office/drawing/2014/main" val="2256260184"/>
                    </a:ext>
                  </a:extLst>
                </a:gridCol>
                <a:gridCol w="837193">
                  <a:extLst>
                    <a:ext uri="{9D8B030D-6E8A-4147-A177-3AD203B41FA5}">
                      <a16:colId xmlns:a16="http://schemas.microsoft.com/office/drawing/2014/main" val="1970371651"/>
                    </a:ext>
                  </a:extLst>
                </a:gridCol>
                <a:gridCol w="994168">
                  <a:extLst>
                    <a:ext uri="{9D8B030D-6E8A-4147-A177-3AD203B41FA5}">
                      <a16:colId xmlns:a16="http://schemas.microsoft.com/office/drawing/2014/main" val="4206268933"/>
                    </a:ext>
                  </a:extLst>
                </a:gridCol>
                <a:gridCol w="994168">
                  <a:extLst>
                    <a:ext uri="{9D8B030D-6E8A-4147-A177-3AD203B41FA5}">
                      <a16:colId xmlns:a16="http://schemas.microsoft.com/office/drawing/2014/main" val="337335613"/>
                    </a:ext>
                  </a:extLst>
                </a:gridCol>
                <a:gridCol w="837193">
                  <a:extLst>
                    <a:ext uri="{9D8B030D-6E8A-4147-A177-3AD203B41FA5}">
                      <a16:colId xmlns:a16="http://schemas.microsoft.com/office/drawing/2014/main" val="164896303"/>
                    </a:ext>
                  </a:extLst>
                </a:gridCol>
              </a:tblGrid>
              <a:tr h="2900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Percent of BAD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5898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2484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89.0365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0810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85.1613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5741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84.7698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15.2302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05725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81.9753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665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81.7391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62307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79.7203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20.2797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67488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79.2394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20.7606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483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71.3687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1535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67.8161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32.1839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3399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38693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35.0515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1123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56.1644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17490"/>
                  </a:ext>
                </a:extLst>
              </a:tr>
              <a:tr h="2900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79.6243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20.3757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04105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FD9BA-C625-40B7-B606-B47E37AC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2A9E5A1-B2C8-4E14-851A-5A9F2E04D793}"/>
              </a:ext>
            </a:extLst>
          </p:cNvPr>
          <p:cNvSpPr/>
          <p:nvPr/>
        </p:nvSpPr>
        <p:spPr>
          <a:xfrm>
            <a:off x="7134419" y="1458586"/>
            <a:ext cx="3564293" cy="1248455"/>
          </a:xfrm>
          <a:prstGeom prst="wedgeRoundRectCallout">
            <a:avLst>
              <a:gd name="adj1" fmla="val -68739"/>
              <a:gd name="adj2" fmla="val 3111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 JOB = Office, the Odds of  REASON = </a:t>
            </a:r>
            <a:r>
              <a:rPr lang="en-US" dirty="0" err="1">
                <a:solidFill>
                  <a:schemeClr val="tx1"/>
                </a:solidFill>
              </a:rPr>
              <a:t>HomeImp</a:t>
            </a:r>
            <a:r>
              <a:rPr lang="en-US" dirty="0">
                <a:solidFill>
                  <a:schemeClr val="tx1"/>
                </a:solidFill>
              </a:rPr>
              <a:t> is less than that of REASON = </a:t>
            </a:r>
            <a:r>
              <a:rPr lang="en-US" dirty="0" err="1">
                <a:solidFill>
                  <a:schemeClr val="tx1"/>
                </a:solidFill>
              </a:rPr>
              <a:t>DebtCon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E86C776-502D-4565-B03E-53F37578C569}"/>
              </a:ext>
            </a:extLst>
          </p:cNvPr>
          <p:cNvSpPr/>
          <p:nvPr/>
        </p:nvSpPr>
        <p:spPr>
          <a:xfrm>
            <a:off x="7134419" y="4714462"/>
            <a:ext cx="3564293" cy="1248455"/>
          </a:xfrm>
          <a:prstGeom prst="wedgeRoundRectCallout">
            <a:avLst>
              <a:gd name="adj1" fmla="val -71880"/>
              <a:gd name="adj2" fmla="val -999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 JOB = Sales, the Odds of  REASON = </a:t>
            </a:r>
            <a:r>
              <a:rPr lang="en-US" dirty="0" err="1">
                <a:solidFill>
                  <a:schemeClr val="tx1"/>
                </a:solidFill>
              </a:rPr>
              <a:t>HomeImp</a:t>
            </a:r>
            <a:r>
              <a:rPr lang="en-US" dirty="0">
                <a:solidFill>
                  <a:schemeClr val="tx1"/>
                </a:solidFill>
              </a:rPr>
              <a:t> is less than that of REASON = </a:t>
            </a:r>
            <a:r>
              <a:rPr lang="en-US" dirty="0" err="1">
                <a:solidFill>
                  <a:schemeClr val="tx1"/>
                </a:solidFill>
              </a:rPr>
              <a:t>DebtCon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8F02148-9826-4386-96B6-24A0866CA16F}"/>
              </a:ext>
            </a:extLst>
          </p:cNvPr>
          <p:cNvSpPr/>
          <p:nvPr/>
        </p:nvSpPr>
        <p:spPr>
          <a:xfrm>
            <a:off x="7134419" y="3176274"/>
            <a:ext cx="3564293" cy="1248455"/>
          </a:xfrm>
          <a:prstGeom prst="wedgeRoundRectCallout">
            <a:avLst>
              <a:gd name="adj1" fmla="val -68739"/>
              <a:gd name="adj2" fmla="val 311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 JOB = Other, the Odds of  REASON = </a:t>
            </a:r>
            <a:r>
              <a:rPr lang="en-US" dirty="0" err="1">
                <a:solidFill>
                  <a:schemeClr val="tx1"/>
                </a:solidFill>
              </a:rPr>
              <a:t>HomeImp</a:t>
            </a:r>
            <a:r>
              <a:rPr lang="en-US" dirty="0">
                <a:solidFill>
                  <a:schemeClr val="tx1"/>
                </a:solidFill>
              </a:rPr>
              <a:t> is greater than that of REASON = </a:t>
            </a:r>
            <a:r>
              <a:rPr lang="en-US" dirty="0" err="1">
                <a:solidFill>
                  <a:schemeClr val="tx1"/>
                </a:solidFill>
              </a:rPr>
              <a:t>DebtCon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2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Interactions Among Predictors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0A4A58-75B0-4FFE-937B-5399443BD2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4024" y="1825625"/>
          <a:ext cx="4579776" cy="4351335"/>
        </p:xfrm>
        <a:graphic>
          <a:graphicData uri="http://schemas.openxmlformats.org/drawingml/2006/table">
            <a:tbl>
              <a:tblPr/>
              <a:tblGrid>
                <a:gridCol w="718396">
                  <a:extLst>
                    <a:ext uri="{9D8B030D-6E8A-4147-A177-3AD203B41FA5}">
                      <a16:colId xmlns:a16="http://schemas.microsoft.com/office/drawing/2014/main" val="2125244511"/>
                    </a:ext>
                  </a:extLst>
                </a:gridCol>
                <a:gridCol w="718396">
                  <a:extLst>
                    <a:ext uri="{9D8B030D-6E8A-4147-A177-3AD203B41FA5}">
                      <a16:colId xmlns:a16="http://schemas.microsoft.com/office/drawing/2014/main" val="2256260184"/>
                    </a:ext>
                  </a:extLst>
                </a:gridCol>
                <a:gridCol w="718396">
                  <a:extLst>
                    <a:ext uri="{9D8B030D-6E8A-4147-A177-3AD203B41FA5}">
                      <a16:colId xmlns:a16="http://schemas.microsoft.com/office/drawing/2014/main" val="1970371651"/>
                    </a:ext>
                  </a:extLst>
                </a:gridCol>
                <a:gridCol w="853096">
                  <a:extLst>
                    <a:ext uri="{9D8B030D-6E8A-4147-A177-3AD203B41FA5}">
                      <a16:colId xmlns:a16="http://schemas.microsoft.com/office/drawing/2014/main" val="4206268933"/>
                    </a:ext>
                  </a:extLst>
                </a:gridCol>
                <a:gridCol w="853096">
                  <a:extLst>
                    <a:ext uri="{9D8B030D-6E8A-4147-A177-3AD203B41FA5}">
                      <a16:colId xmlns:a16="http://schemas.microsoft.com/office/drawing/2014/main" val="337335613"/>
                    </a:ext>
                  </a:extLst>
                </a:gridCol>
                <a:gridCol w="718396">
                  <a:extLst>
                    <a:ext uri="{9D8B030D-6E8A-4147-A177-3AD203B41FA5}">
                      <a16:colId xmlns:a16="http://schemas.microsoft.com/office/drawing/2014/main" val="164896303"/>
                    </a:ext>
                  </a:extLst>
                </a:gridCol>
              </a:tblGrid>
              <a:tr h="2900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Percent of BAD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5898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2484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89.0365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0810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85.1613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5741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84.7698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15.2302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05725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81.9753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665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81.7391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62307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79.7203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20.2797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67488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79.2394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20.7606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483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71.3687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1535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67.8161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32.1839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3399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38693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35.0515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1123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56.1644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17490"/>
                  </a:ext>
                </a:extLst>
              </a:tr>
              <a:tr h="2900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79.6243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20.3757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04105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FD9BA-C625-40B7-B606-B47E37AC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2C9A7440-8A4B-443C-B8ED-173A17AAD68E}"/>
              </a:ext>
            </a:extLst>
          </p:cNvPr>
          <p:cNvSpPr/>
          <p:nvPr/>
        </p:nvSpPr>
        <p:spPr>
          <a:xfrm>
            <a:off x="1169436" y="1870078"/>
            <a:ext cx="4926564" cy="4002833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This is evidence that the level combinations of JOB and REASON, i.e., interaction between JOB and REASON, will jointly influence the Odds.</a:t>
            </a:r>
          </a:p>
        </p:txBody>
      </p:sp>
    </p:spTree>
    <p:extLst>
      <p:ext uri="{BB962C8B-B14F-4D97-AF65-F5344CB8AC3E}">
        <p14:creationId xmlns:p14="http://schemas.microsoft.com/office/powerpoint/2010/main" val="168060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Interactions Among Predictors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00EBB3-1F91-4C3B-AE21-BE37825872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548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We created an </a:t>
            </a:r>
            <a:r>
              <a:rPr lang="en-US" sz="2600" u="sng" dirty="0"/>
              <a:t>Interaction Plot</a:t>
            </a:r>
            <a:r>
              <a:rPr lang="en-US" sz="2600" dirty="0"/>
              <a:t> (sometimes also known as a </a:t>
            </a:r>
            <a:r>
              <a:rPr lang="en-US" sz="2600" u="sng" dirty="0"/>
              <a:t>Profile Plot</a:t>
            </a:r>
            <a:r>
              <a:rPr lang="en-US" sz="2600" dirty="0"/>
              <a:t>) that plot the Odds versus the JOB for each category of REASON.</a:t>
            </a:r>
          </a:p>
          <a:p>
            <a:r>
              <a:rPr lang="en-US" sz="2600" dirty="0"/>
              <a:t>Since the two series </a:t>
            </a:r>
            <a:r>
              <a:rPr lang="en-US" sz="2600" i="1" dirty="0"/>
              <a:t>do</a:t>
            </a:r>
            <a:r>
              <a:rPr lang="en-US" sz="2600" dirty="0"/>
              <a:t> cross each other, we can be more assured that the interaction effect REASON * JOB should be considered in the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48806-EA87-4155-A1E2-5A33CD95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604963"/>
            <a:ext cx="6096000" cy="4572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EA1B0-61E0-432E-B650-0A0A9030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9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Interactions Among Predictors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8309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Represent the interaction effect between REASON and JOB by this effect REASON * JOB</a:t>
            </a:r>
          </a:p>
          <a:p>
            <a:r>
              <a:rPr lang="en-US" sz="2600" dirty="0"/>
              <a:t>Create indicator (a.k.a. dummy) variables for REASON * JOB</a:t>
            </a:r>
          </a:p>
          <a:p>
            <a:r>
              <a:rPr lang="en-US" dirty="0"/>
              <a:t>Note: The zeros are omitted intentionally to leave the spaces blank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47CE4B-9E1D-4692-8654-BD399EDE4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71308"/>
              </p:ext>
            </p:extLst>
          </p:nvPr>
        </p:nvGraphicFramePr>
        <p:xfrm>
          <a:off x="4912943" y="1825625"/>
          <a:ext cx="6440857" cy="4351341"/>
        </p:xfrm>
        <a:graphic>
          <a:graphicData uri="http://schemas.openxmlformats.org/drawingml/2006/table">
            <a:tbl>
              <a:tblPr/>
              <a:tblGrid>
                <a:gridCol w="739320">
                  <a:extLst>
                    <a:ext uri="{9D8B030D-6E8A-4147-A177-3AD203B41FA5}">
                      <a16:colId xmlns:a16="http://schemas.microsoft.com/office/drawing/2014/main" val="1748969626"/>
                    </a:ext>
                  </a:extLst>
                </a:gridCol>
                <a:gridCol w="689197">
                  <a:extLst>
                    <a:ext uri="{9D8B030D-6E8A-4147-A177-3AD203B41FA5}">
                      <a16:colId xmlns:a16="http://schemas.microsoft.com/office/drawing/2014/main" val="2949083639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9443856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98301357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3011003626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487840021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26402469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98993051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61392611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3026724957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96870956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408437289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06387169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47160462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09500705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412351912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401865535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34327387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692869439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527465182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90814097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804925412"/>
                    </a:ext>
                  </a:extLst>
                </a:gridCol>
              </a:tblGrid>
              <a:tr h="209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JOB_Mgr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JOB_ProfExe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99020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3275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9522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86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314007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56983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30181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01863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58777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14684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389073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0071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1718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595A6-5368-4770-BDCA-CCDA994D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6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Intrinsic Aliasing in Design (aka Model)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Aliasing (or redundancy) indicates that a column in the design matrix is linearly dependent on other columns.</a:t>
            </a:r>
          </a:p>
          <a:p>
            <a:pPr lvl="1"/>
            <a:r>
              <a:rPr lang="en-US" dirty="0"/>
              <a:t>An aliased column can be expressed as a linear combination (i.e., a weighted sum) of the other columns.</a:t>
            </a:r>
          </a:p>
          <a:p>
            <a:r>
              <a:rPr lang="en-US" dirty="0"/>
              <a:t>Intrinsic means the aliasing occurs as a result of how we construct the design matrix.  On the contrary, extrinsic means the aliasing is a feature or an artifact in the data.</a:t>
            </a:r>
          </a:p>
          <a:p>
            <a:r>
              <a:rPr lang="en-US" dirty="0"/>
              <a:t>There are many strategies to deal with aliasing.  The popular strategy is to fix the parameter corresponding to the aliased column to zero.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286D1-40B6-4B9C-A92F-CC9CA424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0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8 Agenda: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Logistic Regression, Interactions,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55D19-90BE-4091-918C-6FF2213C0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744802"/>
              </p:ext>
            </p:extLst>
          </p:nvPr>
        </p:nvGraphicFramePr>
        <p:xfrm>
          <a:off x="838200" y="180154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39359-0B3D-4529-A009-FC46B6ED05CE}"/>
              </a:ext>
            </a:extLst>
          </p:cNvPr>
          <p:cNvSpPr/>
          <p:nvPr/>
        </p:nvSpPr>
        <p:spPr>
          <a:xfrm>
            <a:off x="3714473" y="6152880"/>
            <a:ext cx="396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Chapter 6 of the Machine Learning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4A2D8-BACD-437B-B9B2-E8CDD25B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6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Intrinsic Aliasing in Design (aka Model)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1209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sum of the two columns </a:t>
            </a:r>
            <a:r>
              <a:rPr lang="en-US" sz="2400" dirty="0" err="1"/>
              <a:t>REASON_DebtCon</a:t>
            </a:r>
            <a:r>
              <a:rPr lang="en-US" sz="2400" dirty="0"/>
              <a:t> and </a:t>
            </a:r>
            <a:r>
              <a:rPr lang="en-US" sz="2400" dirty="0" err="1"/>
              <a:t>REASON_HomeImp</a:t>
            </a:r>
            <a:r>
              <a:rPr lang="en-US" sz="2400" dirty="0"/>
              <a:t> equals to the column of Intercept</a:t>
            </a:r>
          </a:p>
          <a:p>
            <a:r>
              <a:rPr lang="en-US" sz="2400" dirty="0"/>
              <a:t>The sum of the six columns </a:t>
            </a:r>
            <a:r>
              <a:rPr lang="en-US" sz="2400" dirty="0" err="1"/>
              <a:t>JOB_Mgr</a:t>
            </a:r>
            <a:r>
              <a:rPr lang="en-US" sz="2400" dirty="0"/>
              <a:t>, </a:t>
            </a:r>
            <a:r>
              <a:rPr lang="en-US" sz="2400" dirty="0" err="1"/>
              <a:t>JOB_Office</a:t>
            </a:r>
            <a:r>
              <a:rPr lang="en-US" sz="2400" dirty="0"/>
              <a:t>, </a:t>
            </a:r>
            <a:r>
              <a:rPr lang="en-US" sz="2400" dirty="0" err="1"/>
              <a:t>JOB_Other</a:t>
            </a:r>
            <a:r>
              <a:rPr lang="en-US" sz="2400" dirty="0"/>
              <a:t>, </a:t>
            </a:r>
            <a:r>
              <a:rPr lang="en-US" sz="2400" dirty="0" err="1"/>
              <a:t>JOB_ProfExe</a:t>
            </a:r>
            <a:r>
              <a:rPr lang="en-US" sz="2400" dirty="0"/>
              <a:t>, </a:t>
            </a:r>
            <a:r>
              <a:rPr lang="en-US" sz="2400" dirty="0" err="1"/>
              <a:t>JOB_Sales</a:t>
            </a:r>
            <a:r>
              <a:rPr lang="en-US" sz="2400" dirty="0"/>
              <a:t>, and </a:t>
            </a:r>
            <a:r>
              <a:rPr lang="en-US" sz="2400" dirty="0" err="1"/>
              <a:t>JOB_Self</a:t>
            </a:r>
            <a:r>
              <a:rPr lang="en-US" sz="2400" dirty="0"/>
              <a:t> equals to the column of Intercept</a:t>
            </a:r>
          </a:p>
          <a:p>
            <a:r>
              <a:rPr lang="en-US" sz="2400" dirty="0"/>
              <a:t>The sum of the twelve columns for REASON * JOB equals to the column of Intercept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5483CB-2280-4384-A005-F10AA5D64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50199"/>
              </p:ext>
            </p:extLst>
          </p:nvPr>
        </p:nvGraphicFramePr>
        <p:xfrm>
          <a:off x="6053249" y="1825622"/>
          <a:ext cx="5300551" cy="4351341"/>
        </p:xfrm>
        <a:graphic>
          <a:graphicData uri="http://schemas.openxmlformats.org/drawingml/2006/table">
            <a:tbl>
              <a:tblPr/>
              <a:tblGrid>
                <a:gridCol w="291171">
                  <a:extLst>
                    <a:ext uri="{9D8B030D-6E8A-4147-A177-3AD203B41FA5}">
                      <a16:colId xmlns:a16="http://schemas.microsoft.com/office/drawing/2014/main" val="130458961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667986355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40331739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09745298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3405977200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761295777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838244178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3557623256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66884553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696231814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933199030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72644499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954328060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292170086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83107929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831436665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53060854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405134444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619698825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475838625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808184950"/>
                    </a:ext>
                  </a:extLst>
                </a:gridCol>
              </a:tblGrid>
              <a:tr h="209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JOB_Mgr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JOB_Other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JOB_ProfExe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JOB_Sales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 * JOB_Mgr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337135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286277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45295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21267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827373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64997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465920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15334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18992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3822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62569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60096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87613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D2B0-1C55-45FC-B394-72E31959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83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Locate the Aliased Columns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553F-2393-4AEA-9704-F8E43282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026" name="Picture 2" descr="Boy thinking while writing something on ... | Premium Vector #Freepik  #vector #school #book #educ… in 2020 | Drawing lessons for kids, Art  drawings for kids, Person cartoon">
            <a:extLst>
              <a:ext uri="{FF2B5EF4-FFF2-40B4-BE49-F238E27FC236}">
                <a16:creationId xmlns:a16="http://schemas.microsoft.com/office/drawing/2014/main" id="{81D309E6-88D3-4A34-82B3-68ED622E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6" y="1801791"/>
            <a:ext cx="5486400" cy="444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toon Girl Thinking With White Bubble For Text Royalty Free Cliparts,  Vectors, And Stock Illustration. Image 15063152.">
            <a:extLst>
              <a:ext uri="{FF2B5EF4-FFF2-40B4-BE49-F238E27FC236}">
                <a16:creationId xmlns:a16="http://schemas.microsoft.com/office/drawing/2014/main" id="{570D5CA0-362E-4F61-B655-4D772A48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24" y="1801791"/>
            <a:ext cx="5486400" cy="444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51FC5-15CB-4B0B-9F5C-97D5BF062613}"/>
              </a:ext>
            </a:extLst>
          </p:cNvPr>
          <p:cNvSpPr txBox="1"/>
          <p:nvPr/>
        </p:nvSpPr>
        <p:spPr>
          <a:xfrm>
            <a:off x="3830255" y="2223025"/>
            <a:ext cx="189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check if a column is a linear combination of other columns?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E5127-A917-43EE-AA60-C6409C9CC9DB}"/>
              </a:ext>
            </a:extLst>
          </p:cNvPr>
          <p:cNvSpPr txBox="1"/>
          <p:nvPr/>
        </p:nvSpPr>
        <p:spPr>
          <a:xfrm>
            <a:off x="7109927" y="2397967"/>
            <a:ext cx="2593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Linear Regression!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6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Locate the Aliased Columns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the Design Matrix has </a:t>
            </a:r>
            <a:r>
              <a:rPr lang="en-US" i="1" dirty="0"/>
              <a:t>p</a:t>
            </a:r>
            <a:r>
              <a:rPr lang="en-US" dirty="0"/>
              <a:t> columns</a:t>
            </a:r>
          </a:p>
          <a:p>
            <a:r>
              <a:rPr lang="en-US" dirty="0"/>
              <a:t>For </a:t>
            </a:r>
            <a:r>
              <a:rPr lang="en-US" i="1" dirty="0" err="1"/>
              <a:t>i</a:t>
            </a:r>
            <a:r>
              <a:rPr lang="en-US" dirty="0"/>
              <a:t> = 1, …, </a:t>
            </a:r>
            <a:r>
              <a:rPr lang="en-US" i="1" dirty="0"/>
              <a:t>p</a:t>
            </a:r>
          </a:p>
          <a:p>
            <a:pPr lvl="1"/>
            <a:r>
              <a:rPr lang="en-US" sz="2800" dirty="0"/>
              <a:t>Regress the </a:t>
            </a:r>
            <a:r>
              <a:rPr lang="en-US" sz="2800" dirty="0" err="1"/>
              <a:t>i-th</a:t>
            </a:r>
            <a:r>
              <a:rPr lang="en-US" sz="2800" dirty="0"/>
              <a:t> column on the previous 1,…,(i-1)-</a:t>
            </a:r>
            <a:r>
              <a:rPr lang="en-US" sz="2800" dirty="0" err="1"/>
              <a:t>th</a:t>
            </a:r>
            <a:r>
              <a:rPr lang="en-US" sz="2800" dirty="0"/>
              <a:t> columns provided these columns are not aliased</a:t>
            </a:r>
          </a:p>
          <a:p>
            <a:pPr lvl="1"/>
            <a:r>
              <a:rPr lang="en-US" sz="2800" dirty="0"/>
              <a:t>If the sum of squared residual is practically zero, then the </a:t>
            </a:r>
            <a:r>
              <a:rPr lang="en-US" sz="2800" dirty="0" err="1"/>
              <a:t>i-th</a:t>
            </a:r>
            <a:r>
              <a:rPr lang="en-US" sz="2800" dirty="0"/>
              <a:t> column is aliased.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553F-2393-4AEA-9704-F8E43282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2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Locate the Aliased Columns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B26CE190-6F77-4C95-9B0C-CFC2699F5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018337"/>
              </p:ext>
            </p:extLst>
          </p:nvPr>
        </p:nvGraphicFramePr>
        <p:xfrm>
          <a:off x="838200" y="1825625"/>
          <a:ext cx="10515600" cy="409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380">
                  <a:extLst>
                    <a:ext uri="{9D8B030D-6E8A-4147-A177-3AD203B41FA5}">
                      <a16:colId xmlns:a16="http://schemas.microsoft.com/office/drawing/2014/main" val="3334932970"/>
                    </a:ext>
                  </a:extLst>
                </a:gridCol>
                <a:gridCol w="1911220">
                  <a:extLst>
                    <a:ext uri="{9D8B030D-6E8A-4147-A177-3AD203B41FA5}">
                      <a16:colId xmlns:a16="http://schemas.microsoft.com/office/drawing/2014/main" val="388268229"/>
                    </a:ext>
                  </a:extLst>
                </a:gridCol>
              </a:tblGrid>
              <a:tr h="727484">
                <a:tc>
                  <a:txBody>
                    <a:bodyPr/>
                    <a:lstStyle/>
                    <a:p>
                      <a:r>
                        <a:rPr lang="en-US" dirty="0"/>
                        <a:t>Regression Equation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Squared Residuals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78207210"/>
                  </a:ext>
                </a:extLst>
              </a:tr>
              <a:tr h="421479">
                <a:tc>
                  <a:txBody>
                    <a:bodyPr/>
                    <a:lstStyle/>
                    <a:p>
                      <a:r>
                        <a:rPr lang="en-US" sz="1600" dirty="0" err="1"/>
                        <a:t>REASON_DebtCon</a:t>
                      </a:r>
                      <a:r>
                        <a:rPr lang="en-US" sz="1600" dirty="0"/>
                        <a:t> = 0.5 * 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105694"/>
                  </a:ext>
                </a:extLst>
              </a:tr>
              <a:tr h="421479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REASON_HomeImp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= Intercept 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REASON_DebtCon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00371"/>
                  </a:ext>
                </a:extLst>
              </a:tr>
              <a:tr h="421479">
                <a:tc>
                  <a:txBody>
                    <a:bodyPr/>
                    <a:lstStyle/>
                    <a:p>
                      <a:r>
                        <a:rPr lang="en-US" sz="1600" dirty="0" err="1"/>
                        <a:t>JOB_Mgr</a:t>
                      </a:r>
                      <a:r>
                        <a:rPr lang="en-US" sz="1600" dirty="0"/>
                        <a:t> = 0.1667 * 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904032"/>
                  </a:ext>
                </a:extLst>
              </a:tr>
              <a:tr h="421479">
                <a:tc>
                  <a:txBody>
                    <a:bodyPr/>
                    <a:lstStyle/>
                    <a:p>
                      <a:r>
                        <a:rPr lang="en-US" sz="1600" dirty="0" err="1"/>
                        <a:t>JOB_Office</a:t>
                      </a:r>
                      <a:r>
                        <a:rPr lang="en-US" sz="1600" dirty="0"/>
                        <a:t> = 0.2 * Intercept – 0.2 * </a:t>
                      </a:r>
                      <a:r>
                        <a:rPr lang="en-US" sz="1600" dirty="0" err="1"/>
                        <a:t>JOB_Mgr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795259"/>
                  </a:ext>
                </a:extLst>
              </a:tr>
              <a:tr h="421479">
                <a:tc>
                  <a:txBody>
                    <a:bodyPr/>
                    <a:lstStyle/>
                    <a:p>
                      <a:r>
                        <a:rPr lang="en-US" sz="1600" dirty="0" err="1"/>
                        <a:t>JOB_Other</a:t>
                      </a:r>
                      <a:r>
                        <a:rPr lang="en-US" sz="1600" dirty="0"/>
                        <a:t> = 0.25 * Intercept – 0.25 * </a:t>
                      </a:r>
                      <a:r>
                        <a:rPr lang="en-US" sz="1600" dirty="0" err="1"/>
                        <a:t>JOB_Mgr</a:t>
                      </a:r>
                      <a:r>
                        <a:rPr lang="en-US" sz="1600" dirty="0"/>
                        <a:t> – 0.25 * </a:t>
                      </a:r>
                      <a:r>
                        <a:rPr lang="en-US" sz="1600" dirty="0" err="1"/>
                        <a:t>JOB_Office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023435"/>
                  </a:ext>
                </a:extLst>
              </a:tr>
              <a:tr h="421479">
                <a:tc>
                  <a:txBody>
                    <a:bodyPr/>
                    <a:lstStyle/>
                    <a:p>
                      <a:r>
                        <a:rPr lang="en-US" sz="1600" dirty="0" err="1"/>
                        <a:t>JOB_ProfExe</a:t>
                      </a:r>
                      <a:r>
                        <a:rPr lang="en-US" sz="1600" dirty="0"/>
                        <a:t> = 0.3333 * Intercept – 0.3333 * </a:t>
                      </a:r>
                      <a:r>
                        <a:rPr lang="en-US" sz="1600" dirty="0" err="1"/>
                        <a:t>JOB_Mgr</a:t>
                      </a:r>
                      <a:r>
                        <a:rPr lang="en-US" sz="1600" dirty="0"/>
                        <a:t> – 0.3333 * </a:t>
                      </a:r>
                      <a:r>
                        <a:rPr lang="en-US" sz="1600" dirty="0" err="1"/>
                        <a:t>JOB_Office</a:t>
                      </a:r>
                      <a:r>
                        <a:rPr lang="en-US" sz="1600" dirty="0"/>
                        <a:t> – 0.3333 * </a:t>
                      </a:r>
                      <a:r>
                        <a:rPr lang="en-US" sz="1600" dirty="0" err="1"/>
                        <a:t>JOB_Other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1.3333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561226"/>
                  </a:ext>
                </a:extLst>
              </a:tr>
              <a:tr h="421479">
                <a:tc>
                  <a:txBody>
                    <a:bodyPr/>
                    <a:lstStyle/>
                    <a:p>
                      <a:r>
                        <a:rPr lang="en-US" sz="1600" dirty="0" err="1"/>
                        <a:t>JOB_Sales</a:t>
                      </a:r>
                      <a:r>
                        <a:rPr lang="en-US" sz="1600" dirty="0"/>
                        <a:t> = 0.5 * Intercept – 0.5 * </a:t>
                      </a:r>
                      <a:r>
                        <a:rPr lang="en-US" sz="1600" dirty="0" err="1"/>
                        <a:t>JOB_Mgr</a:t>
                      </a:r>
                      <a:r>
                        <a:rPr lang="en-US" sz="1600" dirty="0"/>
                        <a:t> – 0.5 * </a:t>
                      </a:r>
                      <a:r>
                        <a:rPr lang="en-US" sz="1600" dirty="0" err="1"/>
                        <a:t>JOB_Office</a:t>
                      </a:r>
                      <a:r>
                        <a:rPr lang="en-US" sz="1600" dirty="0"/>
                        <a:t> – 0.5 * </a:t>
                      </a:r>
                      <a:r>
                        <a:rPr lang="en-US" sz="1600" dirty="0" err="1"/>
                        <a:t>JOB_Other</a:t>
                      </a:r>
                      <a:r>
                        <a:rPr lang="en-US" sz="1600" dirty="0"/>
                        <a:t> – 0.5 * </a:t>
                      </a:r>
                      <a:r>
                        <a:rPr lang="en-US" sz="1600" dirty="0" err="1"/>
                        <a:t>JOB_ProfExe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345850"/>
                  </a:ext>
                </a:extLst>
              </a:tr>
              <a:tr h="421479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JOB_Self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= Intercept –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JOB_Mgr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JOB_Office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JOB_Other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JOB_ProfExe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JOB_Sales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587296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553F-2393-4AEA-9704-F8E43282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67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Locate the Aliased Columns (*)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553F-2393-4AEA-9704-F8E43282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CB0A94-ECF4-4183-A85C-515D8DAB4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34711"/>
              </p:ext>
            </p:extLst>
          </p:nvPr>
        </p:nvGraphicFramePr>
        <p:xfrm>
          <a:off x="1046976" y="1595535"/>
          <a:ext cx="10098048" cy="4642433"/>
        </p:xfrm>
        <a:graphic>
          <a:graphicData uri="http://schemas.openxmlformats.org/drawingml/2006/table">
            <a:tbl>
              <a:tblPr/>
              <a:tblGrid>
                <a:gridCol w="554708">
                  <a:extLst>
                    <a:ext uri="{9D8B030D-6E8A-4147-A177-3AD203B41FA5}">
                      <a16:colId xmlns:a16="http://schemas.microsoft.com/office/drawing/2014/main" val="1304589612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1667986355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2403317392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209745298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3405977200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761295777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838244178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3557623256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266884553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2696231814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1933199030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726444992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1954328060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2292170086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1831079292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2831436665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530608542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4051344442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619698825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475838625"/>
                    </a:ext>
                  </a:extLst>
                </a:gridCol>
                <a:gridCol w="477167">
                  <a:extLst>
                    <a:ext uri="{9D8B030D-6E8A-4147-A177-3AD203B41FA5}">
                      <a16:colId xmlns:a16="http://schemas.microsoft.com/office/drawing/2014/main" val="1808184950"/>
                    </a:ext>
                  </a:extLst>
                </a:gridCol>
              </a:tblGrid>
              <a:tr h="2235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JOB_Mgr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JOB_ProfExe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JOB_Sales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337135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286277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45295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21267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827373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64997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465920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15334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18992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38228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62569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60096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88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Aliasing Detection (Besides SWEEP Operator)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sympy</a:t>
            </a:r>
            <a:r>
              <a:rPr lang="en-US" dirty="0"/>
              <a:t> which is Python library for symbolic mathematics</a:t>
            </a:r>
          </a:p>
          <a:p>
            <a:r>
              <a:rPr lang="en-US" dirty="0"/>
              <a:t>The </a:t>
            </a:r>
            <a:r>
              <a:rPr lang="en-US" dirty="0" err="1"/>
              <a:t>Matrix.rref</a:t>
            </a:r>
            <a:r>
              <a:rPr lang="en-US" dirty="0"/>
              <a:t>() method of </a:t>
            </a:r>
            <a:r>
              <a:rPr lang="en-US" dirty="0" err="1"/>
              <a:t>sympy</a:t>
            </a:r>
            <a:r>
              <a:rPr lang="en-US" dirty="0"/>
              <a:t> can identify these aliased columns in the Design Matrix</a:t>
            </a:r>
          </a:p>
          <a:p>
            <a:r>
              <a:rPr lang="en-US" dirty="0"/>
              <a:t>The Matrix().</a:t>
            </a:r>
            <a:r>
              <a:rPr lang="en-US" dirty="0" err="1"/>
              <a:t>rref</a:t>
            </a:r>
            <a:r>
              <a:rPr lang="en-US" dirty="0"/>
              <a:t>() method transforms a matrix into reduced row echelon form (i.e., the lower triangular part is zero)</a:t>
            </a:r>
          </a:p>
          <a:p>
            <a:r>
              <a:rPr lang="en-US" dirty="0"/>
              <a:t>The Matrix().</a:t>
            </a:r>
            <a:r>
              <a:rPr lang="en-US" dirty="0" err="1"/>
              <a:t>rref</a:t>
            </a:r>
            <a:r>
              <a:rPr lang="en-US" dirty="0"/>
              <a:t>() returns a tuple of two elements.</a:t>
            </a:r>
          </a:p>
          <a:p>
            <a:pPr lvl="1"/>
            <a:r>
              <a:rPr lang="en-US" dirty="0"/>
              <a:t>The first is the reduced row echelon form</a:t>
            </a:r>
          </a:p>
          <a:p>
            <a:pPr lvl="1"/>
            <a:r>
              <a:rPr lang="en-US" dirty="0"/>
              <a:t>The second is a tuple of indices of the pivot columns.</a:t>
            </a:r>
          </a:p>
          <a:p>
            <a:r>
              <a:rPr lang="en-US" dirty="0"/>
              <a:t>The indices of the pivot columns are the non-aliased column number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553F-2393-4AEA-9704-F8E43282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34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96608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 function that find the non-aliased columns, fit a logistic model, and return the full parameter estimates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build_mnlogit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y, debug = 'N'):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Number of all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nFullParam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fullX.shape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Number of target categories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y_category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y.cat.categories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nYCat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y_category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Find the non-redundant columns in the design matrix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reduced_form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sympy.Matrix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fullX.values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rref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Extract only the non-redundant columns for modeling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fullX.iloc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 list(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The number of free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nYCat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Build a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multionomial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logistic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logit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stats.MNLogit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logit.fit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(method='newton',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full_output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1e-8)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thisFit.params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thisLLK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logit.loglike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thisParameter.values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Recreat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estimates of the full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workParams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(shape =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nFullParam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nYCat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workParams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workParams.set_index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(keys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fullX.columns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fullParams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pandas.merge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workParams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how = "left",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right_index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fullParams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fullParams.drop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(columns = '0_x').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(0.0)  ## Need to work on this more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Return model statistics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thisLLK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fullParams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Intrinsic Aliasing in Design (aka Model)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54F9-5B44-4780-A241-C78ADB17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97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 of Interaction Effect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3326A3-D451-40A0-9DC3-B25D9A618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46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22E5B9-A2D8-4CE8-91FC-005C7093A363}"/>
              </a:ext>
            </a:extLst>
          </p:cNvPr>
          <p:cNvSpPr/>
          <p:nvPr/>
        </p:nvSpPr>
        <p:spPr>
          <a:xfrm>
            <a:off x="838200" y="6169580"/>
            <a:ext cx="4123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8 HMEQ Logistic with Interaction.py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F204A-799D-45A0-A734-BB02C0DD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3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FF5B3C-4787-4DE3-B752-20B752AA9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842395"/>
              </p:ext>
            </p:extLst>
          </p:nvPr>
        </p:nvGraphicFramePr>
        <p:xfrm>
          <a:off x="838200" y="1825625"/>
          <a:ext cx="1051560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020">
                  <a:extLst>
                    <a:ext uri="{9D8B030D-6E8A-4147-A177-3AD203B41FA5}">
                      <a16:colId xmlns:a16="http://schemas.microsoft.com/office/drawing/2014/main" val="3761595557"/>
                    </a:ext>
                  </a:extLst>
                </a:gridCol>
                <a:gridCol w="2668556">
                  <a:extLst>
                    <a:ext uri="{9D8B030D-6E8A-4147-A177-3AD203B41FA5}">
                      <a16:colId xmlns:a16="http://schemas.microsoft.com/office/drawing/2014/main" val="2178466344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785199397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419288809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2392984728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2450907576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90243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Free Parameters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Log-likelihood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Deviance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Degrees of Freedom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Significance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329278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-2798.8197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9068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Intercept + REASON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-2794.5332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5695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Intercept + REASON + 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-2755.5512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77.9639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2.2367e-15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21897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Intercept + REASON + JOB + REASON * 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-2737.8261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35.4504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1.2232e-06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10626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749B1E-BF01-4B9C-BC29-4E923066960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Example for Interaction Effect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AB37245-92D9-40AC-BC62-DC298EFEA25C}"/>
              </a:ext>
            </a:extLst>
          </p:cNvPr>
          <p:cNvSpPr/>
          <p:nvPr/>
        </p:nvSpPr>
        <p:spPr>
          <a:xfrm>
            <a:off x="3209731" y="5598367"/>
            <a:ext cx="4394718" cy="1010078"/>
          </a:xfrm>
          <a:prstGeom prst="wedgeRoundRectCallout">
            <a:avLst>
              <a:gd name="adj1" fmla="val 115473"/>
              <a:gd name="adj2" fmla="val -88072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significances are less than 5%.  Therefore, all three effects REASON, JOB, and REASON * JOB are significant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BDE80-5444-4D0B-BCC4-375962CA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47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6707B3-305E-4A0D-B489-4711AACC0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855004"/>
              </p:ext>
            </p:extLst>
          </p:nvPr>
        </p:nvGraphicFramePr>
        <p:xfrm>
          <a:off x="7392956" y="1273493"/>
          <a:ext cx="3960844" cy="4903470"/>
        </p:xfrm>
        <a:graphic>
          <a:graphicData uri="http://schemas.openxmlformats.org/drawingml/2006/table">
            <a:tbl>
              <a:tblPr/>
              <a:tblGrid>
                <a:gridCol w="2655396">
                  <a:extLst>
                    <a:ext uri="{9D8B030D-6E8A-4147-A177-3AD203B41FA5}">
                      <a16:colId xmlns:a16="http://schemas.microsoft.com/office/drawing/2014/main" val="3244989555"/>
                    </a:ext>
                  </a:extLst>
                </a:gridCol>
                <a:gridCol w="1305448">
                  <a:extLst>
                    <a:ext uri="{9D8B030D-6E8A-4147-A177-3AD203B41FA5}">
                      <a16:colId xmlns:a16="http://schemas.microsoft.com/office/drawing/2014/main" val="29049260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 =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26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-1.4987723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401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1.2509362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646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683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0.7534394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600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-0.5957071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006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0.5854127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976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-0.0159032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640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0.8056252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88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186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-1.8745059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803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-0.9037645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95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-1.6769934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14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-1.4529178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885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-1.1745632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55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365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487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603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892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78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875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381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242105E-4498-4CA4-B55F-20BE01D47B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Parameter Estimates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6B7FB5-58A8-441F-9829-4AE8CFAE0B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197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The complete list has 21 parameters.</a:t>
            </a:r>
          </a:p>
          <a:p>
            <a:pPr lvl="1"/>
            <a:r>
              <a:rPr lang="en-US" dirty="0"/>
              <a:t>9 parameters are aliased</a:t>
            </a:r>
          </a:p>
          <a:p>
            <a:pPr lvl="1"/>
            <a:r>
              <a:rPr lang="en-US" dirty="0"/>
              <a:t>12 parameters are not aliased</a:t>
            </a:r>
          </a:p>
          <a:p>
            <a:r>
              <a:rPr lang="en-US" sz="2600" dirty="0"/>
              <a:t>Since the Matrix().</a:t>
            </a:r>
            <a:r>
              <a:rPr lang="en-US" sz="2600" dirty="0" err="1"/>
              <a:t>rref</a:t>
            </a:r>
            <a:r>
              <a:rPr lang="en-US" sz="2600" dirty="0"/>
              <a:t>() method always starts from the first column, the aliased columns usually appear later in an effect</a:t>
            </a:r>
          </a:p>
          <a:p>
            <a:pPr lvl="1"/>
            <a:r>
              <a:rPr lang="en-US" dirty="0" err="1"/>
              <a:t>HomeImp</a:t>
            </a:r>
            <a:r>
              <a:rPr lang="en-US" dirty="0"/>
              <a:t> in REASON</a:t>
            </a:r>
          </a:p>
          <a:p>
            <a:pPr lvl="1"/>
            <a:r>
              <a:rPr lang="en-US" dirty="0"/>
              <a:t>Self in JOB</a:t>
            </a:r>
          </a:p>
          <a:p>
            <a:pPr lvl="1"/>
            <a:r>
              <a:rPr lang="en-US" dirty="0" err="1"/>
              <a:t>DebtCon</a:t>
            </a:r>
            <a:r>
              <a:rPr lang="en-US" dirty="0"/>
              <a:t> in REASON and Self in JOB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CF73C-4C62-408C-A7D6-12CF4C2A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2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for a Binary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5F64AB-02F2-4D3A-AF90-65325EF99B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441544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5F64AB-02F2-4D3A-AF90-65325EF99B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441544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7BE04-4793-4D55-BFA7-54B797EE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228C3F-B5C1-4D68-8523-4A9E4F3E03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4844224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228C3F-B5C1-4D68-8523-4A9E4F3E03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4844224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EE455-B549-4989-BB5C-A1862CAE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57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CARS.CSV dataset</a:t>
            </a:r>
          </a:p>
          <a:p>
            <a:r>
              <a:rPr lang="en-US" dirty="0"/>
              <a:t>Predict Origin (Asia, Europe, USA) by </a:t>
            </a:r>
            <a:r>
              <a:rPr lang="en-US" dirty="0" err="1"/>
              <a:t>DriveTrain</a:t>
            </a:r>
            <a:r>
              <a:rPr lang="en-US" dirty="0"/>
              <a:t> (AWD, FWD, RWD)</a:t>
            </a:r>
          </a:p>
          <a:p>
            <a:r>
              <a:rPr lang="en-US" dirty="0"/>
              <a:t>The </a:t>
            </a:r>
            <a:r>
              <a:rPr lang="en-US" b="1" dirty="0"/>
              <a:t>observed</a:t>
            </a:r>
            <a:r>
              <a:rPr lang="en-US" dirty="0"/>
              <a:t> counts and row percents are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Finding: Front-wheel drive (FWD) cars are made mostly in Asia, while Rear- wheel drive (RWD) cars are made mostly in Europe.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B4A50-2176-4472-8961-1E08D79C5A9E}"/>
              </a:ext>
            </a:extLst>
          </p:cNvPr>
          <p:cNvSpPr/>
          <p:nvPr/>
        </p:nvSpPr>
        <p:spPr>
          <a:xfrm>
            <a:off x="1086997" y="329486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Frequency Table: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Origin      Asia  Europe  USA  All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AWD           34      36   22   92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FWD           99      37   90  226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RWD           25      50   35  110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   158     123  147  428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669B3-C9E0-46F4-B952-FDC720D74499}"/>
              </a:ext>
            </a:extLst>
          </p:cNvPr>
          <p:cNvSpPr/>
          <p:nvPr/>
        </p:nvSpPr>
        <p:spPr>
          <a:xfrm>
            <a:off x="5592897" y="329486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Origin           Asia     Europe        USA    All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AWD         36.956522  39.130435  23.913043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FWD         43.805310  16.371681  39.823009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RWD         22.727273  45.454545  31.818182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  36.915888  28.738318  34.345794  100.0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B8E6F-47E4-4946-ADA3-2E328FB9A2D9}"/>
              </a:ext>
            </a:extLst>
          </p:cNvPr>
          <p:cNvSpPr/>
          <p:nvPr/>
        </p:nvSpPr>
        <p:spPr>
          <a:xfrm>
            <a:off x="7839039" y="6031468"/>
            <a:ext cx="208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7 Cars Logistic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7763248-D466-4B08-859D-577C4351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40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parameters:</a:t>
            </a:r>
          </a:p>
          <a:p>
            <a:pPr lvl="1"/>
            <a:r>
              <a:rPr lang="en-US" dirty="0"/>
              <a:t>Intercept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DriveTrain</a:t>
            </a:r>
            <a:r>
              <a:rPr lang="en-US" dirty="0"/>
              <a:t> = AWD]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DriveTrain</a:t>
            </a:r>
            <a:r>
              <a:rPr lang="en-US" dirty="0"/>
              <a:t> = FWD]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DriveTrain</a:t>
            </a:r>
            <a:r>
              <a:rPr lang="en-US" dirty="0"/>
              <a:t> = RWD]</a:t>
            </a:r>
          </a:p>
          <a:p>
            <a:r>
              <a:rPr lang="en-US" dirty="0"/>
              <a:t>One set of parameters for</a:t>
            </a:r>
          </a:p>
          <a:p>
            <a:pPr lvl="1"/>
            <a:r>
              <a:rPr lang="en-US" dirty="0"/>
              <a:t>Origin = Europe</a:t>
            </a:r>
          </a:p>
          <a:p>
            <a:pPr lvl="1"/>
            <a:r>
              <a:rPr lang="en-US" dirty="0"/>
              <a:t>Origin = USA</a:t>
            </a:r>
          </a:p>
          <a:p>
            <a:r>
              <a:rPr lang="en-US" dirty="0"/>
              <a:t>The Origin=Asia is the reference target category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9A2E42-9581-45BC-AC39-0E354CBFC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9563"/>
              </p:ext>
            </p:extLst>
          </p:nvPr>
        </p:nvGraphicFramePr>
        <p:xfrm>
          <a:off x="6195527" y="1820959"/>
          <a:ext cx="4624874" cy="2247186"/>
        </p:xfrm>
        <a:graphic>
          <a:graphicData uri="http://schemas.openxmlformats.org/drawingml/2006/table">
            <a:tbl>
              <a:tblPr/>
              <a:tblGrid>
                <a:gridCol w="1780286">
                  <a:extLst>
                    <a:ext uri="{9D8B030D-6E8A-4147-A177-3AD203B41FA5}">
                      <a16:colId xmlns:a16="http://schemas.microsoft.com/office/drawing/2014/main" val="532830088"/>
                    </a:ext>
                  </a:extLst>
                </a:gridCol>
                <a:gridCol w="1422294">
                  <a:extLst>
                    <a:ext uri="{9D8B030D-6E8A-4147-A177-3AD203B41FA5}">
                      <a16:colId xmlns:a16="http://schemas.microsoft.com/office/drawing/2014/main" val="3635635173"/>
                    </a:ext>
                  </a:extLst>
                </a:gridCol>
                <a:gridCol w="1422294">
                  <a:extLst>
                    <a:ext uri="{9D8B030D-6E8A-4147-A177-3AD203B41FA5}">
                      <a16:colId xmlns:a16="http://schemas.microsoft.com/office/drawing/2014/main" val="3356822508"/>
                    </a:ext>
                  </a:extLst>
                </a:gridCol>
              </a:tblGrid>
              <a:tr h="37453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77666"/>
                  </a:ext>
                </a:extLst>
              </a:tr>
              <a:tr h="374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14486"/>
                  </a:ext>
                </a:extLst>
              </a:tr>
              <a:tr h="37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0.6931472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0.3364722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310885"/>
                  </a:ext>
                </a:extLst>
              </a:tr>
              <a:tr h="37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DriveTrain_AWD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-0.6359888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-0.7717903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000445"/>
                  </a:ext>
                </a:extLst>
              </a:tr>
              <a:tr h="37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DriveTrain_FWD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-1.6773491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-0.4317824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24718"/>
                  </a:ext>
                </a:extLst>
              </a:tr>
              <a:tr h="37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DriveTrain_RWD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34601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125950C-E9B5-47BB-8DE3-9FCB5FC62672}"/>
              </a:ext>
            </a:extLst>
          </p:cNvPr>
          <p:cNvSpPr/>
          <p:nvPr/>
        </p:nvSpPr>
        <p:spPr>
          <a:xfrm>
            <a:off x="8908121" y="5897325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8 Cars Logistic.py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9690-F7DA-40F1-810F-0DDC5DDB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11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parameter [</a:t>
            </a:r>
            <a:r>
              <a:rPr lang="en-US" dirty="0" err="1"/>
              <a:t>DriveTrain</a:t>
            </a:r>
            <a:r>
              <a:rPr lang="en-US" dirty="0"/>
              <a:t>=RWD] is linearly dependent on the previous three parameters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DriveTrain</a:t>
            </a:r>
            <a:r>
              <a:rPr lang="en-US" dirty="0"/>
              <a:t>=AWD] + [</a:t>
            </a:r>
            <a:r>
              <a:rPr lang="en-US" dirty="0" err="1"/>
              <a:t>DriveTrain</a:t>
            </a:r>
            <a:r>
              <a:rPr lang="en-US" dirty="0"/>
              <a:t>=FWD] + [</a:t>
            </a:r>
            <a:r>
              <a:rPr lang="en-US" dirty="0" err="1"/>
              <a:t>DriveTrain</a:t>
            </a:r>
            <a:r>
              <a:rPr lang="en-US" dirty="0"/>
              <a:t>=RWD] = Intercept</a:t>
            </a:r>
          </a:p>
          <a:p>
            <a:r>
              <a:rPr lang="en-US" dirty="0"/>
              <a:t>We use </a:t>
            </a:r>
            <a:r>
              <a:rPr lang="en-US" dirty="0" err="1"/>
              <a:t>sympy.Matrix.rref</a:t>
            </a:r>
            <a:r>
              <a:rPr lang="en-US" dirty="0"/>
              <a:t>() to intentionally set [</a:t>
            </a:r>
            <a:r>
              <a:rPr lang="en-US" dirty="0" err="1"/>
              <a:t>DriveTrain</a:t>
            </a:r>
            <a:r>
              <a:rPr lang="en-US" dirty="0"/>
              <a:t>=RWD] = 0.  This is a generally accepted convention in major statistical applications.</a:t>
            </a:r>
          </a:p>
          <a:p>
            <a:r>
              <a:rPr lang="en-US" dirty="0"/>
              <a:t>The </a:t>
            </a:r>
            <a:r>
              <a:rPr lang="en-US" dirty="0" err="1"/>
              <a:t>statsmodels.api.MNLogit</a:t>
            </a:r>
            <a:r>
              <a:rPr lang="en-US" dirty="0"/>
              <a:t>() function impose the above constraint in estimating the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1D37B-489B-45FC-9C03-61874AF1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87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statsmodels.api.MNLogit</a:t>
            </a:r>
            <a:r>
              <a:rPr lang="en-US" dirty="0"/>
              <a:t> function conventionally takes the lexically first target category as the reference.  In this case, Origin = ‘Asia’ is the reference category.</a:t>
            </a:r>
          </a:p>
          <a:p>
            <a:r>
              <a:rPr lang="en-US" dirty="0"/>
              <a:t>The [0] column in the Parameter Estimates actually refers to the lexically second target category, which is Origin = ‘Europe’. </a:t>
            </a:r>
          </a:p>
          <a:p>
            <a:r>
              <a:rPr lang="en-US" dirty="0"/>
              <a:t>The [1] column in the Parameter Estimates actually refers to the lexically third (or last) target category, which is Origin = ‘USA’.</a:t>
            </a:r>
          </a:p>
          <a:p>
            <a:r>
              <a:rPr lang="en-US" dirty="0"/>
              <a:t>Regardless of the convention, the meanings of the parameter estimates are expressed in terms of the logits.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D4300-B33C-401F-9D45-40ED4252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59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Logit: log</a:t>
            </a:r>
            <a:r>
              <a:rPr lang="en-US" baseline="-25000" dirty="0"/>
              <a:t>e</a:t>
            </a:r>
            <a:r>
              <a:rPr lang="en-US" dirty="0"/>
              <a:t>(Pr(Origin=Europe)/Pr(Origin=Asia)) = Intercept(Europe) + [DriveTrain=AWD](Europe) + [DriveTrain=FWD](Europe) + [DriveTrain=RWD](Europe)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Intercept(Europe) + [DriveTrain=AWD](Europe)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Intercept(Europe) + [DriveTrain=FWD](Europe)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Intercept(Europe) + [DriveTrain=RWD](Europe)</a:t>
            </a:r>
            <a:endParaRPr lang="en-US" sz="1900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 Logit: log</a:t>
            </a:r>
            <a:r>
              <a:rPr lang="en-US" baseline="-25000" dirty="0"/>
              <a:t>e</a:t>
            </a:r>
            <a:r>
              <a:rPr lang="en-US" dirty="0"/>
              <a:t>(Pr(Origin=USA)/Pr(Origin=Asia)) = Intercept(USA) + [DriveTrain=AWD](USA) + [DriveTrain=FWD](USA) + [DriveTrain=RWD](USA)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Intercept(USA) + [DriveTrain=AWD](USA)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Intercept(USA) + [DriveTrain=FWD](USA)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Intercept(USA) + [DriveTrain=RWD](USA)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0879A-1010-441C-A977-4B040313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69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Logit for Europe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(-0.6359888)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(-1.6773491)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(0)</a:t>
            </a:r>
            <a:endParaRPr lang="en-US" sz="1900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 Logit for USA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(-0.7717903)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(-0.4317824)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(0)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81E880-837F-4BF7-9E68-2C0A4A39C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1280"/>
              </p:ext>
            </p:extLst>
          </p:nvPr>
        </p:nvGraphicFramePr>
        <p:xfrm>
          <a:off x="7958293" y="4837664"/>
          <a:ext cx="3421225" cy="1474236"/>
        </p:xfrm>
        <a:graphic>
          <a:graphicData uri="http://schemas.openxmlformats.org/drawingml/2006/table">
            <a:tbl>
              <a:tblPr/>
              <a:tblGrid>
                <a:gridCol w="1316957">
                  <a:extLst>
                    <a:ext uri="{9D8B030D-6E8A-4147-A177-3AD203B41FA5}">
                      <a16:colId xmlns:a16="http://schemas.microsoft.com/office/drawing/2014/main" val="532830088"/>
                    </a:ext>
                  </a:extLst>
                </a:gridCol>
                <a:gridCol w="1052134">
                  <a:extLst>
                    <a:ext uri="{9D8B030D-6E8A-4147-A177-3AD203B41FA5}">
                      <a16:colId xmlns:a16="http://schemas.microsoft.com/office/drawing/2014/main" val="3635635173"/>
                    </a:ext>
                  </a:extLst>
                </a:gridCol>
                <a:gridCol w="1052134">
                  <a:extLst>
                    <a:ext uri="{9D8B030D-6E8A-4147-A177-3AD203B41FA5}">
                      <a16:colId xmlns:a16="http://schemas.microsoft.com/office/drawing/2014/main" val="3356822508"/>
                    </a:ext>
                  </a:extLst>
                </a:gridCol>
              </a:tblGrid>
              <a:tr h="2457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77666"/>
                  </a:ext>
                </a:extLst>
              </a:tr>
              <a:tr h="2457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14486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0.6931472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0.3364722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310885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DriveTrain_AWD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-0.6359888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-0.7717903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000445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DriveTrain_FWD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-1.6773491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-0.4317824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24718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DriveTrain_RWD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34601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AD8D-6D0D-46CC-A4CD-38AAF052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41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Logit for Europe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(-0.6359888)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(-1.6773491)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(0)</a:t>
            </a:r>
            <a:endParaRPr lang="en-US" sz="19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When </a:t>
            </a:r>
            <a:r>
              <a:rPr lang="en-US" sz="2000" dirty="0" err="1"/>
              <a:t>DriveTrain</a:t>
            </a:r>
            <a:r>
              <a:rPr lang="en-US" sz="2000" dirty="0"/>
              <a:t> = AWD, the logit log</a:t>
            </a:r>
            <a:r>
              <a:rPr lang="en-US" sz="2000" baseline="-25000" dirty="0"/>
              <a:t>e</a:t>
            </a:r>
            <a:r>
              <a:rPr lang="en-US" sz="2000" dirty="0"/>
              <a:t>(Pr(Europe)/Pr(Asia)) is -0.6359888 (i.e., less) than the same logit when </a:t>
            </a:r>
            <a:r>
              <a:rPr lang="en-US" sz="2000" dirty="0" err="1"/>
              <a:t>DriveTrain</a:t>
            </a:r>
            <a:r>
              <a:rPr lang="en-US" sz="2000" dirty="0"/>
              <a:t> = RWD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When </a:t>
            </a:r>
            <a:r>
              <a:rPr lang="en-US" sz="2000" dirty="0" err="1"/>
              <a:t>DriveTrain</a:t>
            </a:r>
            <a:r>
              <a:rPr lang="en-US" sz="2000" dirty="0"/>
              <a:t> = FWD, the logit: log</a:t>
            </a:r>
            <a:r>
              <a:rPr lang="en-US" sz="2000" baseline="-25000" dirty="0"/>
              <a:t>e</a:t>
            </a:r>
            <a:r>
              <a:rPr lang="en-US" sz="2000" dirty="0"/>
              <a:t>(Pr(Europe)/Pr(Asia)) is -1.6773491 (i.e., less) than the same logit when </a:t>
            </a:r>
            <a:r>
              <a:rPr lang="en-US" sz="2000" dirty="0" err="1"/>
              <a:t>DriveTrain</a:t>
            </a:r>
            <a:r>
              <a:rPr lang="en-US" sz="2000" dirty="0"/>
              <a:t> = RWD</a:t>
            </a:r>
          </a:p>
          <a:p>
            <a:pPr marL="457200" lvl="1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B9FE9-23C2-402F-85F1-06466BD7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50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Logit for Europe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(-0.6359888) = 0.0571584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(-1.6773491) = -0.9842019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(0) = 0.6931472</a:t>
            </a:r>
            <a:endParaRPr lang="en-US" sz="19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Odds for Europe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	Pr(Europe)/Pr(Asia) = exp(0.0571584)  = 1.0588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Pr(Europe)/Pr(Asia) = exp(-0.9842019) = 0.3737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Pr(Europe)/Pr(Asia) = exp(0.6931472)  = 2.0000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</a:t>
            </a:r>
            <a:r>
              <a:rPr lang="en-US" sz="1800" dirty="0" err="1"/>
              <a:t>DriveTrain</a:t>
            </a:r>
            <a:r>
              <a:rPr lang="en-US" sz="1800" dirty="0"/>
              <a:t>=AWD, </a:t>
            </a:r>
            <a:r>
              <a:rPr lang="fr-FR" sz="1800" dirty="0"/>
              <a:t>Pr(Europe) = 1.0588 * Pr(Asia)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</a:t>
            </a:r>
            <a:r>
              <a:rPr lang="en-US" sz="1800" dirty="0" err="1"/>
              <a:t>DriveTrain</a:t>
            </a:r>
            <a:r>
              <a:rPr lang="en-US" sz="1800" dirty="0"/>
              <a:t>=FWD, </a:t>
            </a:r>
            <a:r>
              <a:rPr lang="fr-FR" sz="1800" dirty="0"/>
              <a:t>Pr(Europe) = 0.3737 * Pr(Asia)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DriveTrain=RWD, </a:t>
            </a:r>
            <a:r>
              <a:rPr lang="fr-FR" sz="1800" dirty="0"/>
              <a:t>Pr(Europe) = 2.0000 * Pr(Asia)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FD2CF-296F-41B0-A78B-E15D300E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96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Second Logit for USA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(-0.7717903) = -0.4353181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(-0.4317824) = -0.0953102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(0) = </a:t>
            </a:r>
            <a:r>
              <a:rPr lang="fr-FR" sz="2000" dirty="0"/>
              <a:t>0.3364722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Odds for USA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	Pr(USA)/Pr(Asia) = </a:t>
            </a:r>
            <a:r>
              <a:rPr lang="fr-FR" sz="1900" dirty="0" err="1"/>
              <a:t>exp</a:t>
            </a:r>
            <a:r>
              <a:rPr lang="fr-FR" sz="1900" dirty="0"/>
              <a:t>(-0.4353181)  = 0.6471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Pr(USA)/Pr(Asia) = </a:t>
            </a:r>
            <a:r>
              <a:rPr lang="fr-FR" sz="1900" dirty="0" err="1"/>
              <a:t>exp</a:t>
            </a:r>
            <a:r>
              <a:rPr lang="fr-FR" sz="1900" dirty="0"/>
              <a:t>(-0.0953102) = 0.9091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Pr(USA)/Pr(Asia) = </a:t>
            </a:r>
            <a:r>
              <a:rPr lang="fr-FR" sz="1900" dirty="0" err="1"/>
              <a:t>exp</a:t>
            </a:r>
            <a:r>
              <a:rPr lang="fr-FR" sz="1900" dirty="0"/>
              <a:t>(0.3364722)  = 1.4000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</a:t>
            </a:r>
            <a:r>
              <a:rPr lang="en-US" sz="1800" dirty="0" err="1"/>
              <a:t>DriveTrain</a:t>
            </a:r>
            <a:r>
              <a:rPr lang="en-US" sz="1800" dirty="0"/>
              <a:t>=AWD, </a:t>
            </a:r>
            <a:r>
              <a:rPr lang="fr-FR" sz="1800" dirty="0"/>
              <a:t>Pr(USA) = 0.6471 * Pr(Asia)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</a:t>
            </a:r>
            <a:r>
              <a:rPr lang="en-US" sz="1800" dirty="0" err="1"/>
              <a:t>DriveTrain</a:t>
            </a:r>
            <a:r>
              <a:rPr lang="en-US" sz="1800" dirty="0"/>
              <a:t>=FWD, </a:t>
            </a:r>
            <a:r>
              <a:rPr lang="fr-FR" sz="1800" dirty="0"/>
              <a:t>Pr(USA) = 0.9091 * Pr(Asia)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</a:t>
            </a:r>
            <a:r>
              <a:rPr lang="en-US" sz="1800" dirty="0" err="1"/>
              <a:t>DriveTrain</a:t>
            </a:r>
            <a:r>
              <a:rPr lang="en-US" sz="1800" dirty="0"/>
              <a:t>=RWD, </a:t>
            </a:r>
            <a:r>
              <a:rPr lang="fr-FR" sz="1800" dirty="0"/>
              <a:t>Pr(USA) = 1.4000 * Pr(Asia)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8600-7AB6-4F54-8839-7C333432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0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for a Binary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35062-B19E-408E-8C2B-FFF370028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96851" cy="4572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E5F0BB07-31C3-4C5E-BD83-447B3CB327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6877983"/>
                  </p:ext>
                </p:extLst>
              </p:nvPr>
            </p:nvGraphicFramePr>
            <p:xfrm>
              <a:off x="7120092" y="1690689"/>
              <a:ext cx="4233706" cy="4576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6853">
                      <a:extLst>
                        <a:ext uri="{9D8B030D-6E8A-4147-A177-3AD203B41FA5}">
                          <a16:colId xmlns:a16="http://schemas.microsoft.com/office/drawing/2014/main" val="1077242615"/>
                        </a:ext>
                      </a:extLst>
                    </a:gridCol>
                    <a:gridCol w="2116853">
                      <a:extLst>
                        <a:ext uri="{9D8B030D-6E8A-4147-A177-3AD203B41FA5}">
                          <a16:colId xmlns:a16="http://schemas.microsoft.com/office/drawing/2014/main" val="2759193273"/>
                        </a:ext>
                      </a:extLst>
                    </a:gridCol>
                  </a:tblGrid>
                  <a:tr h="575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Event Probability</a:t>
                          </a:r>
                          <a:br>
                            <a:rPr lang="en-US" sz="1600" b="1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Odds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688103597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1/2 = 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3775516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2/3 = 0.667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00842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3/4 = 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0202860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4/5 = 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1835069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5/6 = 0.833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7988381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6/7 = 0.857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5156861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7/8 = 0.875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101632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8/9 = 0.889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7812597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9/10 = 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935263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10/11 = 0.909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50742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20/21 = 0.952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8881756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30/31 = 0.968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923255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40/41 = 0.976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180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E5F0BB07-31C3-4C5E-BD83-447B3CB327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6877983"/>
                  </p:ext>
                </p:extLst>
              </p:nvPr>
            </p:nvGraphicFramePr>
            <p:xfrm>
              <a:off x="7120092" y="1690689"/>
              <a:ext cx="4233706" cy="4576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6853">
                      <a:extLst>
                        <a:ext uri="{9D8B030D-6E8A-4147-A177-3AD203B41FA5}">
                          <a16:colId xmlns:a16="http://schemas.microsoft.com/office/drawing/2014/main" val="1077242615"/>
                        </a:ext>
                      </a:extLst>
                    </a:gridCol>
                    <a:gridCol w="2116853">
                      <a:extLst>
                        <a:ext uri="{9D8B030D-6E8A-4147-A177-3AD203B41FA5}">
                          <a16:colId xmlns:a16="http://schemas.microsoft.com/office/drawing/2014/main" val="275919327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5"/>
                          <a:stretch>
                            <a:fillRect l="-287" t="-17895" r="-101149" b="-7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5"/>
                          <a:stretch>
                            <a:fillRect l="-100287" t="-17895" r="-1149" b="-7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8103597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1/2 = 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3775516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2/3 = 0.667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00842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3/4 = 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0202860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4/5 = 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1835069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5/6 = 0.833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7988381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6/7 = 0.857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5156861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7/8 = 0.875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101632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8/9 = 0.889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7812597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9/10 = 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935263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10/11 = 0.909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50742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20/21 = 0.952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8881756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30/31 = 0.968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923255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40/41 = 0.976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1803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B17F5-28BE-4003-8B8E-C725ADD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35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Predicted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9343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DriveTrain</a:t>
            </a:r>
            <a:r>
              <a:rPr lang="en-US" dirty="0"/>
              <a:t> = AWD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1 * Pr(Asia)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1.0588 * Pr(Asia)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0.6471 * Pr(Asia)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DriveTrain</a:t>
            </a:r>
            <a:r>
              <a:rPr lang="en-US" dirty="0"/>
              <a:t> = FWD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1 * Pr(Asia)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0.3737 * Pr(Asia)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0.9091 * Pr(Asia)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DriveTrain</a:t>
            </a:r>
            <a:r>
              <a:rPr lang="en-US" dirty="0"/>
              <a:t> = RWD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1 * Pr(Asia)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2.0000 * Pr(Asia)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1.4000 * Pr(Asia)</a:t>
            </a: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38257" y="1825625"/>
            <a:ext cx="4539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DriveTrain</a:t>
            </a:r>
            <a:r>
              <a:rPr lang="en-US" dirty="0"/>
              <a:t> = AWD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1 = (1.0588 + 0.6471 + 1) * Pr(Asia)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1 / 2.7059 = 0.3696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1.0588 * 0.3696 = </a:t>
            </a:r>
            <a:r>
              <a:rPr lang="fr-FR" sz="1900" b="1" dirty="0"/>
              <a:t>0.3913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0.6471 * 0.3696 = 0.2392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DriveTrain</a:t>
            </a:r>
            <a:r>
              <a:rPr lang="en-US" dirty="0"/>
              <a:t> = FWD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</a:t>
            </a:r>
            <a:r>
              <a:rPr lang="fr-FR" sz="1900" b="1" dirty="0"/>
              <a:t>= 0.4381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0.1637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0.3983</a:t>
            </a:r>
            <a:endParaRPr lang="en-US" sz="19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DriveTrain</a:t>
            </a:r>
            <a:r>
              <a:rPr lang="en-US" dirty="0"/>
              <a:t> = RWD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0.2273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</a:t>
            </a:r>
            <a:r>
              <a:rPr lang="fr-FR" sz="1900" b="1" dirty="0"/>
              <a:t>0.4546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0.3182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603671" y="90488"/>
            <a:ext cx="3069771" cy="1460500"/>
          </a:xfrm>
          <a:prstGeom prst="wedgeRoundRectCallout">
            <a:avLst>
              <a:gd name="adj1" fmla="val -22606"/>
              <a:gd name="adj2" fmla="val 669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DriveTrain</a:t>
            </a:r>
            <a:r>
              <a:rPr lang="fr-FR" sz="1600" dirty="0"/>
              <a:t>=All, it must come from Europe, USA, or Asia, therefore Pr(Europe) + Pr(USA) + Pr(Asia) = 1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5681662" y="2171700"/>
            <a:ext cx="81915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99" y="3611630"/>
            <a:ext cx="835224" cy="688908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689699" y="4981575"/>
            <a:ext cx="81915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2C49A-3363-4E00-9C44-2A3FFB30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28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Predicted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observed row percents and the predicted probabilities are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FACT: </a:t>
            </a:r>
            <a:r>
              <a:rPr lang="en-US" b="1" dirty="0"/>
              <a:t>Only if</a:t>
            </a:r>
            <a:r>
              <a:rPr lang="en-US" dirty="0"/>
              <a:t> a logistic model includes only one categorical predictor, then the predicted probabilities are essentially the marginal row percents of that predictor.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57689"/>
              </p:ext>
            </p:extLst>
          </p:nvPr>
        </p:nvGraphicFramePr>
        <p:xfrm>
          <a:off x="5900058" y="2362313"/>
          <a:ext cx="6033407" cy="1514475"/>
        </p:xfrm>
        <a:graphic>
          <a:graphicData uri="http://schemas.openxmlformats.org/drawingml/2006/table">
            <a:tbl>
              <a:tblPr/>
              <a:tblGrid>
                <a:gridCol w="237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Probability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84EE7C0-6113-45B4-9CFD-27B3AA1B4FC1}"/>
              </a:ext>
            </a:extLst>
          </p:cNvPr>
          <p:cNvSpPr/>
          <p:nvPr/>
        </p:nvSpPr>
        <p:spPr>
          <a:xfrm>
            <a:off x="84464" y="218541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Origin           Asia     Europe        USA    All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AWD         36.956522  39.130435  23.913043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FWD         43.805310  16.371681  39.823009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RWD         22.727273  45.454545  31.818182  100.0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  36.915888  28.738318  34.345794  100.0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3E20E-9367-48FC-9BB6-CE3611BE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13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Common Question about Logistic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147BE-2717-4200-997F-EE07E4338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2077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CA9CC-2A33-4C0E-8C75-31F8A890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86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Estimates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AB3765-E4B0-4E34-BBB5-BEA9DD1CB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9694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84DE9-DBF4-48E3-990E-F26C9297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00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Estimates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pic>
        <p:nvPicPr>
          <p:cNvPr id="10242" name="Picture 2" descr="Image result for car">
            <a:extLst>
              <a:ext uri="{FF2B5EF4-FFF2-40B4-BE49-F238E27FC236}">
                <a16:creationId xmlns:a16="http://schemas.microsoft.com/office/drawing/2014/main" id="{1B96F034-1705-4BDC-8B18-147BA1C3AC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68" y="1690688"/>
            <a:ext cx="8361784" cy="458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548A8E5-781F-4B12-A8AC-8EEAF10F33E1}"/>
              </a:ext>
            </a:extLst>
          </p:cNvPr>
          <p:cNvSpPr/>
          <p:nvPr/>
        </p:nvSpPr>
        <p:spPr>
          <a:xfrm>
            <a:off x="1222310" y="1940767"/>
            <a:ext cx="1819470" cy="1576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DriveTrain</a:t>
            </a:r>
            <a:r>
              <a:rPr lang="en-US" sz="2000" dirty="0"/>
              <a:t> = RWD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4CB296-8F2A-4AFF-816C-15BA974493CE}"/>
              </a:ext>
            </a:extLst>
          </p:cNvPr>
          <p:cNvSpPr/>
          <p:nvPr/>
        </p:nvSpPr>
        <p:spPr>
          <a:xfrm>
            <a:off x="7048558" y="1940767"/>
            <a:ext cx="1819470" cy="1576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DriveTrain</a:t>
            </a:r>
            <a:r>
              <a:rPr lang="en-US" sz="2000" dirty="0"/>
              <a:t> = AWD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7C7F0C-95EC-4FBC-999D-9C10283B96F8}"/>
              </a:ext>
            </a:extLst>
          </p:cNvPr>
          <p:cNvSpPr/>
          <p:nvPr/>
        </p:nvSpPr>
        <p:spPr>
          <a:xfrm>
            <a:off x="3549852" y="1940767"/>
            <a:ext cx="3162416" cy="157687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How does this change affect the logits?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86002-3D1B-4A6D-89A7-13FC523F0E3C}"/>
              </a:ext>
            </a:extLst>
          </p:cNvPr>
          <p:cNvSpPr/>
          <p:nvPr/>
        </p:nvSpPr>
        <p:spPr>
          <a:xfrm>
            <a:off x="1812473" y="5966934"/>
            <a:ext cx="6976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liters engine size, H horsepower, L inches long, and weighs W pounds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D6784-850F-4724-8B22-1A2DB8CA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71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87F53-F514-4C4F-90CE-D5394E1229E4}"/>
              </a:ext>
            </a:extLst>
          </p:cNvPr>
          <p:cNvSpPr/>
          <p:nvPr/>
        </p:nvSpPr>
        <p:spPr>
          <a:xfrm>
            <a:off x="838200" y="3388023"/>
            <a:ext cx="48474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Parameter Estimates: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0         1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          5.230680 -6.535259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DriveTrain_AWD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-0.873406 -1.328556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DriveTrain_FWD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-0.999260  0.015487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DriveTrain_RWD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0.000000  0.000000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-1.397881  2.400626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Horsepower      0.021045 -0.031438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        -0.063234  0.033081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          0.001804 -0.000241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C8A8-3950-4DEF-BC2B-05993B4B55A1}"/>
              </a:ext>
            </a:extLst>
          </p:cNvPr>
          <p:cNvSpPr/>
          <p:nvPr/>
        </p:nvSpPr>
        <p:spPr>
          <a:xfrm>
            <a:off x="7958293" y="5942568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8 Cars Logistic.py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018310-8170-4F5B-ABEB-651FE58A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252"/>
            <a:ext cx="10515600" cy="4351338"/>
          </a:xfrm>
        </p:spPr>
        <p:txBody>
          <a:bodyPr/>
          <a:lstStyle/>
          <a:p>
            <a:r>
              <a:rPr lang="en-US" dirty="0"/>
              <a:t>Model is Intercept + </a:t>
            </a:r>
            <a:r>
              <a:rPr lang="en-US" dirty="0" err="1"/>
              <a:t>DriveTrain</a:t>
            </a:r>
            <a:r>
              <a:rPr lang="en-US" dirty="0"/>
              <a:t> + </a:t>
            </a:r>
            <a:r>
              <a:rPr lang="en-US" dirty="0" err="1"/>
              <a:t>EngineSize</a:t>
            </a:r>
            <a:r>
              <a:rPr lang="en-US" dirty="0"/>
              <a:t> + Horsepower + Length + Weight</a:t>
            </a:r>
          </a:p>
          <a:p>
            <a:r>
              <a:rPr lang="en-US" dirty="0"/>
              <a:t>Number of free parameters is 14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25480-81AA-46F9-8ABA-8E83AD5E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59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4ED7EC-0DA9-4551-B9D9-71AD9903A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9500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024257" y="598374"/>
            <a:ext cx="1796143" cy="7837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 the differences?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E9857-9021-4570-BD56-271E5B5A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17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1" indent="-514350">
                  <a:spcBef>
                    <a:spcPts val="10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USA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)/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Asia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 |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DriveTrain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AWD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USA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)/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Asia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 |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DriveTrain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RWD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= log</a:t>
                </a:r>
                <a:r>
                  <a:rPr lang="en-US" baseline="-25000" dirty="0"/>
                  <a:t>e</a:t>
                </a:r>
                <a:r>
                  <a:rPr lang="en-US" dirty="0"/>
                  <a:t>(</a:t>
                </a:r>
                <a:r>
                  <a:rPr lang="en-US" dirty="0" err="1"/>
                  <a:t>Pr</a:t>
                </a:r>
                <a:r>
                  <a:rPr lang="en-US" dirty="0"/>
                  <a:t>(Origin=USA)/</a:t>
                </a:r>
                <a:r>
                  <a:rPr lang="en-US" dirty="0" err="1"/>
                  <a:t>Pr</a:t>
                </a:r>
                <a:r>
                  <a:rPr lang="en-US" dirty="0"/>
                  <a:t>(Origin=Asia) | </a:t>
                </a:r>
                <a:r>
                  <a:rPr lang="en-US" dirty="0" err="1"/>
                  <a:t>DriveTrain</a:t>
                </a:r>
                <a:r>
                  <a:rPr lang="en-US" dirty="0"/>
                  <a:t>=AWD)</a:t>
                </a:r>
                <a:br>
                  <a:rPr lang="en-US" dirty="0"/>
                </a:br>
                <a:r>
                  <a:rPr lang="en-US" dirty="0"/>
                  <a:t>   -  log</a:t>
                </a:r>
                <a:r>
                  <a:rPr lang="en-US" baseline="-25000" dirty="0"/>
                  <a:t>e</a:t>
                </a:r>
                <a:r>
                  <a:rPr lang="en-US" dirty="0"/>
                  <a:t>(</a:t>
                </a:r>
                <a:r>
                  <a:rPr lang="en-US" dirty="0" err="1"/>
                  <a:t>Pr</a:t>
                </a:r>
                <a:r>
                  <a:rPr lang="en-US" dirty="0"/>
                  <a:t>(Origin=USA)/</a:t>
                </a:r>
                <a:r>
                  <a:rPr lang="en-US" dirty="0" err="1"/>
                  <a:t>Pr</a:t>
                </a:r>
                <a:r>
                  <a:rPr lang="en-US" dirty="0"/>
                  <a:t>(Origin=Asia) | </a:t>
                </a:r>
                <a:r>
                  <a:rPr lang="en-US" dirty="0" err="1"/>
                  <a:t>DriveTrain</a:t>
                </a:r>
                <a:r>
                  <a:rPr lang="en-US" dirty="0"/>
                  <a:t>=RWD) </a:t>
                </a:r>
                <a:br>
                  <a:rPr lang="en-US" dirty="0"/>
                </a:br>
                <a:r>
                  <a:rPr lang="en-US" dirty="0"/>
                  <a:t>= -1.328556</a:t>
                </a:r>
              </a:p>
              <a:p>
                <a:pPr marL="514350" lvl="1" indent="-514350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USA</m:t>
                        </m:r>
                        <m:r>
                          <m:rPr>
                            <m:nor/>
                          </m:rPr>
                          <a:rPr lang="en-US" dirty="0"/>
                          <m:t>)/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Asia</m:t>
                        </m:r>
                        <m:r>
                          <m:rPr>
                            <m:nor/>
                          </m:rPr>
                          <a:rPr lang="en-US" dirty="0"/>
                          <m:t>) | </m:t>
                        </m:r>
                        <m:r>
                          <m:rPr>
                            <m:nor/>
                          </m:rPr>
                          <a:rPr lang="en-US" dirty="0"/>
                          <m:t>DriveTrain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USA</m:t>
                        </m:r>
                        <m:r>
                          <m:rPr>
                            <m:nor/>
                          </m:rPr>
                          <a:rPr lang="en-US" dirty="0"/>
                          <m:t>)/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Asia</m:t>
                        </m:r>
                        <m:r>
                          <m:rPr>
                            <m:nor/>
                          </m:rPr>
                          <a:rPr lang="en-US" dirty="0"/>
                          <m:t>) | </m:t>
                        </m:r>
                        <m:r>
                          <m:rPr>
                            <m:nor/>
                          </m:rPr>
                          <a:rPr lang="en-US" dirty="0"/>
                          <m:t>DriveTrain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RWD</m:t>
                        </m:r>
                      </m:den>
                    </m:f>
                  </m:oMath>
                </a14:m>
                <a:r>
                  <a:rPr lang="en-US" dirty="0"/>
                  <a:t> = exp(-1.328556) = 0.264860 </a:t>
                </a:r>
              </a:p>
              <a:p>
                <a:pPr marL="514350" lvl="1" indent="-5143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Interpretation: If only the </a:t>
                </a:r>
                <a:r>
                  <a:rPr lang="en-US" dirty="0" err="1"/>
                  <a:t>DriveTrain</a:t>
                </a:r>
                <a:r>
                  <a:rPr lang="en-US" dirty="0"/>
                  <a:t> of a car is changed from RWD to AWD while keeping all other predictors the same, the odds of Made in USA versus Made in Asia will shrink by a factor of 0.264860.</a:t>
                </a:r>
                <a:endParaRPr lang="en-US" sz="26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DC3D3-E163-41DC-BDEE-96CB4950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99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1" indent="-514350">
                  <a:spcBef>
                    <a:spcPts val="10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dirty="0" smtClean="0"/>
                                  <m:t>Europe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)/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Asia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 |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DriveTrain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AWD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dirty="0" smtClean="0"/>
                                  <m:t>Europe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)/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Asia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 |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DriveTrain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RWD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= log</a:t>
                </a:r>
                <a:r>
                  <a:rPr lang="en-US" baseline="-25000" dirty="0"/>
                  <a:t>e</a:t>
                </a:r>
                <a:r>
                  <a:rPr lang="en-US" dirty="0"/>
                  <a:t>(</a:t>
                </a:r>
                <a:r>
                  <a:rPr lang="en-US" dirty="0" err="1"/>
                  <a:t>Pr</a:t>
                </a:r>
                <a:r>
                  <a:rPr lang="en-US" dirty="0"/>
                  <a:t>(Origin=Europe)/</a:t>
                </a:r>
                <a:r>
                  <a:rPr lang="en-US" dirty="0" err="1"/>
                  <a:t>Pr</a:t>
                </a:r>
                <a:r>
                  <a:rPr lang="en-US" dirty="0"/>
                  <a:t>(Origin=Asia) | </a:t>
                </a:r>
                <a:r>
                  <a:rPr lang="en-US" dirty="0" err="1"/>
                  <a:t>DriveTrain</a:t>
                </a:r>
                <a:r>
                  <a:rPr lang="en-US" dirty="0"/>
                  <a:t>=AWD)</a:t>
                </a:r>
                <a:br>
                  <a:rPr lang="en-US" dirty="0"/>
                </a:br>
                <a:r>
                  <a:rPr lang="en-US" dirty="0"/>
                  <a:t>   -  log</a:t>
                </a:r>
                <a:r>
                  <a:rPr lang="en-US" baseline="-25000" dirty="0"/>
                  <a:t>e</a:t>
                </a:r>
                <a:r>
                  <a:rPr lang="en-US" dirty="0"/>
                  <a:t>(</a:t>
                </a:r>
                <a:r>
                  <a:rPr lang="en-US" dirty="0" err="1"/>
                  <a:t>Pr</a:t>
                </a:r>
                <a:r>
                  <a:rPr lang="en-US" dirty="0"/>
                  <a:t>(Origin=Europe)/</a:t>
                </a:r>
                <a:r>
                  <a:rPr lang="en-US" dirty="0" err="1"/>
                  <a:t>Pr</a:t>
                </a:r>
                <a:r>
                  <a:rPr lang="en-US" dirty="0"/>
                  <a:t>(Origin=Asia) | </a:t>
                </a:r>
                <a:r>
                  <a:rPr lang="en-US" dirty="0" err="1"/>
                  <a:t>DriveTrain</a:t>
                </a:r>
                <a:r>
                  <a:rPr lang="en-US" dirty="0"/>
                  <a:t>=RWD) </a:t>
                </a:r>
                <a:br>
                  <a:rPr lang="en-US" dirty="0"/>
                </a:br>
                <a:r>
                  <a:rPr lang="en-US" dirty="0"/>
                  <a:t>= -0.873406</a:t>
                </a:r>
              </a:p>
              <a:p>
                <a:pPr marL="514350" lvl="1" indent="-514350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Europe</m:t>
                        </m:r>
                        <m:r>
                          <m:rPr>
                            <m:nor/>
                          </m:rPr>
                          <a:rPr lang="en-US" dirty="0"/>
                          <m:t>)/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Asia</m:t>
                        </m:r>
                        <m:r>
                          <m:rPr>
                            <m:nor/>
                          </m:rPr>
                          <a:rPr lang="en-US" dirty="0"/>
                          <m:t>) | </m:t>
                        </m:r>
                        <m:r>
                          <m:rPr>
                            <m:nor/>
                          </m:rPr>
                          <a:rPr lang="en-US" dirty="0"/>
                          <m:t>DriveTrain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Europe</m:t>
                        </m:r>
                        <m:r>
                          <m:rPr>
                            <m:nor/>
                          </m:rPr>
                          <a:rPr lang="en-US" dirty="0"/>
                          <m:t>)/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Asia</m:t>
                        </m:r>
                        <m:r>
                          <m:rPr>
                            <m:nor/>
                          </m:rPr>
                          <a:rPr lang="en-US" dirty="0"/>
                          <m:t>) | </m:t>
                        </m:r>
                        <m:r>
                          <m:rPr>
                            <m:nor/>
                          </m:rPr>
                          <a:rPr lang="en-US" dirty="0"/>
                          <m:t>DriveTrain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RWD</m:t>
                        </m:r>
                      </m:den>
                    </m:f>
                  </m:oMath>
                </a14:m>
                <a:r>
                  <a:rPr lang="en-US" dirty="0"/>
                  <a:t> = exp(-0.873406) = 0.417527 </a:t>
                </a:r>
              </a:p>
              <a:p>
                <a:pPr marL="514350" lvl="1" indent="-514350">
                  <a:spcBef>
                    <a:spcPts val="1000"/>
                  </a:spcBef>
                </a:pPr>
                <a:r>
                  <a:rPr lang="en-US" dirty="0"/>
                  <a:t>Interpretation: if only the </a:t>
                </a:r>
                <a:r>
                  <a:rPr lang="en-US" dirty="0" err="1"/>
                  <a:t>DriveTrain</a:t>
                </a:r>
                <a:r>
                  <a:rPr lang="en-US" dirty="0"/>
                  <a:t> of a car is changed from RWD to AWD while keeping all other predictors the same, the odds of Made in Europe versus Made in Asia will shrink by a factor of 0.417527.</a:t>
                </a:r>
                <a:endParaRPr lang="en-US" sz="3200" dirty="0"/>
              </a:p>
              <a:p>
                <a:endParaRPr lang="en-US" sz="3200" dirty="0"/>
              </a:p>
              <a:p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AC67A-CF93-43A9-89C4-5E42AC36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43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(Compare USA to Europe)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1" indent="-514350"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Pr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Origin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Europe</m:t>
                        </m:r>
                        <m:r>
                          <m:rPr>
                            <m:nor/>
                          </m:rPr>
                          <a:rPr lang="en-US" sz="2000" dirty="0"/>
                          <m:t>)/</m:t>
                        </m:r>
                        <m:r>
                          <m:rPr>
                            <m:nor/>
                          </m:rPr>
                          <a:rPr lang="en-US" sz="2000" dirty="0"/>
                          <m:t>Pr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Origin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USA</m:t>
                        </m:r>
                        <m:r>
                          <m:rPr>
                            <m:nor/>
                          </m:rPr>
                          <a:rPr lang="en-US" sz="2000" dirty="0"/>
                          <m:t>) | </m:t>
                        </m:r>
                        <m:r>
                          <m:rPr>
                            <m:nor/>
                          </m:rPr>
                          <a:rPr lang="en-US" sz="20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Pr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Origin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Europe</m:t>
                        </m:r>
                        <m:r>
                          <m:rPr>
                            <m:nor/>
                          </m:rPr>
                          <a:rPr lang="en-US" sz="2000" dirty="0"/>
                          <m:t>)/</m:t>
                        </m:r>
                        <m:r>
                          <m:rPr>
                            <m:nor/>
                          </m:rPr>
                          <a:rPr lang="en-US" sz="2000" dirty="0"/>
                          <m:t>Pr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Origin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USA</m:t>
                        </m:r>
                        <m:r>
                          <m:rPr>
                            <m:nor/>
                          </m:rPr>
                          <a:rPr lang="en-US" sz="2000" dirty="0"/>
                          <m:t>) | </m:t>
                        </m:r>
                        <m:r>
                          <m:rPr>
                            <m:nor/>
                          </m:rPr>
                          <a:rPr lang="en-US" sz="20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dirty="0"/>
                          <m:t>RWD</m:t>
                        </m:r>
                      </m:den>
                    </m:f>
                  </m:oMath>
                </a14:m>
                <a:r>
                  <a:rPr lang="en-US" sz="2000" dirty="0"/>
                  <a:t> =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Europe</m:t>
                        </m:r>
                        <m:r>
                          <m:rPr>
                            <m:nor/>
                          </m:rPr>
                          <a:rPr lang="en-US" sz="1800" dirty="0"/>
                          <m:t>)/</m:t>
                        </m:r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Asia</m:t>
                        </m:r>
                        <m:r>
                          <m:rPr>
                            <m:nor/>
                          </m:rPr>
                          <a:rPr lang="en-US" sz="1800" dirty="0"/>
                          <m:t>) | </m:t>
                        </m:r>
                        <m:r>
                          <m:rPr>
                            <m:nor/>
                          </m:rPr>
                          <a:rPr lang="en-US" sz="18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Europe</m:t>
                        </m:r>
                        <m:r>
                          <m:rPr>
                            <m:nor/>
                          </m:rPr>
                          <a:rPr lang="en-US" sz="1800" dirty="0"/>
                          <m:t>)/</m:t>
                        </m:r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Asia</m:t>
                        </m:r>
                        <m:r>
                          <m:rPr>
                            <m:nor/>
                          </m:rPr>
                          <a:rPr lang="en-US" sz="1800" dirty="0"/>
                          <m:t>) | </m:t>
                        </m:r>
                        <m:r>
                          <m:rPr>
                            <m:nor/>
                          </m:rPr>
                          <a:rPr lang="en-US" sz="18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RWD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Symbol MT" panose="05050102010706020507" pitchFamily="18" charset="2"/>
                  </a:rPr>
                  <a:t>/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USA</m:t>
                        </m:r>
                        <m:r>
                          <m:rPr>
                            <m:nor/>
                          </m:rPr>
                          <a:rPr lang="en-US" sz="1800" dirty="0"/>
                          <m:t>)/</m:t>
                        </m:r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Asia</m:t>
                        </m:r>
                        <m:r>
                          <m:rPr>
                            <m:nor/>
                          </m:rPr>
                          <a:rPr lang="en-US" sz="1800" dirty="0"/>
                          <m:t>) | </m:t>
                        </m:r>
                        <m:r>
                          <m:rPr>
                            <m:nor/>
                          </m:rPr>
                          <a:rPr lang="en-US" sz="18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USA</m:t>
                        </m:r>
                        <m:r>
                          <m:rPr>
                            <m:nor/>
                          </m:rPr>
                          <a:rPr lang="en-US" sz="1800" dirty="0"/>
                          <m:t>)/</m:t>
                        </m:r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Asia</m:t>
                        </m:r>
                        <m:r>
                          <m:rPr>
                            <m:nor/>
                          </m:rPr>
                          <a:rPr lang="en-US" sz="1800" dirty="0"/>
                          <m:t>) | </m:t>
                        </m:r>
                        <m:r>
                          <m:rPr>
                            <m:nor/>
                          </m:rPr>
                          <a:rPr lang="en-US" sz="18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RWD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514350" lvl="1" indent="-514350">
                  <a:spcBef>
                    <a:spcPts val="1000"/>
                  </a:spcBef>
                </a:pPr>
                <a:endParaRPr lang="en-US" dirty="0"/>
              </a:p>
              <a:p>
                <a:pPr marL="514350" lvl="1" indent="-514350">
                  <a:spcBef>
                    <a:spcPts val="1000"/>
                  </a:spcBef>
                </a:pPr>
                <a:r>
                  <a:rPr lang="en-US" dirty="0"/>
                  <a:t>exp(-0.873406) </a:t>
                </a:r>
                <a:r>
                  <a:rPr lang="en-US" dirty="0">
                    <a:sym typeface="Symbol MT" panose="05050102010706020507" pitchFamily="18" charset="2"/>
                  </a:rPr>
                  <a:t>/ </a:t>
                </a:r>
                <a:r>
                  <a:rPr lang="en-US" dirty="0"/>
                  <a:t>exp(-1.328555)</a:t>
                </a:r>
                <a:br>
                  <a:rPr lang="en-US" dirty="0"/>
                </a:br>
                <a:r>
                  <a:rPr lang="en-US" dirty="0"/>
                  <a:t>= exp(-0.873406 – (-1.328555))</a:t>
                </a:r>
                <a:br>
                  <a:rPr lang="en-US" dirty="0"/>
                </a:br>
                <a:r>
                  <a:rPr lang="en-US" dirty="0"/>
                  <a:t>= exp(0.455149) = 1.576408</a:t>
                </a:r>
              </a:p>
              <a:p>
                <a:pPr marL="514350" lvl="1" indent="-514350">
                  <a:spcBef>
                    <a:spcPts val="1000"/>
                  </a:spcBef>
                </a:pPr>
                <a:r>
                  <a:rPr lang="en-US" dirty="0"/>
                  <a:t>Interpretation: if only the </a:t>
                </a:r>
                <a:r>
                  <a:rPr lang="en-US" dirty="0" err="1"/>
                  <a:t>DriveTrain</a:t>
                </a:r>
                <a:r>
                  <a:rPr lang="en-US" dirty="0"/>
                  <a:t> of a car is changed from RWD to AWD while keeping all other predictors the same, the odds of Made in Europe versus Made in USA will magnify by a factor of 1.576408.</a:t>
                </a:r>
              </a:p>
              <a:p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D9C88-5456-4BB8-9920-C3A7AD8D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5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for a Nominal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the nominal variable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 has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600" dirty="0"/>
                  <a:t> outcomes, namely,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 odds in favor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600" dirty="0"/>
                  <a:t> against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600" dirty="0"/>
                  <a:t> is the ratio by dividing the probability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600" dirty="0"/>
                  <a:t> occurring by the probability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600" dirty="0"/>
                  <a:t> is occurring. Mathematically, this odds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600" dirty="0"/>
                  <a:t>.</a:t>
                </a:r>
                <a:br>
                  <a:rPr lang="en-US" sz="2600" dirty="0"/>
                </a:b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420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8E28297-EFB2-46A9-8CB3-0B12BAF09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507532"/>
                  </p:ext>
                </p:extLst>
              </p:nvPr>
            </p:nvGraphicFramePr>
            <p:xfrm>
              <a:off x="3096209" y="4001294"/>
              <a:ext cx="6178420" cy="2267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6329">
                      <a:extLst>
                        <a:ext uri="{9D8B030D-6E8A-4147-A177-3AD203B41FA5}">
                          <a16:colId xmlns:a16="http://schemas.microsoft.com/office/drawing/2014/main" val="2531881027"/>
                        </a:ext>
                      </a:extLst>
                    </a:gridCol>
                    <a:gridCol w="1796329">
                      <a:extLst>
                        <a:ext uri="{9D8B030D-6E8A-4147-A177-3AD203B41FA5}">
                          <a16:colId xmlns:a16="http://schemas.microsoft.com/office/drawing/2014/main" val="182577854"/>
                        </a:ext>
                      </a:extLst>
                    </a:gridCol>
                    <a:gridCol w="2585762">
                      <a:extLst>
                        <a:ext uri="{9D8B030D-6E8A-4147-A177-3AD203B41FA5}">
                          <a16:colId xmlns:a16="http://schemas.microsoft.com/office/drawing/2014/main" val="2046655721"/>
                        </a:ext>
                      </a:extLst>
                    </a:gridCol>
                  </a:tblGrid>
                  <a:tr h="377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Odds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579451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4364701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Less than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471402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 to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214818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dirty="0"/>
                            <a:t>Greater than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9093697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Infinity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4276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8E28297-EFB2-46A9-8CB3-0B12BAF09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507532"/>
                  </p:ext>
                </p:extLst>
              </p:nvPr>
            </p:nvGraphicFramePr>
            <p:xfrm>
              <a:off x="3096209" y="4001294"/>
              <a:ext cx="6178420" cy="2267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6329">
                      <a:extLst>
                        <a:ext uri="{9D8B030D-6E8A-4147-A177-3AD203B41FA5}">
                          <a16:colId xmlns:a16="http://schemas.microsoft.com/office/drawing/2014/main" val="2531881027"/>
                        </a:ext>
                      </a:extLst>
                    </a:gridCol>
                    <a:gridCol w="1796329">
                      <a:extLst>
                        <a:ext uri="{9D8B030D-6E8A-4147-A177-3AD203B41FA5}">
                          <a16:colId xmlns:a16="http://schemas.microsoft.com/office/drawing/2014/main" val="182577854"/>
                        </a:ext>
                      </a:extLst>
                    </a:gridCol>
                    <a:gridCol w="2585762">
                      <a:extLst>
                        <a:ext uri="{9D8B030D-6E8A-4147-A177-3AD203B41FA5}">
                          <a16:colId xmlns:a16="http://schemas.microsoft.com/office/drawing/2014/main" val="2046655721"/>
                        </a:ext>
                      </a:extLst>
                    </a:gridCol>
                  </a:tblGrid>
                  <a:tr h="3779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9" t="-6452" r="-245424" b="-5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9" t="-6452" r="-145424" b="-5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Odds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579451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4364701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Less than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471402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 to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214818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dirty="0"/>
                            <a:t>Greater than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9093697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Infinity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4276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45191-76DE-45ED-A92D-0F690068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32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Mid-Term Test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15539" cy="4351338"/>
          </a:xfrm>
        </p:spPr>
        <p:txBody>
          <a:bodyPr>
            <a:normAutofit/>
          </a:bodyPr>
          <a:lstStyle/>
          <a:p>
            <a:r>
              <a:rPr lang="en-US" dirty="0"/>
              <a:t>Open-book take-home test</a:t>
            </a:r>
          </a:p>
          <a:p>
            <a:r>
              <a:rPr lang="en-US" dirty="0"/>
              <a:t>Questions are available on Blackboard</a:t>
            </a:r>
          </a:p>
          <a:p>
            <a:r>
              <a:rPr lang="en-US" dirty="0"/>
              <a:t>Submit ALL answer online</a:t>
            </a:r>
          </a:p>
          <a:p>
            <a:r>
              <a:rPr lang="en-US" dirty="0"/>
              <a:t>No need to submit Python codes</a:t>
            </a:r>
          </a:p>
          <a:p>
            <a:r>
              <a:rPr lang="en-US" dirty="0"/>
              <a:t>Submit before 11:59 pm on Tuesday, October 20, 2020</a:t>
            </a:r>
          </a:p>
          <a:p>
            <a:r>
              <a:rPr lang="en-US" dirty="0"/>
              <a:t>No exceptions for late submission</a:t>
            </a:r>
          </a:p>
          <a:p>
            <a:r>
              <a:rPr lang="en-US" dirty="0"/>
              <a:t>Count 25% toward your course grade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10592E-3312-4EA2-8736-4C2EAC5C2F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1147763"/>
            <a:ext cx="3539458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80311-2BAA-4161-8467-042E4E82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for a Nominal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the nominal variable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 has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600" dirty="0"/>
                  <a:t> outcomes, namely,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There are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/>
                  <a:t> different pairs of odds, but </a:t>
                </a:r>
                <a:r>
                  <a:rPr lang="en-US" sz="2600" u="sng" dirty="0"/>
                  <a:t>ALL</a:t>
                </a:r>
                <a:r>
                  <a:rPr lang="en-US" sz="2600" dirty="0"/>
                  <a:t> we need to know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/>
                  <a:t>  pairs of odds.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It is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6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Therefore, all we need are these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/>
                  <a:t>  pairs of odds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=1,…,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32FD8-EE74-4185-A8F8-3A64B032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4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Examples of Odds for a Nominal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3DF426-E20E-4139-9110-860B9C52C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034544"/>
              </p:ext>
            </p:extLst>
          </p:nvPr>
        </p:nvGraphicFramePr>
        <p:xfrm>
          <a:off x="838199" y="3664838"/>
          <a:ext cx="10515601" cy="141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476">
                  <a:extLst>
                    <a:ext uri="{9D8B030D-6E8A-4147-A177-3AD203B41FA5}">
                      <a16:colId xmlns:a16="http://schemas.microsoft.com/office/drawing/2014/main" val="3298839232"/>
                    </a:ext>
                  </a:extLst>
                </a:gridCol>
                <a:gridCol w="2179476">
                  <a:extLst>
                    <a:ext uri="{9D8B030D-6E8A-4147-A177-3AD203B41FA5}">
                      <a16:colId xmlns:a16="http://schemas.microsoft.com/office/drawing/2014/main" val="4164241686"/>
                    </a:ext>
                  </a:extLst>
                </a:gridCol>
                <a:gridCol w="6156649">
                  <a:extLst>
                    <a:ext uri="{9D8B030D-6E8A-4147-A177-3AD203B41FA5}">
                      <a16:colId xmlns:a16="http://schemas.microsoft.com/office/drawing/2014/main" val="3474072189"/>
                    </a:ext>
                  </a:extLst>
                </a:gridCol>
              </a:tblGrid>
              <a:tr h="4701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Favor 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Against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Odds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027855"/>
                  </a:ext>
                </a:extLst>
              </a:tr>
              <a:tr h="4701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Origin = 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Origin = 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Prob(Origin = Asia) / Prob(Origin = USA)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249225"/>
                  </a:ext>
                </a:extLst>
              </a:tr>
              <a:tr h="4701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Origin =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Origin = 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Prob(Origin = Europe) / Prob(Origin = USA)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6983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26ACAD4-CC0C-478E-9F5E-9CCCD6E2B1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 nominal outcome is Origin, the original region of the car manufacturer.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Three categories: Asia, Europe, and USA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600" dirty="0"/>
                  <a:t>, so 2 distinct pairs of odds are sufficient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26ACAD4-CC0C-478E-9F5E-9CCCD6E2B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928" t="-1120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7F8EF-46BF-4A29-AABB-FC2520CE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7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Express Odds as a Ratio of Two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11161F7-735A-4328-B07D-0621A84E51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512400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11161F7-735A-4328-B07D-0621A84E51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512400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713C2-8F95-40C4-A927-CA7717E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0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Express Odds as a Ratio of Two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3953C74-D684-4FE2-810A-42C35E71CD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349204" cy="42809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BE2CBC-0DB2-4EC1-9215-4B5CCA1F1E57}"/>
              </a:ext>
            </a:extLst>
          </p:cNvPr>
          <p:cNvSpPr txBox="1">
            <a:spLocks/>
          </p:cNvSpPr>
          <p:nvPr/>
        </p:nvSpPr>
        <p:spPr>
          <a:xfrm>
            <a:off x="1004596" y="1946923"/>
            <a:ext cx="10024188" cy="387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The odds of winning the Powerball drawing is 1 in 292 million.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Interpretation: the probability of not winning the Powerball is 292 million times of the probability of winning the Powerball.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Let p denotes the probability of winning the Powerball, then (1 – p) is the probability of not winning the Powerball.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The odds statement implies (1 – p) / p = 292 x 10</a:t>
            </a:r>
            <a:r>
              <a:rPr lang="en-US" sz="2600" baseline="30000" dirty="0">
                <a:solidFill>
                  <a:schemeClr val="bg1"/>
                </a:solidFill>
              </a:rPr>
              <a:t>6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p = 1 / (1 + 292 x 10</a:t>
            </a:r>
            <a:r>
              <a:rPr lang="en-US" sz="2600" baseline="30000" dirty="0">
                <a:solidFill>
                  <a:schemeClr val="bg1"/>
                </a:solidFill>
              </a:rPr>
              <a:t>6</a:t>
            </a:r>
            <a:r>
              <a:rPr lang="en-US" sz="2600" dirty="0">
                <a:solidFill>
                  <a:schemeClr val="bg1"/>
                </a:solidFill>
              </a:rPr>
              <a:t>) = 3.42 x 10</a:t>
            </a:r>
            <a:r>
              <a:rPr lang="en-US" sz="2600" baseline="30000" dirty="0">
                <a:solidFill>
                  <a:schemeClr val="bg1"/>
                </a:solidFill>
              </a:rPr>
              <a:t>-9</a:t>
            </a:r>
            <a:r>
              <a:rPr lang="en-US" sz="2600" dirty="0">
                <a:solidFill>
                  <a:schemeClr val="bg1"/>
                </a:solidFill>
              </a:rPr>
              <a:t> = 0.000 000 003 42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9EC1C-2531-4425-B18A-8FB5E58C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0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11502</TotalTime>
  <Words>6924</Words>
  <Application>Microsoft Office PowerPoint</Application>
  <PresentationFormat>Widescreen</PresentationFormat>
  <Paragraphs>1871</Paragraphs>
  <Slides>50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Book Antiqua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   CS 484 Intro to Machine Learning</vt:lpstr>
      <vt:lpstr>Week 8 Agenda: Logistic Regression, Interactions, Parameters</vt:lpstr>
      <vt:lpstr>Odds for a Binary Outcome</vt:lpstr>
      <vt:lpstr>Odds for a Binary Outcome</vt:lpstr>
      <vt:lpstr>Odds for a Nominal Outcome</vt:lpstr>
      <vt:lpstr>Odds for a Nominal Outcome</vt:lpstr>
      <vt:lpstr>Examples of Odds for a Nominal Outcome</vt:lpstr>
      <vt:lpstr>Express Odds as a Ratio of Two Numbers</vt:lpstr>
      <vt:lpstr>Express Odds as a Ratio of Two Numbers</vt:lpstr>
      <vt:lpstr>Odds Ratio (OR)</vt:lpstr>
      <vt:lpstr>Odds Ratio (OR)</vt:lpstr>
      <vt:lpstr>Example of Odds Ratio</vt:lpstr>
      <vt:lpstr>Example of Odds Ratio</vt:lpstr>
      <vt:lpstr>Interactions Among Predictors </vt:lpstr>
      <vt:lpstr>Interactions Among Predictors </vt:lpstr>
      <vt:lpstr>Interactions Among Predictors </vt:lpstr>
      <vt:lpstr>Interactions Among Predictors </vt:lpstr>
      <vt:lpstr>Interactions Among Predictors  </vt:lpstr>
      <vt:lpstr>Intrinsic Aliasing in Design (aka Model) Matrix</vt:lpstr>
      <vt:lpstr>Intrinsic Aliasing in Design (aka Model) Matrix</vt:lpstr>
      <vt:lpstr>Locate the Aliased Columns</vt:lpstr>
      <vt:lpstr>Locate the Aliased Columns</vt:lpstr>
      <vt:lpstr>Locate the Aliased Columns</vt:lpstr>
      <vt:lpstr>Locate the Aliased Columns (*)</vt:lpstr>
      <vt:lpstr>Aliasing Detection (Besides SWEEP Operator)</vt:lpstr>
      <vt:lpstr>Intrinsic Aliasing in Design (aka Model) Matrix</vt:lpstr>
      <vt:lpstr>Example of Interaction Effect</vt:lpstr>
      <vt:lpstr> </vt:lpstr>
      <vt:lpstr>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Predicted Probabilities</vt:lpstr>
      <vt:lpstr>MNL: Predicted Probabilities</vt:lpstr>
      <vt:lpstr>A Common Question about Logistic Model</vt:lpstr>
      <vt:lpstr>Odds Ratio Estimates</vt:lpstr>
      <vt:lpstr>Odds Ratio Estimates</vt:lpstr>
      <vt:lpstr>Odds Ratio</vt:lpstr>
      <vt:lpstr>Odds Ratio</vt:lpstr>
      <vt:lpstr>Odds Ratio</vt:lpstr>
      <vt:lpstr>Odds Ratio</vt:lpstr>
      <vt:lpstr>Odds Ratio (Compare USA to Europe)</vt:lpstr>
      <vt:lpstr>Mid-Term Test 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1921</cp:revision>
  <cp:lastPrinted>2014-06-20T14:10:14Z</cp:lastPrinted>
  <dcterms:created xsi:type="dcterms:W3CDTF">2014-05-31T22:30:28Z</dcterms:created>
  <dcterms:modified xsi:type="dcterms:W3CDTF">2020-10-15T01:51:13Z</dcterms:modified>
</cp:coreProperties>
</file>