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da-D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da-DK"/>
              <a:t>The structure of a C++ program</a:t>
            </a:r>
            <a:endParaRPr lang="x-none" alt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da-DK">
                <a:sym typeface="+mn-ea"/>
              </a:rPr>
              <a:t>FRC team # 4941 Programming team</a:t>
            </a:r>
            <a:endParaRPr lang="x-none" altLang="da-DK"/>
          </a:p>
          <a:p>
            <a:r>
              <a:rPr lang="x-none" altLang="da-DK" sz="1400">
                <a:sym typeface="+mn-ea"/>
              </a:rPr>
              <a:t>2018 DV Tate Testa</a:t>
            </a:r>
            <a:endParaRPr lang="x-none" altLang="da-DK" sz="1400">
              <a:sym typeface="+mn-ea"/>
            </a:endParaRPr>
          </a:p>
          <a:p>
            <a:endParaRPr lang="x-none" altLang="da-DK"/>
          </a:p>
          <a:p>
            <a:endParaRPr lang="da-DK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a-DK"/>
              <a:t>The simplest C++ program</a:t>
            </a:r>
            <a:endParaRPr lang="x-none" altLang="da-DK"/>
          </a:p>
        </p:txBody>
      </p:sp>
      <p:sp>
        <p:nvSpPr>
          <p:cNvPr id="4" name="TextBox 3"/>
          <p:cNvSpPr txBox="1"/>
          <p:nvPr/>
        </p:nvSpPr>
        <p:spPr>
          <a:xfrm>
            <a:off x="715645" y="1426210"/>
            <a:ext cx="10735945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da-DK" sz="2400"/>
              <a:t>This program is the simplest C++ program you can have. It does absolutely nothing.</a:t>
            </a:r>
            <a:endParaRPr lang="x-none" altLang="da-DK" sz="24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da-DK" sz="2400">
                <a:sym typeface="+mn-ea"/>
              </a:rPr>
              <a:t>The important thing to note here is that there has to be an </a:t>
            </a:r>
            <a:r>
              <a:rPr lang="x-none" altLang="da-DK" sz="2400">
                <a:latin typeface="Hack" charset="0"/>
                <a:sym typeface="+mn-ea"/>
              </a:rPr>
              <a:t>int main() {  } </a:t>
            </a:r>
            <a:r>
              <a:rPr lang="x-none" altLang="da-DK" sz="2800">
                <a:sym typeface="+mn-ea"/>
              </a:rPr>
              <a:t>function in every C++ program.</a:t>
            </a:r>
            <a:endParaRPr lang="x-none" altLang="da-DK" sz="2800"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da-DK" sz="3200"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da-DK" sz="3200"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05390" y="6586220"/>
            <a:ext cx="20751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da-DK" sz="1200"/>
              <a:t>Note: we are talking about glibc</a:t>
            </a:r>
            <a:endParaRPr lang="x-none" altLang="da-DK" sz="1200"/>
          </a:p>
        </p:txBody>
      </p:sp>
      <p:pic>
        <p:nvPicPr>
          <p:cNvPr id="6" name="Picture 5" descr="gnome-shell-screenshot-YXNYB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575" y="3347085"/>
            <a:ext cx="6172835" cy="23596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a-DK"/>
              <a:t>A more advanced example - Hello World!</a:t>
            </a:r>
            <a:endParaRPr lang="x-none" alt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372870"/>
            <a:ext cx="11897360" cy="3075940"/>
          </a:xfrm>
        </p:spPr>
        <p:txBody>
          <a:bodyPr/>
          <a:p>
            <a:r>
              <a:rPr lang="x-none" altLang="da-DK" sz="1800"/>
              <a:t>Because C isn't built for any one particular purpose, the language itself doesn't include too much functionality out of the box. To account for this we need to use libraries.</a:t>
            </a:r>
            <a:endParaRPr lang="x-none" altLang="da-DK" sz="1800"/>
          </a:p>
          <a:p>
            <a:r>
              <a:rPr lang="x-none" altLang="da-DK" sz="1800"/>
              <a:t>In this example we used the library called </a:t>
            </a:r>
            <a:r>
              <a:rPr lang="x-none" altLang="da-DK" sz="1800">
                <a:latin typeface="Hack" charset="0"/>
              </a:rPr>
              <a:t>iostream </a:t>
            </a:r>
            <a:endParaRPr lang="x-none" altLang="da-DK" sz="1800">
              <a:latin typeface="Hack" charset="0"/>
            </a:endParaRPr>
          </a:p>
          <a:p>
            <a:r>
              <a:rPr lang="x-none" altLang="da-DK" sz="1800"/>
              <a:t>iostream provided us with </a:t>
            </a:r>
            <a:r>
              <a:rPr lang="x-none" altLang="da-DK" sz="1800">
                <a:latin typeface="Hack" charset="0"/>
              </a:rPr>
              <a:t>std::cout</a:t>
            </a:r>
            <a:endParaRPr lang="x-none" altLang="da-DK" sz="1800">
              <a:latin typeface="Hack" charset="0"/>
            </a:endParaRPr>
          </a:p>
          <a:p>
            <a:r>
              <a:rPr lang="x-none" altLang="da-DK" sz="1800"/>
              <a:t>if you didn't already guess, anything that starts with a </a:t>
            </a:r>
            <a:r>
              <a:rPr lang="x-none" altLang="da-DK" sz="1800">
                <a:latin typeface="Hack" charset="0"/>
              </a:rPr>
              <a:t>//</a:t>
            </a:r>
            <a:r>
              <a:rPr lang="x-none" altLang="da-DK" sz="1800"/>
              <a:t> is a comment and gets ignored by the compiler</a:t>
            </a:r>
            <a:endParaRPr lang="x-none" altLang="da-DK" sz="1800"/>
          </a:p>
          <a:p>
            <a:r>
              <a:rPr lang="x-none" altLang="da-DK" sz="1800"/>
              <a:t>Next we will run our program</a:t>
            </a:r>
            <a:endParaRPr lang="x-none" altLang="da-DK" sz="1800"/>
          </a:p>
        </p:txBody>
      </p:sp>
      <p:pic>
        <p:nvPicPr>
          <p:cNvPr id="5" name="Picture 4" descr="gnome-shell-screenshot-SNK5B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900" y="3702685"/>
            <a:ext cx="588581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gnome-shell-screenshot-FU4WB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4228465"/>
            <a:ext cx="6325235" cy="2633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a-DK"/>
              <a:t>Running a program (Unix, Linux, OSX, etc.)</a:t>
            </a:r>
            <a:endParaRPr lang="x-none" alt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da-DK"/>
              <a:t>C++ is a compiled language, so before you can run it you first have to compile it.</a:t>
            </a:r>
            <a:endParaRPr lang="x-none" altLang="da-DK"/>
          </a:p>
          <a:p>
            <a:r>
              <a:rPr lang="x-none" altLang="da-DK"/>
              <a:t>g++ is the C++ compiler</a:t>
            </a:r>
            <a:endParaRPr lang="x-none" altLang="da-DK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00730" y="4658360"/>
            <a:ext cx="3372485" cy="619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38290" y="4491355"/>
            <a:ext cx="36449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da-DK" sz="1400"/>
              <a:t>compile file "test.cpp" into program "test"</a:t>
            </a:r>
            <a:endParaRPr lang="x-none" altLang="da-DK" sz="1400"/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 flipV="1">
            <a:off x="2263775" y="5528310"/>
            <a:ext cx="2192655" cy="509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6430" y="5885180"/>
            <a:ext cx="148336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da-DK" sz="1400">
                <a:solidFill>
                  <a:schemeClr val="bg1"/>
                </a:solidFill>
              </a:rPr>
              <a:t>run program "test"</a:t>
            </a:r>
            <a:endParaRPr lang="x-none" altLang="da-DK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</Words>
  <Application>Kingsoft Office WPP</Application>
  <PresentationFormat>Widescreen</PresentationFormat>
  <Paragraphs>33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The structure of a C++ program</vt:lpstr>
      <vt:lpstr>The simplest C++ program</vt:lpstr>
      <vt:lpstr>A more advanced example - Hello World!</vt:lpstr>
      <vt:lpstr>Running a program (Unix, Linux, OSX, etc.)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structure of a C++ program</dc:title>
  <dc:creator>tate</dc:creator>
  <cp:lastModifiedBy>tate</cp:lastModifiedBy>
  <cp:revision>2</cp:revision>
  <dcterms:created xsi:type="dcterms:W3CDTF">2018-01-18T03:27:21Z</dcterms:created>
  <dcterms:modified xsi:type="dcterms:W3CDTF">2018-01-18T03:27:21Z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1030-10.1.0.5707</vt:lpwstr>
  </property>
</Properties>
</file>