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da-DK"/>
              <a:t>C/C++ datatypes</a:t>
            </a:r>
            <a:endParaRPr lang="x-none" alt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da-DK"/>
              <a:t>FRC team # 4941 Programming team</a:t>
            </a:r>
            <a:endParaRPr lang="x-none" altLang="da-DK"/>
          </a:p>
          <a:p>
            <a:r>
              <a:rPr lang="x-none" altLang="da-DK" sz="1200"/>
              <a:t>2018 DV Tate Testa</a:t>
            </a:r>
            <a:endParaRPr lang="x-none" altLang="da-DK" sz="1200"/>
          </a:p>
          <a:p>
            <a:endParaRPr lang="x-none" alt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The basics- typing systems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0" indent="-457200"/>
            <a:r>
              <a:rPr lang="x-none" altLang="da-DK"/>
              <a:t>C++ has variables similar to the ones you have in math, but they usually have longer names and can store more than just numbers.</a:t>
            </a:r>
            <a:endParaRPr lang="x-none" altLang="da-DK"/>
          </a:p>
          <a:p>
            <a:pPr marL="457200" lvl="0" indent="-457200"/>
            <a:r>
              <a:rPr lang="x-none" altLang="da-DK"/>
              <a:t>Before you can use a variable, you have to tell the compiler about it or </a:t>
            </a:r>
            <a:r>
              <a:rPr lang="x-none" altLang="da-DK" b="1"/>
              <a:t>declare</a:t>
            </a:r>
            <a:r>
              <a:rPr lang="x-none" altLang="da-DK"/>
              <a:t> it.</a:t>
            </a:r>
            <a:endParaRPr lang="x-none" altLang="da-DK"/>
          </a:p>
          <a:p>
            <a:pPr marL="457200" lvl="0" indent="-457200"/>
            <a:r>
              <a:rPr lang="x-none" altLang="da-DK"/>
              <a:t>The act of setting a variable is called </a:t>
            </a:r>
            <a:r>
              <a:rPr lang="x-none" altLang="da-DK" b="1"/>
              <a:t>defining </a:t>
            </a:r>
            <a:r>
              <a:rPr lang="x-none" altLang="da-DK"/>
              <a:t>the variable</a:t>
            </a:r>
            <a:endParaRPr lang="x-none" altLang="da-DK"/>
          </a:p>
          <a:p>
            <a:pPr marL="0" lvl="0" indent="0">
              <a:buNone/>
            </a:pPr>
            <a:endParaRPr lang="x-none" alt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Declaring variables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da-DK"/>
              <a:t>the general format for making a variable in C/C++ is as follows</a:t>
            </a:r>
            <a:endParaRPr lang="x-none" altLang="da-DK"/>
          </a:p>
          <a:p>
            <a:r>
              <a:rPr lang="x-none" altLang="da-DK">
                <a:latin typeface="Hack" charset="0"/>
              </a:rPr>
              <a:t>`type name = value;`</a:t>
            </a:r>
            <a:endParaRPr lang="x-none" altLang="da-DK">
              <a:latin typeface="Hack" charset="0"/>
            </a:endParaRPr>
          </a:p>
          <a:p>
            <a:r>
              <a:rPr lang="x-none" altLang="da-DK"/>
              <a:t>In the example the type is `char` or character and the value is a character </a:t>
            </a:r>
            <a:r>
              <a:rPr lang="x-none" altLang="da-DK" b="1"/>
              <a:t>literal </a:t>
            </a:r>
            <a:r>
              <a:rPr lang="x-none" altLang="da-DK"/>
              <a:t>(the way the data is represented in the syntax, in this case a single letter enclosed in single quotes)</a:t>
            </a:r>
            <a:endParaRPr lang="x-none" altLang="da-DK"/>
          </a:p>
          <a:p>
            <a:r>
              <a:rPr lang="x-none" altLang="da-DK"/>
              <a:t>If a variable doesn't change value it's declaration can start with </a:t>
            </a:r>
            <a:r>
              <a:rPr lang="x-none" altLang="da-DK">
                <a:latin typeface="Hack" charset="0"/>
              </a:rPr>
              <a:t>const</a:t>
            </a:r>
            <a:endParaRPr lang="x-none" altLang="da-DK"/>
          </a:p>
        </p:txBody>
      </p:sp>
      <p:pic>
        <p:nvPicPr>
          <p:cNvPr id="4" name="Picture 3" descr="gnome-shell-screenshot-ACXQC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5680" y="4674235"/>
            <a:ext cx="312356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Primitive Datatypes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da-DK"/>
              <a:t>There are several datatypes in C++ which are built into the language</a:t>
            </a:r>
            <a:endParaRPr lang="x-none" altLang="da-DK"/>
          </a:p>
          <a:p>
            <a:r>
              <a:rPr lang="x-none" altLang="da-DK">
                <a:sym typeface="+mn-ea"/>
              </a:rPr>
              <a:t>characters (letters)</a:t>
            </a:r>
            <a:endParaRPr lang="x-none" altLang="da-DK"/>
          </a:p>
          <a:p>
            <a:r>
              <a:rPr lang="x-none" altLang="da-DK"/>
              <a:t>integers (whole numbers)</a:t>
            </a:r>
            <a:endParaRPr lang="x-none" altLang="da-DK"/>
          </a:p>
          <a:p>
            <a:r>
              <a:rPr lang="x-none" altLang="da-DK"/>
              <a:t>floating point (decimals)</a:t>
            </a:r>
            <a:endParaRPr lang="x-none" altLang="da-DK"/>
          </a:p>
          <a:p>
            <a:r>
              <a:rPr lang="x-none" altLang="da-DK"/>
              <a:t>booleans (true/false values)</a:t>
            </a:r>
            <a:endParaRPr lang="x-none" altLang="da-DK"/>
          </a:p>
          <a:p>
            <a:r>
              <a:rPr lang="x-none" altLang="da-DK"/>
              <a:t>pointers * (memory addresses)</a:t>
            </a:r>
            <a:endParaRPr lang="x-none" altLang="da-DK"/>
          </a:p>
          <a:p>
            <a:endParaRPr lang="x-none" altLang="da-DK"/>
          </a:p>
          <a:p>
            <a:endParaRPr lang="x-none" altLang="da-DK"/>
          </a:p>
        </p:txBody>
      </p:sp>
      <p:sp>
        <p:nvSpPr>
          <p:cNvPr id="4" name="TextBox 3"/>
          <p:cNvSpPr txBox="1"/>
          <p:nvPr/>
        </p:nvSpPr>
        <p:spPr>
          <a:xfrm>
            <a:off x="10260330" y="6461760"/>
            <a:ext cx="1884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da-DK"/>
              <a:t>* = advanced topic</a:t>
            </a:r>
            <a:endParaRPr lang="x-none" altLang="da-D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Characters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da-DK"/>
              <a:t>Characters can represent any letter in the ascii charset</a:t>
            </a:r>
            <a:endParaRPr lang="x-none" altLang="da-DK"/>
          </a:p>
          <a:p>
            <a:r>
              <a:rPr lang="x-none" altLang="da-DK"/>
              <a:t>Characters store the ascii value of the character.</a:t>
            </a:r>
            <a:endParaRPr lang="x-none" altLang="da-DK"/>
          </a:p>
          <a:p>
            <a:r>
              <a:rPr lang="x-none" altLang="da-DK"/>
              <a:t>literal: single quote enclosed letters (ie - </a:t>
            </a:r>
            <a:r>
              <a:rPr lang="x-none" altLang="da-DK">
                <a:latin typeface="Hack" charset="0"/>
              </a:rPr>
              <a:t>'a'</a:t>
            </a:r>
            <a:r>
              <a:rPr lang="x-none" altLang="da-DK"/>
              <a:t>, </a:t>
            </a:r>
            <a:r>
              <a:rPr lang="x-none" altLang="da-DK">
                <a:latin typeface="Hack" charset="0"/>
              </a:rPr>
              <a:t>'\n'</a:t>
            </a:r>
            <a:r>
              <a:rPr lang="x-none" altLang="da-DK"/>
              <a:t>)</a:t>
            </a:r>
            <a:endParaRPr lang="x-none" altLang="da-DK"/>
          </a:p>
          <a:p>
            <a:endParaRPr lang="x-none" alt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2390" y="175260"/>
            <a:ext cx="3205480" cy="2131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Integers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55" y="1826895"/>
            <a:ext cx="11984355" cy="4351655"/>
          </a:xfrm>
        </p:spPr>
        <p:txBody>
          <a:bodyPr>
            <a:normAutofit lnSpcReduction="10000"/>
          </a:bodyPr>
          <a:p>
            <a:r>
              <a:rPr lang="x-none" altLang="da-DK"/>
              <a:t>Integers are the most common datatype in C++ and can be somewhat confusing.</a:t>
            </a:r>
            <a:endParaRPr lang="x-none" altLang="da-DK"/>
          </a:p>
          <a:p>
            <a:r>
              <a:rPr lang="x-none" altLang="da-DK"/>
              <a:t>Integers are used to store whole numbers</a:t>
            </a:r>
            <a:endParaRPr lang="x-none" altLang="da-DK"/>
          </a:p>
          <a:p>
            <a:r>
              <a:rPr lang="x-none" altLang="da-DK"/>
              <a:t>typename: </a:t>
            </a:r>
            <a:r>
              <a:rPr lang="x-none" altLang="da-DK">
                <a:latin typeface="Hack" charset="0"/>
              </a:rPr>
              <a:t>int</a:t>
            </a:r>
            <a:r>
              <a:rPr lang="x-none" altLang="da-DK"/>
              <a:t> (with </a:t>
            </a:r>
            <a:r>
              <a:rPr lang="x-none" altLang="da-DK">
                <a:latin typeface="Hack" charset="0"/>
              </a:rPr>
              <a:t>long</a:t>
            </a:r>
            <a:r>
              <a:rPr lang="x-none" altLang="da-DK"/>
              <a:t>, </a:t>
            </a:r>
            <a:r>
              <a:rPr lang="x-none" altLang="da-DK">
                <a:latin typeface="Hack" charset="0"/>
              </a:rPr>
              <a:t>short</a:t>
            </a:r>
            <a:r>
              <a:rPr lang="x-none" altLang="da-DK"/>
              <a:t>, </a:t>
            </a:r>
            <a:r>
              <a:rPr lang="x-none" altLang="da-DK">
                <a:latin typeface="Hack" charset="0"/>
              </a:rPr>
              <a:t>signed</a:t>
            </a:r>
            <a:r>
              <a:rPr lang="x-none" altLang="da-DK"/>
              <a:t>, and </a:t>
            </a:r>
            <a:r>
              <a:rPr lang="x-none" altLang="da-DK">
                <a:latin typeface="Hack" charset="0"/>
              </a:rPr>
              <a:t>unsigned</a:t>
            </a:r>
            <a:r>
              <a:rPr lang="x-none" altLang="da-DK"/>
              <a:t> modifiers) or </a:t>
            </a:r>
            <a:r>
              <a:rPr lang="x-none" altLang="da-DK">
                <a:latin typeface="Hack" charset="0"/>
              </a:rPr>
              <a:t>char</a:t>
            </a:r>
            <a:endParaRPr lang="x-none" altLang="da-DK">
              <a:latin typeface="Hack" charset="0"/>
            </a:endParaRPr>
          </a:p>
          <a:p>
            <a:r>
              <a:rPr lang="x-none" altLang="da-DK"/>
              <a:t>in C variables are assumed to be signed integers</a:t>
            </a:r>
            <a:endParaRPr lang="x-none" altLang="da-DK"/>
          </a:p>
          <a:p>
            <a:r>
              <a:rPr lang="x-none" altLang="da-DK"/>
              <a:t>Because we aren't guaranteed to know the size of the primitive integer types I reccomend using inttypes.h for fixed width integers.</a:t>
            </a:r>
            <a:endParaRPr lang="x-none" altLang="da-DK"/>
          </a:p>
          <a:p>
            <a:r>
              <a:rPr lang="x-none" altLang="da-DK"/>
              <a:t>literals: a whole number (suffixes can be used to specify type)</a:t>
            </a:r>
            <a:endParaRPr lang="x-none" altLang="da-DK"/>
          </a:p>
          <a:p>
            <a:r>
              <a:rPr lang="x-none" altLang="da-DK"/>
              <a:t>special literals: hexidecimal - </a:t>
            </a:r>
            <a:r>
              <a:rPr lang="x-none" altLang="da-DK">
                <a:latin typeface="Hack" charset="0"/>
              </a:rPr>
              <a:t>0xff</a:t>
            </a:r>
            <a:r>
              <a:rPr lang="x-none" altLang="da-DK"/>
              <a:t> (256), octal - </a:t>
            </a:r>
            <a:r>
              <a:rPr lang="x-none" altLang="da-DK">
                <a:latin typeface="Hack" charset="0"/>
              </a:rPr>
              <a:t>0400</a:t>
            </a:r>
            <a:r>
              <a:rPr lang="x-none" altLang="da-DK"/>
              <a:t> (256), binary - </a:t>
            </a:r>
            <a:r>
              <a:rPr lang="x-none" altLang="da-DK">
                <a:latin typeface="Hack" charset="0"/>
              </a:rPr>
              <a:t>0b11111111</a:t>
            </a:r>
            <a:r>
              <a:rPr lang="x-none" altLang="da-DK"/>
              <a:t> (256)</a:t>
            </a:r>
            <a:endParaRPr lang="x-none" altLang="da-DK"/>
          </a:p>
          <a:p>
            <a:endParaRPr lang="x-none" altLang="da-DK"/>
          </a:p>
        </p:txBody>
      </p:sp>
      <p:pic>
        <p:nvPicPr>
          <p:cNvPr id="5" name="Picture 4" descr="gnome-shell-screenshot-NK1NC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060" y="679450"/>
            <a:ext cx="2248535" cy="603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With and without inttypes.h</a:t>
            </a:r>
            <a:endParaRPr lang="x-none" altLang="da-DK"/>
          </a:p>
        </p:txBody>
      </p:sp>
      <p:pic>
        <p:nvPicPr>
          <p:cNvPr id="5" name="Picture 4" descr="gnome-shell-screenshot-PTPXC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7455" y="3082290"/>
            <a:ext cx="4599940" cy="3752215"/>
          </a:xfrm>
          <a:prstGeom prst="rect">
            <a:avLst/>
          </a:prstGeom>
        </p:spPr>
      </p:pic>
      <p:pic>
        <p:nvPicPr>
          <p:cNvPr id="6" name="Picture 5" descr="gnome-shell-screenshot-F5SKC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" y="3872230"/>
            <a:ext cx="2114550" cy="2704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635" y="1442720"/>
            <a:ext cx="117551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a-DK"/>
              <a:t>This lets us use integers of a specific size so that we know the maximum and minimum values they can represent</a:t>
            </a:r>
            <a:endParaRPr lang="x-none" altLang="da-DK"/>
          </a:p>
          <a:p>
            <a:r>
              <a:rPr lang="x-none" altLang="da-DK"/>
              <a:t>- typename: [u if unsigned]int[size]_t</a:t>
            </a:r>
            <a:endParaRPr lang="x-none" altLang="da-DK"/>
          </a:p>
          <a:p>
            <a:r>
              <a:rPr lang="x-none" altLang="da-DK"/>
              <a:t>- </a:t>
            </a:r>
            <a:endParaRPr lang="x-none" alt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Floating point numbers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da-DK"/>
              <a:t>Floating point numbers are used to store numbers which need to hold a decimal. They are better for math.</a:t>
            </a:r>
            <a:endParaRPr lang="x-none" altLang="da-DK"/>
          </a:p>
          <a:p>
            <a:r>
              <a:rPr lang="x-none" altLang="da-DK"/>
              <a:t>typename: float, double, long double</a:t>
            </a:r>
            <a:endParaRPr lang="x-none" altLang="da-DK"/>
          </a:p>
          <a:p>
            <a:r>
              <a:rPr lang="x-none" altLang="da-DK"/>
              <a:t>literal: </a:t>
            </a:r>
            <a:endParaRPr lang="x-none" altLang="da-DK"/>
          </a:p>
          <a:p>
            <a:pPr lvl="1"/>
            <a:r>
              <a:rPr lang="x-none" altLang="da-DK"/>
              <a:t>float: a number with a decimal and 'f'/'F' suffix (ie - 2.0f)</a:t>
            </a:r>
            <a:endParaRPr lang="x-none" altLang="da-DK"/>
          </a:p>
          <a:p>
            <a:pPr lvl="1"/>
            <a:r>
              <a:rPr lang="x-none" altLang="da-DK">
                <a:sym typeface="+mn-ea"/>
              </a:rPr>
              <a:t>double: a number with a decimal (ie - 2.0)</a:t>
            </a:r>
            <a:endParaRPr lang="x-none" altLang="da-DK"/>
          </a:p>
          <a:p>
            <a:pPr lvl="1"/>
            <a:r>
              <a:rPr lang="x-none" altLang="da-DK"/>
              <a:t>long double: a number with a decimal (ie - 2.0L)</a:t>
            </a:r>
            <a:endParaRPr lang="x-none" altLang="da-DK"/>
          </a:p>
          <a:p>
            <a:pPr lvl="0"/>
            <a:r>
              <a:rPr lang="x-none" altLang="da-DK"/>
              <a:t>A double is double the size of a float :)</a:t>
            </a:r>
            <a:endParaRPr lang="x-none" altLang="da-DK"/>
          </a:p>
          <a:p>
            <a:pPr lvl="0"/>
            <a:endParaRPr lang="x-none" alt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Booleans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da-DK"/>
              <a:t>useful for storing values where there are only 2 possible outcomes</a:t>
            </a:r>
            <a:endParaRPr lang="x-none" altLang="da-DK"/>
          </a:p>
          <a:p>
            <a:r>
              <a:rPr lang="x-none" altLang="da-DK"/>
              <a:t>zero evaluates to false and everything else evaluates to true</a:t>
            </a:r>
            <a:endParaRPr lang="x-none" altLang="da-DK"/>
          </a:p>
          <a:p>
            <a:r>
              <a:rPr lang="x-none" altLang="da-DK"/>
              <a:t>literal: true or false</a:t>
            </a:r>
            <a:endParaRPr lang="x-none" altLang="da-DK"/>
          </a:p>
          <a:p>
            <a:r>
              <a:rPr lang="x-none" altLang="da-DK"/>
              <a:t>typename: bool</a:t>
            </a:r>
            <a:endParaRPr lang="x-none" alt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Kingsoft Office WPP</Application>
  <PresentationFormat>Widescreen</PresentationFormat>
  <Paragraphs>75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C/C++ datatypes</vt:lpstr>
      <vt:lpstr>The basics- typing systems</vt:lpstr>
      <vt:lpstr>Declaring variables</vt:lpstr>
      <vt:lpstr>Primitive Datatypes</vt:lpstr>
      <vt:lpstr>Characters</vt:lpstr>
      <vt:lpstr>Integers</vt:lpstr>
      <vt:lpstr>With and without inttypes.h</vt:lpstr>
      <vt:lpstr>Floating point numbers</vt:lpstr>
      <vt:lpstr>Booleans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datatypes</dc:title>
  <dc:creator>tate</dc:creator>
  <cp:lastModifiedBy>tate</cp:lastModifiedBy>
  <cp:revision>19</cp:revision>
  <dcterms:created xsi:type="dcterms:W3CDTF">2018-01-18T03:26:55Z</dcterms:created>
  <dcterms:modified xsi:type="dcterms:W3CDTF">2018-01-18T03:26:55Z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1030-10.1.0.5707</vt:lpwstr>
  </property>
</Properties>
</file>