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da-D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da-DK"/>
              <a:t>Programming Robots</a:t>
            </a:r>
            <a:endParaRPr lang="x-none" alt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da-DK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a-DK"/>
              <a:t>LabVIEW</a:t>
            </a:r>
            <a:endParaRPr lang="x-none" alt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6260"/>
            <a:ext cx="5646420" cy="4351655"/>
          </a:xfrm>
        </p:spPr>
        <p:txBody>
          <a:bodyPr/>
          <a:p>
            <a:pPr lvl="0"/>
            <a:r>
              <a:rPr lang="x-none" altLang="da-DK"/>
              <a:t>it's a meme</a:t>
            </a:r>
            <a:endParaRPr lang="x-none" altLang="da-DK"/>
          </a:p>
          <a:p>
            <a:pPr lvl="0"/>
            <a:r>
              <a:rPr lang="x-none" altLang="da-DK"/>
              <a:t>lacks features</a:t>
            </a:r>
            <a:endParaRPr lang="x-none" altLang="da-DK"/>
          </a:p>
          <a:p>
            <a:pPr lvl="0"/>
            <a:r>
              <a:rPr lang="x-none" altLang="da-DK"/>
              <a:t>easy to use/learn</a:t>
            </a:r>
            <a:endParaRPr lang="x-none" altLang="da-DK"/>
          </a:p>
          <a:p>
            <a:pPr lvl="0"/>
            <a:r>
              <a:rPr lang="x-none" altLang="da-DK"/>
              <a:t>slow</a:t>
            </a:r>
            <a:endParaRPr lang="x-none" altLang="da-DK"/>
          </a:p>
          <a:p>
            <a:pPr lvl="0"/>
            <a:r>
              <a:rPr lang="x-none" altLang="da-DK"/>
              <a:t>strange bugs</a:t>
            </a:r>
            <a:endParaRPr lang="x-none" altLang="da-DK"/>
          </a:p>
          <a:p>
            <a:pPr lvl="0"/>
            <a:r>
              <a:rPr lang="x-none" altLang="da-DK"/>
              <a:t>expensive (can only install on one pc)</a:t>
            </a:r>
            <a:endParaRPr lang="x-none" altLang="da-DK"/>
          </a:p>
          <a:p>
            <a:pPr lvl="0"/>
            <a:r>
              <a:rPr lang="x-none" altLang="da-DK"/>
              <a:t>not real programming</a:t>
            </a:r>
            <a:endParaRPr lang="x-none" altLang="da-DK"/>
          </a:p>
          <a:p>
            <a:pPr lvl="0"/>
            <a:endParaRPr lang="x-none" alt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14535" y="43815"/>
            <a:ext cx="2578735" cy="3198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795" y="3780790"/>
            <a:ext cx="5774055" cy="30778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a-DK"/>
              <a:t>Java</a:t>
            </a:r>
            <a:endParaRPr lang="x-none" alt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070" y="1826260"/>
            <a:ext cx="7856855" cy="4351655"/>
          </a:xfrm>
        </p:spPr>
        <p:txBody>
          <a:bodyPr/>
          <a:p>
            <a:r>
              <a:rPr lang="x-none" altLang="da-DK"/>
              <a:t>Good for the AP computer science exam</a:t>
            </a:r>
            <a:endParaRPr lang="x-none" altLang="da-DK"/>
          </a:p>
          <a:p>
            <a:r>
              <a:rPr lang="x-none" altLang="da-DK"/>
              <a:t>Becoming a dead language</a:t>
            </a:r>
            <a:endParaRPr lang="x-none" altLang="da-DK"/>
          </a:p>
          <a:p>
            <a:r>
              <a:rPr lang="x-none" altLang="da-DK"/>
              <a:t>Very wordy, OOP and rigid constructs</a:t>
            </a:r>
            <a:endParaRPr lang="x-none" altLang="da-DK"/>
          </a:p>
          <a:p>
            <a:r>
              <a:rPr lang="x-none" altLang="da-DK"/>
              <a:t>Popular and well supported</a:t>
            </a:r>
            <a:endParaRPr lang="x-none" altLang="da-DK"/>
          </a:p>
          <a:p>
            <a:r>
              <a:rPr lang="x-none" altLang="da-DK"/>
              <a:t>Language not designed for this</a:t>
            </a:r>
            <a:endParaRPr lang="x-none" altLang="da-DK"/>
          </a:p>
          <a:p>
            <a:endParaRPr lang="x-none" alt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6170" y="81915"/>
            <a:ext cx="2183130" cy="2183130"/>
          </a:xfrm>
          <a:prstGeom prst="rect">
            <a:avLst/>
          </a:prstGeom>
        </p:spPr>
      </p:pic>
      <p:pic>
        <p:nvPicPr>
          <p:cNvPr id="6" name="Picture 5" descr="gnome-shell-screenshot-E5SFCZ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145" y="5578475"/>
            <a:ext cx="325691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a-DK"/>
              <a:t>Python</a:t>
            </a:r>
            <a:endParaRPr lang="x-none" alt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da-DK"/>
              <a:t>Slow</a:t>
            </a:r>
            <a:endParaRPr lang="x-none" altLang="da-DK"/>
          </a:p>
          <a:p>
            <a:r>
              <a:rPr lang="x-none" altLang="da-DK"/>
              <a:t>Easy to read and write</a:t>
            </a:r>
            <a:endParaRPr lang="x-none" altLang="da-DK"/>
          </a:p>
          <a:p>
            <a:r>
              <a:rPr lang="x-none" altLang="da-DK"/>
              <a:t>Supports a variety of programming styles</a:t>
            </a:r>
            <a:endParaRPr lang="x-none" altLang="da-DK"/>
          </a:p>
          <a:p>
            <a:r>
              <a:rPr lang="x-none" altLang="da-DK"/>
              <a:t>Growing in popularity</a:t>
            </a:r>
            <a:endParaRPr lang="x-none" altLang="da-DK"/>
          </a:p>
          <a:p>
            <a:r>
              <a:rPr lang="x-none" altLang="da-DK"/>
              <a:t>Still experimental (no official support)</a:t>
            </a:r>
            <a:endParaRPr lang="x-none" altLang="da-DK"/>
          </a:p>
          <a:p>
            <a:r>
              <a:rPr lang="x-none" altLang="da-DK"/>
              <a:t>Language/Interpreter not designed for this</a:t>
            </a:r>
            <a:endParaRPr lang="x-none" altLang="da-DK"/>
          </a:p>
          <a:p>
            <a:endParaRPr lang="x-none" altLang="da-DK"/>
          </a:p>
          <a:p>
            <a:endParaRPr lang="x-none" alt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2730" y="70485"/>
            <a:ext cx="1678305" cy="1678305"/>
          </a:xfrm>
          <a:prstGeom prst="rect">
            <a:avLst/>
          </a:prstGeom>
        </p:spPr>
      </p:pic>
      <p:pic>
        <p:nvPicPr>
          <p:cNvPr id="5" name="Picture 4" descr="gnome-shell-screenshot-QKHQCZ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035" y="5128260"/>
            <a:ext cx="3445510" cy="5353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a-DK"/>
              <a:t>C/C++</a:t>
            </a:r>
            <a:endParaRPr lang="x-none" alt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da-DK"/>
              <a:t>Hardest to learn</a:t>
            </a:r>
            <a:endParaRPr lang="x-none" altLang="da-DK"/>
          </a:p>
          <a:p>
            <a:r>
              <a:rPr lang="x-none" altLang="da-DK"/>
              <a:t>Concise</a:t>
            </a:r>
            <a:endParaRPr lang="x-none" altLang="da-DK"/>
          </a:p>
          <a:p>
            <a:r>
              <a:rPr lang="x-none" altLang="da-DK"/>
              <a:t>Most powerful</a:t>
            </a:r>
            <a:endParaRPr lang="x-none" altLang="da-DK"/>
          </a:p>
          <a:p>
            <a:r>
              <a:rPr lang="x-none" altLang="da-DK"/>
              <a:t>You can use this language for almost anything</a:t>
            </a:r>
            <a:endParaRPr lang="x-none" altLang="da-DK"/>
          </a:p>
          <a:p>
            <a:r>
              <a:rPr lang="x-none" altLang="da-DK"/>
              <a:t>Ideal language for this purpose</a:t>
            </a:r>
            <a:endParaRPr lang="x-none" altLang="da-DK"/>
          </a:p>
          <a:p>
            <a:r>
              <a:rPr lang="x-none" altLang="da-DK"/>
              <a:t>Allows direct hardware access if needed</a:t>
            </a:r>
            <a:endParaRPr lang="x-none" altLang="da-DK"/>
          </a:p>
          <a:p>
            <a:r>
              <a:rPr lang="x-none" altLang="da-DK"/>
              <a:t>Supports a diversity of programming styles.</a:t>
            </a:r>
            <a:endParaRPr lang="x-none" altLang="da-DK"/>
          </a:p>
          <a:p>
            <a:pPr marL="0" indent="0">
              <a:buNone/>
            </a:pPr>
            <a:endParaRPr lang="x-none" altLang="da-DK"/>
          </a:p>
          <a:p>
            <a:endParaRPr lang="x-none" altLang="da-DK"/>
          </a:p>
          <a:p>
            <a:endParaRPr lang="x-none" altLang="da-DK"/>
          </a:p>
          <a:p>
            <a:endParaRPr lang="x-none" alt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2285" y="5598795"/>
            <a:ext cx="3961765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x-none" alt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da-DK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Kingsoft Office WPP</Application>
  <PresentationFormat>Widescreen</PresentationFormat>
  <Paragraphs>47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Programming Robots</vt:lpstr>
      <vt:lpstr>LabVIEW</vt:lpstr>
      <vt:lpstr>Java</vt:lpstr>
      <vt:lpstr>Python</vt:lpstr>
      <vt:lpstr>C/C++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Robots</dc:title>
  <dc:creator>tate</dc:creator>
  <cp:lastModifiedBy>tate</cp:lastModifiedBy>
  <cp:revision>5</cp:revision>
  <dcterms:created xsi:type="dcterms:W3CDTF">2018-01-19T20:35:31Z</dcterms:created>
  <dcterms:modified xsi:type="dcterms:W3CDTF">2018-01-19T20:35:31Z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1030-10.1.0.5707</vt:lpwstr>
  </property>
</Properties>
</file>