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da-DK"/>
              <a:t>OOP C++</a:t>
            </a:r>
            <a:endParaRPr lang="x-none" alt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da-DK"/>
              <a:t>Person1 attacks person2</a:t>
            </a:r>
            <a:endParaRPr lang="x-none" altLang="da-DK"/>
          </a:p>
          <a:p>
            <a:r>
              <a:rPr lang="x-none" altLang="da-DK"/>
              <a:t>person1.attack(person2);</a:t>
            </a:r>
            <a:endParaRPr lang="x-none" altLang="da-DK"/>
          </a:p>
          <a:p>
            <a:r>
              <a:rPr lang="x-none" altLang="da-DK"/>
              <a:t>attack(person1, person2);</a:t>
            </a:r>
            <a:endParaRPr lang="x-none" alt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Terms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da-DK"/>
              <a:t>Object: data + functionality</a:t>
            </a:r>
            <a:endParaRPr lang="x-none" altLang="da-DK"/>
          </a:p>
          <a:p>
            <a:r>
              <a:rPr lang="x-none" altLang="da-DK"/>
              <a:t>Class: blueprint for object</a:t>
            </a:r>
            <a:endParaRPr lang="x-none" altLang="da-DK"/>
          </a:p>
          <a:p>
            <a:r>
              <a:rPr lang="x-none" altLang="da-DK"/>
              <a:t>Abstraction: hiding inner workings</a:t>
            </a:r>
            <a:endParaRPr lang="x-none" altLang="da-DK"/>
          </a:p>
          <a:p>
            <a:r>
              <a:rPr lang="x-none" altLang="da-DK"/>
              <a:t>Encapsulation: combining related things in one common object</a:t>
            </a:r>
            <a:endParaRPr lang="x-none" altLang="da-DK"/>
          </a:p>
          <a:p>
            <a:r>
              <a:rPr lang="x-none" altLang="da-DK"/>
              <a:t>Polymorphism: ability to use operator/function in more than one way</a:t>
            </a:r>
            <a:endParaRPr lang="x-none" altLang="da-DK"/>
          </a:p>
          <a:p>
            <a:r>
              <a:rPr lang="x-none" altLang="da-DK"/>
              <a:t>Overloading: redefining a function/operator to work on a new data type</a:t>
            </a:r>
            <a:endParaRPr lang="x-none" altLang="da-DK"/>
          </a:p>
          <a:p>
            <a:endParaRPr lang="x-none" alt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OOP example 1</a:t>
            </a:r>
            <a:endParaRPr lang="x-none" altLang="da-DK"/>
          </a:p>
        </p:txBody>
      </p:sp>
      <p:pic>
        <p:nvPicPr>
          <p:cNvPr id="4" name="Picture 3" descr="gnome-shell-screenshot-4I15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694815"/>
            <a:ext cx="6847840" cy="4819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8225" y="1658620"/>
            <a:ext cx="4660265" cy="475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/>
              <a:t>we created a new type </a:t>
            </a:r>
            <a:r>
              <a:rPr lang="x-none" altLang="da-DK">
                <a:latin typeface="Hack" charset="0"/>
                <a:ea typeface="Monospace" charset="0"/>
              </a:rPr>
              <a:t>Box</a:t>
            </a:r>
            <a:r>
              <a:rPr lang="x-none" altLang="da-DK"/>
              <a:t> which has properties/members </a:t>
            </a:r>
            <a:r>
              <a:rPr lang="x-none" altLang="da-DK">
                <a:latin typeface="Hack" charset="0"/>
              </a:rPr>
              <a:t>length</a:t>
            </a:r>
            <a:r>
              <a:rPr lang="x-none" altLang="da-DK"/>
              <a:t>, </a:t>
            </a:r>
            <a:r>
              <a:rPr lang="x-none" altLang="da-DK">
                <a:latin typeface="Hack" charset="0"/>
              </a:rPr>
              <a:t>width</a:t>
            </a:r>
            <a:r>
              <a:rPr lang="x-none" altLang="da-DK"/>
              <a:t>, and </a:t>
            </a:r>
            <a:r>
              <a:rPr lang="x-none" altLang="da-DK">
                <a:latin typeface="Hack" charset="0"/>
              </a:rPr>
              <a:t>height</a:t>
            </a:r>
            <a:endParaRPr lang="x-none" altLang="da-DK">
              <a:latin typeface="Hack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/>
              <a:t>we made an instance of our </a:t>
            </a:r>
            <a:r>
              <a:rPr lang="x-none" altLang="da-DK">
                <a:latin typeface="Hack" charset="0"/>
              </a:rPr>
              <a:t>Box</a:t>
            </a:r>
            <a:r>
              <a:rPr lang="x-none" altLang="da-DK"/>
              <a:t> class named </a:t>
            </a:r>
            <a:r>
              <a:rPr lang="x-none" altLang="da-DK">
                <a:latin typeface="Hack" charset="0"/>
              </a:rPr>
              <a:t>powerCube</a:t>
            </a:r>
            <a:endParaRPr lang="x-none" altLang="da-DK">
              <a:latin typeface="Hack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>
                <a:solidFill>
                  <a:srgbClr val="FF0000"/>
                </a:solidFill>
              </a:rPr>
              <a:t>Note: class definitions must end in </a:t>
            </a:r>
            <a:r>
              <a:rPr lang="x-none" altLang="da-DK">
                <a:solidFill>
                  <a:srgbClr val="FF0000"/>
                </a:solidFill>
                <a:latin typeface="Hack" charset="0"/>
              </a:rPr>
              <a:t>;</a:t>
            </a:r>
            <a:endParaRPr lang="x-none" altLang="da-DK">
              <a:solidFill>
                <a:srgbClr val="FF0000"/>
              </a:solidFill>
              <a:latin typeface="Hack" charset="0"/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>
                <a:solidFill>
                  <a:schemeClr val="tx1"/>
                </a:solidFill>
              </a:rPr>
              <a:t>we can access public object members using the dot operator</a:t>
            </a:r>
            <a:endParaRPr lang="x-none" altLang="da-DK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>
                <a:solidFill>
                  <a:schemeClr val="tx1"/>
                </a:solidFill>
              </a:rPr>
              <a:t>we set our new box object to the dimensions of the powercube using dot operator</a:t>
            </a:r>
            <a:endParaRPr lang="x-none" altLang="da-DK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>
                <a:solidFill>
                  <a:schemeClr val="tx1"/>
                </a:solidFill>
              </a:rPr>
              <a:t>we calculate the volume of the box using l*w*h</a:t>
            </a:r>
            <a:endParaRPr lang="x-none" altLang="da-DK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da-DK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endParaRPr lang="x-none" altLang="da-DK">
              <a:solidFill>
                <a:schemeClr val="tx1"/>
              </a:solidFill>
            </a:endParaRPr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>
                <a:solidFill>
                  <a:schemeClr val="tx1"/>
                </a:solidFill>
              </a:rPr>
              <a:t>All of this could be accomplished without using objects, but having objects in libraries makes code easier to understand.</a:t>
            </a:r>
            <a:endParaRPr lang="x-none" alt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-313690"/>
            <a:ext cx="10515600" cy="1325563"/>
          </a:xfrm>
        </p:spPr>
        <p:txBody>
          <a:bodyPr/>
          <a:p>
            <a:r>
              <a:rPr lang="x-none" altLang="da-DK"/>
              <a:t>Constructors 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1980" y="598805"/>
            <a:ext cx="5068570" cy="6019800"/>
          </a:xfrm>
        </p:spPr>
        <p:txBody>
          <a:bodyPr/>
          <a:p>
            <a:r>
              <a:rPr lang="x-none" altLang="da-DK"/>
              <a:t>here we have 2 constructors</a:t>
            </a:r>
            <a:endParaRPr lang="x-none" altLang="da-DK"/>
          </a:p>
          <a:p>
            <a:pPr lvl="1"/>
            <a:r>
              <a:rPr lang="x-none" altLang="da-DK"/>
              <a:t>The first one is used to create </a:t>
            </a:r>
            <a:r>
              <a:rPr lang="x-none" altLang="da-DK">
                <a:latin typeface="Hack" charset="0"/>
              </a:rPr>
              <a:t>exampleBox</a:t>
            </a:r>
            <a:endParaRPr lang="x-none" altLang="da-DK">
              <a:latin typeface="Hack" charset="0"/>
            </a:endParaRPr>
          </a:p>
          <a:p>
            <a:pPr lvl="1"/>
            <a:r>
              <a:rPr lang="x-none" altLang="da-DK"/>
              <a:t>The second one is used to create </a:t>
            </a:r>
            <a:r>
              <a:rPr lang="x-none" altLang="da-DK">
                <a:latin typeface="Hack" charset="0"/>
              </a:rPr>
              <a:t>powerCube</a:t>
            </a:r>
            <a:endParaRPr lang="x-none" altLang="da-DK">
              <a:latin typeface="Hack" charset="0"/>
            </a:endParaRPr>
          </a:p>
          <a:p>
            <a:pPr lvl="0"/>
            <a:endParaRPr lang="x-none" altLang="da-DK"/>
          </a:p>
          <a:p>
            <a:pPr lvl="0"/>
            <a:endParaRPr lang="x-none" altLang="da-DK"/>
          </a:p>
        </p:txBody>
      </p:sp>
      <p:pic>
        <p:nvPicPr>
          <p:cNvPr id="5" name="Picture 4" descr="gnome-shell-screenshot-2SW4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586740"/>
            <a:ext cx="6895465" cy="6257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More on constructors and making objects</a:t>
            </a:r>
            <a:endParaRPr lang="x-none" altLang="da-DK"/>
          </a:p>
        </p:txBody>
      </p:sp>
      <p:pic>
        <p:nvPicPr>
          <p:cNvPr id="6" name="Content Placeholder 5" descr="gnome-shell-screenshot-PK87CZ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85" y="1797050"/>
            <a:ext cx="6400800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2715" y="1837055"/>
            <a:ext cx="55416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a-DK"/>
              <a:t>Alternatively we could have used this constructor and saved some lines. You are more likely to see this method of initializing members.</a:t>
            </a:r>
            <a:endParaRPr lang="x-none" altLang="da-DK"/>
          </a:p>
        </p:txBody>
      </p:sp>
      <p:pic>
        <p:nvPicPr>
          <p:cNvPr id="7" name="Picture 6" descr="gnome-shell-screenshot-KRC9C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554095"/>
            <a:ext cx="5400040" cy="1323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67705" y="3458210"/>
            <a:ext cx="59709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a-DK"/>
              <a:t>There are several ways to "instantiate" objects from classes. </a:t>
            </a:r>
            <a:endParaRPr lang="x-none" alt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Member functions		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1810" y="1255395"/>
            <a:ext cx="5269230" cy="4922520"/>
          </a:xfrm>
        </p:spPr>
        <p:txBody>
          <a:bodyPr/>
          <a:p>
            <a:r>
              <a:rPr lang="x-none" altLang="da-DK"/>
              <a:t>Member functions are used just like other members, defined in the class body and accessed via the dot operator.</a:t>
            </a:r>
            <a:endParaRPr lang="x-none" altLang="da-DK"/>
          </a:p>
          <a:p>
            <a:r>
              <a:rPr lang="x-none" altLang="da-DK"/>
              <a:t>Member functions are also known as "methods," but this term is less commonly used for C++.</a:t>
            </a:r>
            <a:br>
              <a:rPr lang="x-none" altLang="da-DK"/>
            </a:br>
            <a:endParaRPr lang="x-none" altLang="da-DK"/>
          </a:p>
          <a:p>
            <a:endParaRPr lang="x-none" altLang="da-DK"/>
          </a:p>
          <a:p>
            <a:endParaRPr lang="x-none" altLang="da-DK"/>
          </a:p>
          <a:p>
            <a:endParaRPr lang="x-none" altLang="da-DK"/>
          </a:p>
        </p:txBody>
      </p:sp>
      <p:pic>
        <p:nvPicPr>
          <p:cNvPr id="4" name="Picture 3" descr="gnome-shell-screenshot-AN92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1492250"/>
            <a:ext cx="6876415" cy="5333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-22860"/>
            <a:ext cx="10515600" cy="1325563"/>
          </a:xfrm>
        </p:spPr>
        <p:txBody>
          <a:bodyPr/>
          <a:p>
            <a:r>
              <a:rPr lang="x-none" altLang="da-DK"/>
              <a:t>Destructors</a:t>
            </a:r>
            <a:endParaRPr lang="x-none" altLang="da-DK"/>
          </a:p>
        </p:txBody>
      </p:sp>
      <p:pic>
        <p:nvPicPr>
          <p:cNvPr id="4" name="Picture 3" descr="gnome-shell-screenshot-NLC5C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1127125"/>
            <a:ext cx="6838315" cy="5714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775" y="1122045"/>
            <a:ext cx="534352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da-DK"/>
              <a:t>Destructors are special functions called when the object is deleted.</a:t>
            </a:r>
            <a:endParaRPr lang="x-none" altLang="da-DK"/>
          </a:p>
          <a:p>
            <a:endParaRPr lang="x-none" altLang="da-DK"/>
          </a:p>
          <a:p>
            <a:r>
              <a:rPr lang="x-none" altLang="da-DK"/>
              <a:t>They are similar to constructors except they are preceded by a `~` (tilde) and cannot take arguments</a:t>
            </a:r>
            <a:endParaRPr lang="x-none" altLang="da-DK"/>
          </a:p>
          <a:p>
            <a:endParaRPr lang="x-none" altLang="da-DK"/>
          </a:p>
          <a:p>
            <a:endParaRPr lang="x-none" altLang="da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" y="-34925"/>
            <a:ext cx="10515600" cy="1325563"/>
          </a:xfrm>
        </p:spPr>
        <p:txBody>
          <a:bodyPr/>
          <a:p>
            <a:r>
              <a:rPr lang="x-none" altLang="da-DK"/>
              <a:t>Static members</a:t>
            </a:r>
            <a:endParaRPr lang="x-none" alt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650" y="1826260"/>
            <a:ext cx="3994785" cy="4351655"/>
          </a:xfrm>
        </p:spPr>
        <p:txBody>
          <a:bodyPr>
            <a:normAutofit fontScale="70000"/>
          </a:bodyPr>
          <a:p>
            <a:r>
              <a:rPr lang="x-none" altLang="da-DK"/>
              <a:t>Static members are shared across all objects of the same type.</a:t>
            </a:r>
            <a:endParaRPr lang="x-none" altLang="da-DK"/>
          </a:p>
          <a:p>
            <a:r>
              <a:rPr lang="x-none" altLang="da-DK"/>
              <a:t>Static members are accessed using the scope operator (::) and the class name, or they can be accessed using the dot operator and an object.</a:t>
            </a:r>
            <a:endParaRPr lang="x-none" altLang="da-DK"/>
          </a:p>
          <a:p>
            <a:r>
              <a:rPr lang="x-none" altLang="da-DK"/>
              <a:t>For some reason non-const static members have to be initialized outside the class body (I didn't know this until now, although explanation seems reasonable).</a:t>
            </a:r>
            <a:endParaRPr lang="x-none" altLang="da-DK"/>
          </a:p>
          <a:p>
            <a:r>
              <a:rPr lang="x-none" altLang="da-DK"/>
              <a:t>Note: we can also have static member functions</a:t>
            </a:r>
            <a:endParaRPr lang="x-none" altLang="da-DK"/>
          </a:p>
        </p:txBody>
      </p:sp>
      <p:pic>
        <p:nvPicPr>
          <p:cNvPr id="5" name="Picture 4" descr="gnome-shell-screenshot-ZYJLD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969645"/>
            <a:ext cx="6142990" cy="5866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da-DK"/>
              <a:t>Structs - basically objects</a:t>
            </a:r>
            <a:endParaRPr lang="x-none" altLang="da-DK"/>
          </a:p>
        </p:txBody>
      </p:sp>
      <p:pic>
        <p:nvPicPr>
          <p:cNvPr id="4" name="Picture 3" descr="gnome-shell-screenshot-INUCD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" y="1346200"/>
            <a:ext cx="6447790" cy="2771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7790" y="1333500"/>
            <a:ext cx="585343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/>
              <a:t>struct = data-structure</a:t>
            </a:r>
            <a:endParaRPr lang="x-none" altLang="da-DK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/>
              <a:t>in C structs can only have data members, however in C++ the main difference between structs and classes is that struct member are public by default.</a:t>
            </a:r>
            <a:endParaRPr lang="x-none" altLang="da-DK"/>
          </a:p>
          <a:p>
            <a:pPr marL="285750" indent="-285750">
              <a:buFont typeface="Arial" panose="02080604020202020204" charset="0"/>
              <a:buChar char="•"/>
            </a:pPr>
            <a:r>
              <a:rPr lang="x-none" altLang="da-DK"/>
              <a:t>We generally use structs for less complicated types</a:t>
            </a:r>
            <a:endParaRPr lang="x-none" alt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Kingsoft Office WPP</Application>
  <PresentationFormat>Widescreen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OOP C++</vt:lpstr>
      <vt:lpstr>Terms</vt:lpstr>
      <vt:lpstr>OOP example 1</vt:lpstr>
      <vt:lpstr>Constructors </vt:lpstr>
      <vt:lpstr>More on constructors and making objects</vt:lpstr>
      <vt:lpstr>Member functions		</vt:lpstr>
      <vt:lpstr>Destructors</vt:lpstr>
      <vt:lpstr>Static members</vt:lpstr>
      <vt:lpstr>Structs - basically objects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C++</dc:title>
  <dc:creator>tate</dc:creator>
  <cp:lastModifiedBy>tate</cp:lastModifiedBy>
  <cp:revision>12</cp:revision>
  <dcterms:created xsi:type="dcterms:W3CDTF">2018-01-24T21:15:26Z</dcterms:created>
  <dcterms:modified xsi:type="dcterms:W3CDTF">2018-01-24T21:15:26Z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1030-10.1.0.5707</vt:lpwstr>
  </property>
</Properties>
</file>