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AFABAB"/>
    <a:srgbClr val="10385B"/>
    <a:srgbClr val="04B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FC3F-3DAE-5E09-657C-33A7E2C13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3C645-AF70-BC80-D002-E24E36486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E7A20-FD94-7A55-A154-8EF0CDA8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9A3F-9C04-46E4-BDDB-4D6594CDB6B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361-BDBF-EF2D-044A-E5AAB72D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C86-2E34-87F5-9393-DFED5790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1F99-7B3C-4BBB-93EE-4D41B1CDF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1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900C-6192-2D59-4520-C8BCD32C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2F12F-D038-8DB5-E9BC-EE840E448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3A8AC-DD54-C638-83D5-26DA9A8D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9A3F-9C04-46E4-BDDB-4D6594CDB6B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4882D-899C-845D-4681-BFF5F339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6EF7C-837A-92C9-7560-5F0D52DC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1F99-7B3C-4BBB-93EE-4D41B1CDF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38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B70B6-E46E-4BC2-F695-E3F44D373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72792-48DB-FE41-1B13-9A51DE660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55481-4FB0-58A1-11D6-5A930BB4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9A3F-9C04-46E4-BDDB-4D6594CDB6B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E0519-55CC-0A04-FC1E-287A84DF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0EE06-D6FE-FAEE-D7B3-F3A3A6F1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1F99-7B3C-4BBB-93EE-4D41B1CDF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2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7752-B9BB-A8EF-77E4-B5E6B4E9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0288-9F08-FAAD-7A6E-43107234F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EB3ED-208E-0CCC-29C8-62F1F1B1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9A3F-9C04-46E4-BDDB-4D6594CDB6B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EB648-99EF-5FB6-28EE-34D92B29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41598-6B4C-8E39-CBAE-EB3D4BE7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1F99-7B3C-4BBB-93EE-4D41B1CDF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2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472D-5A6B-8CA9-DEE8-EBBD8074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88652-B791-D9EE-E3DA-9B23FBFFF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FAB33-7D53-40BD-84F5-29EAD17B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9A3F-9C04-46E4-BDDB-4D6594CDB6B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4D8AE-60B2-172C-3A9A-3A5D1629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230D-C9BD-6B46-91E7-F4516780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1F99-7B3C-4BBB-93EE-4D41B1CDF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31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956A-631B-0E1B-C4CE-C01DA18E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B7B9-B60E-6B4E-FC98-10BFAFA7A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82A53-D9E6-FD7B-AA63-07F53385A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84E99-BDCE-14F8-F1E1-E577E526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9A3F-9C04-46E4-BDDB-4D6594CDB6B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581B7-58BB-C800-A1CA-069701CC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D988F-EA23-ED91-FCD6-7ED64798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1F99-7B3C-4BBB-93EE-4D41B1CDF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53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C2AB-2A2B-94F8-0F84-025CFB69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EC032-310F-4EAC-FE9F-A9583FE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35675-0C06-E8F9-B8E8-11C0C4426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B507B-8CDA-C40D-354F-E829C6F97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0CE6F-1660-503F-B15E-8B461FCF1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90A3E-7741-5DC3-21FD-B244CEBB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9A3F-9C04-46E4-BDDB-4D6594CDB6B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E610B-6A32-E72A-6930-E63EF709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EDEB20-8BA4-385B-D677-BBE74FF4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1F99-7B3C-4BBB-93EE-4D41B1CDF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71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F74E-18C0-A76D-1E07-F3C6A1E3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AD6DC-0245-35CE-35B8-965A6768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9A3F-9C04-46E4-BDDB-4D6594CDB6B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706CF-277B-EDD1-0249-0341FC60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D397A-502D-99E2-72D4-EA12929D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1F99-7B3C-4BBB-93EE-4D41B1CDF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33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D4C5F-DA95-603B-CF18-FD8E826E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9A3F-9C04-46E4-BDDB-4D6594CDB6B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3BCD3-D044-2A31-238C-335AAC68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972B5-6A7C-F667-57DB-6431BB75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1F99-7B3C-4BBB-93EE-4D41B1CDF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09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46AA-59D9-AAEE-04AE-39C3CC56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8FF4E-81CB-CE13-C3FF-5A53D98CE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330A6-6AFC-7A0D-63FF-C93D231DC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EB498-EBEB-3379-A9E3-79A00CD2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9A3F-9C04-46E4-BDDB-4D6594CDB6B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CC1DA-B5DE-F9C9-ADB0-E069CE0A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86282-59E9-C495-9E60-49441125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1F99-7B3C-4BBB-93EE-4D41B1CDF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77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2196-B8BA-C609-3CF3-BEDD4BF3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B2834-CEC6-EF29-385B-C593FE906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1FC78-4BA9-02F7-B335-38C868933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E93B1-4239-0033-3164-041C5432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9A3F-9C04-46E4-BDDB-4D6594CDB6B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C50A3-72A6-7100-AD73-23643943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C47F8-723F-CDE1-CCB2-E96CFB11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1F99-7B3C-4BBB-93EE-4D41B1CDF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13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DDF2D-5AC6-8923-4FAB-0BCF4015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36F99-C6EA-98DA-25ED-1C6841837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967E1-CFF2-BA16-2E0B-B4A30E021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E9A3F-9C04-46E4-BDDB-4D6594CDB6B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44527-7854-708A-6FAF-945BBFBDE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9A662-CA6A-154F-B9D8-B5EAFAC75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51F99-7B3C-4BBB-93EE-4D41B1CDF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75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321F4F-82D3-F7AA-C8AF-D9A60EC8C2C3}"/>
              </a:ext>
            </a:extLst>
          </p:cNvPr>
          <p:cNvSpPr/>
          <p:nvPr/>
        </p:nvSpPr>
        <p:spPr>
          <a:xfrm>
            <a:off x="81059" y="489982"/>
            <a:ext cx="12049760" cy="6368018"/>
          </a:xfrm>
          <a:prstGeom prst="roundRect">
            <a:avLst>
              <a:gd name="adj" fmla="val 1945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1540FC-5A5B-2921-3B78-3FBEBE3BE665}"/>
              </a:ext>
            </a:extLst>
          </p:cNvPr>
          <p:cNvSpPr/>
          <p:nvPr/>
        </p:nvSpPr>
        <p:spPr>
          <a:xfrm>
            <a:off x="8585200" y="92710"/>
            <a:ext cx="1493520" cy="426720"/>
          </a:xfrm>
          <a:prstGeom prst="roundRect">
            <a:avLst>
              <a:gd name="adj" fmla="val 1945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rgbClr val="10385B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INSIGHTS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7F221E-7BB4-E9C0-57B7-939FAA21CE9A}"/>
              </a:ext>
            </a:extLst>
          </p:cNvPr>
          <p:cNvSpPr/>
          <p:nvPr/>
        </p:nvSpPr>
        <p:spPr>
          <a:xfrm>
            <a:off x="10276840" y="92710"/>
            <a:ext cx="1493520" cy="426720"/>
          </a:xfrm>
          <a:prstGeom prst="roundRect">
            <a:avLst>
              <a:gd name="adj" fmla="val 194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ANALYSIS</a:t>
            </a:r>
          </a:p>
        </p:txBody>
      </p:sp>
      <p:pic>
        <p:nvPicPr>
          <p:cNvPr id="14" name="Graphic 13" descr="Research">
            <a:extLst>
              <a:ext uri="{FF2B5EF4-FFF2-40B4-BE49-F238E27FC236}">
                <a16:creationId xmlns:a16="http://schemas.microsoft.com/office/drawing/2014/main" id="{CFB0EC12-A9CB-8F27-71AC-B99BF24F8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6180" y="140970"/>
            <a:ext cx="347980" cy="347980"/>
          </a:xfrm>
          <a:prstGeom prst="rect">
            <a:avLst/>
          </a:prstGeom>
        </p:spPr>
      </p:pic>
      <p:pic>
        <p:nvPicPr>
          <p:cNvPr id="20" name="Graphic 19" descr="Siren">
            <a:extLst>
              <a:ext uri="{FF2B5EF4-FFF2-40B4-BE49-F238E27FC236}">
                <a16:creationId xmlns:a16="http://schemas.microsoft.com/office/drawing/2014/main" id="{AA4CCF80-1DB0-E3C7-A960-9410C4E74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6610" y="101600"/>
            <a:ext cx="341630" cy="3416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E117758-F361-8C29-EB72-9050C531CE78}"/>
              </a:ext>
            </a:extLst>
          </p:cNvPr>
          <p:cNvSpPr txBox="1"/>
          <p:nvPr/>
        </p:nvSpPr>
        <p:spPr>
          <a:xfrm>
            <a:off x="71120" y="130294"/>
            <a:ext cx="336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10385B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CHURN ANALYSIS </a:t>
            </a:r>
            <a:r>
              <a:rPr lang="en-IN" b="1" dirty="0">
                <a:solidFill>
                  <a:srgbClr val="04BBF2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DASHBOARD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8EC759-FAB4-F0E3-88A0-37F9A1C0B04F}"/>
              </a:ext>
            </a:extLst>
          </p:cNvPr>
          <p:cNvSpPr txBox="1"/>
          <p:nvPr/>
        </p:nvSpPr>
        <p:spPr>
          <a:xfrm>
            <a:off x="71120" y="798407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TOTAL SUBSCRIBERS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DC5FAF-F10A-E725-3162-6E4DD7BAC089}"/>
              </a:ext>
            </a:extLst>
          </p:cNvPr>
          <p:cNvGrpSpPr/>
          <p:nvPr/>
        </p:nvGrpSpPr>
        <p:grpSpPr>
          <a:xfrm>
            <a:off x="6037826" y="1309556"/>
            <a:ext cx="900765" cy="358320"/>
            <a:chOff x="3698050" y="1011005"/>
            <a:chExt cx="900765" cy="3583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9B660D-1217-A8C3-4424-60135EA1DBDA}"/>
                </a:ext>
              </a:extLst>
            </p:cNvPr>
            <p:cNvSpPr txBox="1"/>
            <p:nvPr/>
          </p:nvSpPr>
          <p:spPr>
            <a:xfrm>
              <a:off x="3948575" y="1028591"/>
              <a:ext cx="65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rgbClr val="7F7F7F"/>
                  </a:solidFill>
                </a:rPr>
                <a:t>Male</a:t>
              </a:r>
            </a:p>
          </p:txBody>
        </p:sp>
        <p:pic>
          <p:nvPicPr>
            <p:cNvPr id="29" name="Graphic 28" descr="Male">
              <a:extLst>
                <a:ext uri="{FF2B5EF4-FFF2-40B4-BE49-F238E27FC236}">
                  <a16:creationId xmlns:a16="http://schemas.microsoft.com/office/drawing/2014/main" id="{92F68AD9-DABA-1316-4BAA-203CD42BC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98050" y="1011005"/>
              <a:ext cx="358320" cy="35832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A5CACD-32D2-BFDC-09AB-0322DCC2768D}"/>
              </a:ext>
            </a:extLst>
          </p:cNvPr>
          <p:cNvGrpSpPr/>
          <p:nvPr/>
        </p:nvGrpSpPr>
        <p:grpSpPr>
          <a:xfrm>
            <a:off x="3160905" y="1321232"/>
            <a:ext cx="1099578" cy="344464"/>
            <a:chOff x="1884210" y="982957"/>
            <a:chExt cx="1039720" cy="39401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B42613-BD37-8DC9-D0FE-A288D215FC86}"/>
                </a:ext>
              </a:extLst>
            </p:cNvPr>
            <p:cNvSpPr txBox="1"/>
            <p:nvPr/>
          </p:nvSpPr>
          <p:spPr>
            <a:xfrm>
              <a:off x="2121290" y="982957"/>
              <a:ext cx="802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rgbClr val="7F7F7F"/>
                  </a:solidFill>
                </a:rPr>
                <a:t>Female</a:t>
              </a:r>
            </a:p>
          </p:txBody>
        </p:sp>
        <p:pic>
          <p:nvPicPr>
            <p:cNvPr id="30" name="Graphic 29" descr="Female">
              <a:extLst>
                <a:ext uri="{FF2B5EF4-FFF2-40B4-BE49-F238E27FC236}">
                  <a16:creationId xmlns:a16="http://schemas.microsoft.com/office/drawing/2014/main" id="{02715592-250E-DFAB-03DE-50999A697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884210" y="1018652"/>
              <a:ext cx="358320" cy="358320"/>
            </a:xfrm>
            <a:prstGeom prst="rect">
              <a:avLst/>
            </a:prstGeom>
          </p:spPr>
        </p:pic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601865-7BE3-9FB2-34BA-492E1F305DAF}"/>
              </a:ext>
            </a:extLst>
          </p:cNvPr>
          <p:cNvCxnSpPr>
            <a:cxnSpLocks/>
          </p:cNvCxnSpPr>
          <p:nvPr/>
        </p:nvCxnSpPr>
        <p:spPr>
          <a:xfrm>
            <a:off x="183508" y="1209065"/>
            <a:ext cx="7603330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35FE24-D70F-6ADB-1BF3-BA9630FAE7EE}"/>
              </a:ext>
            </a:extLst>
          </p:cNvPr>
          <p:cNvCxnSpPr>
            <a:cxnSpLocks/>
          </p:cNvCxnSpPr>
          <p:nvPr/>
        </p:nvCxnSpPr>
        <p:spPr>
          <a:xfrm>
            <a:off x="230144" y="1878496"/>
            <a:ext cx="1162304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9FE1536-6C74-B087-AB96-871205D6A9E2}"/>
              </a:ext>
            </a:extLst>
          </p:cNvPr>
          <p:cNvCxnSpPr>
            <a:cxnSpLocks/>
          </p:cNvCxnSpPr>
          <p:nvPr/>
        </p:nvCxnSpPr>
        <p:spPr>
          <a:xfrm>
            <a:off x="226306" y="4237383"/>
            <a:ext cx="1162304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2B77C59-DC16-C9DA-0330-719B1A78C496}"/>
              </a:ext>
            </a:extLst>
          </p:cNvPr>
          <p:cNvSpPr txBox="1"/>
          <p:nvPr/>
        </p:nvSpPr>
        <p:spPr>
          <a:xfrm>
            <a:off x="230144" y="1892022"/>
            <a:ext cx="1409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0385B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SENIOR CITIZENS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A97F1D-64C4-FF9E-B846-F9462EBE84E9}"/>
              </a:ext>
            </a:extLst>
          </p:cNvPr>
          <p:cNvSpPr txBox="1"/>
          <p:nvPr/>
        </p:nvSpPr>
        <p:spPr>
          <a:xfrm>
            <a:off x="4335186" y="1892022"/>
            <a:ext cx="2604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0385B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SUBSCRIBERS IN EACH SEGMENT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756342-7276-4444-119F-754627A9C2A0}"/>
              </a:ext>
            </a:extLst>
          </p:cNvPr>
          <p:cNvSpPr txBox="1"/>
          <p:nvPr/>
        </p:nvSpPr>
        <p:spPr>
          <a:xfrm>
            <a:off x="8069577" y="1897317"/>
            <a:ext cx="2604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0385B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TECH SUPPORT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2D16F7-F325-522A-FCA6-C2DFC2113E8A}"/>
              </a:ext>
            </a:extLst>
          </p:cNvPr>
          <p:cNvSpPr txBox="1"/>
          <p:nvPr/>
        </p:nvSpPr>
        <p:spPr>
          <a:xfrm>
            <a:off x="226306" y="4284136"/>
            <a:ext cx="2604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0385B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PAYMENT METHODS USED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9D738E-6031-7AFF-F21A-B86BE68302D4}"/>
              </a:ext>
            </a:extLst>
          </p:cNvPr>
          <p:cNvSpPr txBox="1"/>
          <p:nvPr/>
        </p:nvSpPr>
        <p:spPr>
          <a:xfrm>
            <a:off x="6767164" y="4260533"/>
            <a:ext cx="2604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0385B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INTERNET CONNECTION TYPES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7BC073-BDD8-C25B-B901-5007119981CF}"/>
              </a:ext>
            </a:extLst>
          </p:cNvPr>
          <p:cNvSpPr/>
          <p:nvPr/>
        </p:nvSpPr>
        <p:spPr>
          <a:xfrm>
            <a:off x="9698325" y="1225188"/>
            <a:ext cx="2179365" cy="541142"/>
          </a:xfrm>
          <a:prstGeom prst="rect">
            <a:avLst/>
          </a:prstGeom>
          <a:noFill/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E01630-A8A6-8E7A-9631-505E87E49325}"/>
              </a:ext>
            </a:extLst>
          </p:cNvPr>
          <p:cNvSpPr txBox="1"/>
          <p:nvPr/>
        </p:nvSpPr>
        <p:spPr>
          <a:xfrm>
            <a:off x="9640578" y="1200844"/>
            <a:ext cx="1383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0385B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CONTRACT TYPE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C48AD6C-27B1-907A-4090-9AF4762C1A0B}"/>
              </a:ext>
            </a:extLst>
          </p:cNvPr>
          <p:cNvCxnSpPr/>
          <p:nvPr/>
        </p:nvCxnSpPr>
        <p:spPr>
          <a:xfrm>
            <a:off x="3840640" y="1983462"/>
            <a:ext cx="0" cy="2131338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342B0E8-DAD6-D0DE-F277-4BCD73649F7B}"/>
              </a:ext>
            </a:extLst>
          </p:cNvPr>
          <p:cNvCxnSpPr>
            <a:cxnSpLocks/>
          </p:cNvCxnSpPr>
          <p:nvPr/>
        </p:nvCxnSpPr>
        <p:spPr>
          <a:xfrm>
            <a:off x="4247040" y="4368800"/>
            <a:ext cx="0" cy="232664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E78F35D-A760-1392-A5DE-790AF6103E4C}"/>
              </a:ext>
            </a:extLst>
          </p:cNvPr>
          <p:cNvCxnSpPr>
            <a:cxnSpLocks/>
          </p:cNvCxnSpPr>
          <p:nvPr/>
        </p:nvCxnSpPr>
        <p:spPr>
          <a:xfrm>
            <a:off x="7945280" y="1973302"/>
            <a:ext cx="0" cy="2141498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2B12BB2-8EE4-22D7-230A-B6334D0F95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25" y="682906"/>
            <a:ext cx="2179365" cy="47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3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321F4F-82D3-F7AA-C8AF-D9A60EC8C2C3}"/>
              </a:ext>
            </a:extLst>
          </p:cNvPr>
          <p:cNvSpPr/>
          <p:nvPr/>
        </p:nvSpPr>
        <p:spPr>
          <a:xfrm>
            <a:off x="71120" y="489982"/>
            <a:ext cx="12049760" cy="6368018"/>
          </a:xfrm>
          <a:prstGeom prst="roundRect">
            <a:avLst>
              <a:gd name="adj" fmla="val 1945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1540FC-5A5B-2921-3B78-3FBEBE3BE665}"/>
              </a:ext>
            </a:extLst>
          </p:cNvPr>
          <p:cNvSpPr/>
          <p:nvPr/>
        </p:nvSpPr>
        <p:spPr>
          <a:xfrm>
            <a:off x="8585200" y="92710"/>
            <a:ext cx="1493520" cy="426720"/>
          </a:xfrm>
          <a:prstGeom prst="roundRect">
            <a:avLst>
              <a:gd name="adj" fmla="val 194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INSIGHTS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7F221E-7BB4-E9C0-57B7-939FAA21CE9A}"/>
              </a:ext>
            </a:extLst>
          </p:cNvPr>
          <p:cNvSpPr/>
          <p:nvPr/>
        </p:nvSpPr>
        <p:spPr>
          <a:xfrm>
            <a:off x="10276840" y="92710"/>
            <a:ext cx="1493520" cy="426720"/>
          </a:xfrm>
          <a:prstGeom prst="roundRect">
            <a:avLst>
              <a:gd name="adj" fmla="val 1945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rgbClr val="10385B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ANALYSIS</a:t>
            </a:r>
          </a:p>
        </p:txBody>
      </p:sp>
      <p:pic>
        <p:nvPicPr>
          <p:cNvPr id="14" name="Graphic 13" descr="Research">
            <a:extLst>
              <a:ext uri="{FF2B5EF4-FFF2-40B4-BE49-F238E27FC236}">
                <a16:creationId xmlns:a16="http://schemas.microsoft.com/office/drawing/2014/main" id="{CFB0EC12-A9CB-8F27-71AC-B99BF24F8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6180" y="140970"/>
            <a:ext cx="347980" cy="347980"/>
          </a:xfrm>
          <a:prstGeom prst="rect">
            <a:avLst/>
          </a:prstGeom>
        </p:spPr>
      </p:pic>
      <p:pic>
        <p:nvPicPr>
          <p:cNvPr id="20" name="Graphic 19" descr="Siren">
            <a:extLst>
              <a:ext uri="{FF2B5EF4-FFF2-40B4-BE49-F238E27FC236}">
                <a16:creationId xmlns:a16="http://schemas.microsoft.com/office/drawing/2014/main" id="{AA4CCF80-1DB0-E3C7-A960-9410C4E74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6610" y="101600"/>
            <a:ext cx="341630" cy="3416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E117758-F361-8C29-EB72-9050C531CE78}"/>
              </a:ext>
            </a:extLst>
          </p:cNvPr>
          <p:cNvSpPr txBox="1"/>
          <p:nvPr/>
        </p:nvSpPr>
        <p:spPr>
          <a:xfrm>
            <a:off x="71120" y="123130"/>
            <a:ext cx="343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10385B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CHURN ANALYSIS </a:t>
            </a:r>
            <a:r>
              <a:rPr lang="en-IN" b="1" dirty="0">
                <a:solidFill>
                  <a:srgbClr val="04BBF2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DASHBOARD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D6DD0B-E999-32BA-3FE1-FDEF733CB6B1}"/>
              </a:ext>
            </a:extLst>
          </p:cNvPr>
          <p:cNvSpPr txBox="1"/>
          <p:nvPr/>
        </p:nvSpPr>
        <p:spPr>
          <a:xfrm>
            <a:off x="3750972" y="572964"/>
            <a:ext cx="181243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7F7F7F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PERCENTAGE CHURNED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738A69-C70A-BC57-F700-4E40018D7916}"/>
              </a:ext>
            </a:extLst>
          </p:cNvPr>
          <p:cNvCxnSpPr>
            <a:cxnSpLocks/>
          </p:cNvCxnSpPr>
          <p:nvPr/>
        </p:nvCxnSpPr>
        <p:spPr>
          <a:xfrm>
            <a:off x="147320" y="1397937"/>
            <a:ext cx="552456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7E35932-0E6B-C4F4-26C9-3A2044CE80F8}"/>
              </a:ext>
            </a:extLst>
          </p:cNvPr>
          <p:cNvSpPr txBox="1"/>
          <p:nvPr/>
        </p:nvSpPr>
        <p:spPr>
          <a:xfrm>
            <a:off x="230144" y="573367"/>
            <a:ext cx="157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7F7F7F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TOTAL SUBSCRIBERS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E6B24A-A2A0-AE0E-C1B3-3FEDD42A77F5}"/>
              </a:ext>
            </a:extLst>
          </p:cNvPr>
          <p:cNvSpPr txBox="1"/>
          <p:nvPr/>
        </p:nvSpPr>
        <p:spPr>
          <a:xfrm>
            <a:off x="1949958" y="572965"/>
            <a:ext cx="134325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7F7F7F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TOTAL CHURNED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E7538A-E7A4-59DF-664A-471E4AEEA776}"/>
              </a:ext>
            </a:extLst>
          </p:cNvPr>
          <p:cNvSpPr txBox="1"/>
          <p:nvPr/>
        </p:nvSpPr>
        <p:spPr>
          <a:xfrm>
            <a:off x="156370" y="1429310"/>
            <a:ext cx="183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7F7F7F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SUBSCRIBERS ANALYSED</a:t>
            </a:r>
          </a:p>
          <a:p>
            <a:r>
              <a:rPr lang="en-IN" sz="1200" b="1" dirty="0">
                <a:solidFill>
                  <a:srgbClr val="10385B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3486E1-B185-559E-044C-0DD1805CA1DD}"/>
              </a:ext>
            </a:extLst>
          </p:cNvPr>
          <p:cNvSpPr txBox="1"/>
          <p:nvPr/>
        </p:nvSpPr>
        <p:spPr>
          <a:xfrm>
            <a:off x="1898567" y="1429310"/>
            <a:ext cx="1929927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7F7F7F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CHURNED ON ANALYSIS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BA1AA6-2B6D-DF3D-D864-D454F2E95580}"/>
              </a:ext>
            </a:extLst>
          </p:cNvPr>
          <p:cNvCxnSpPr>
            <a:cxnSpLocks/>
          </p:cNvCxnSpPr>
          <p:nvPr/>
        </p:nvCxnSpPr>
        <p:spPr>
          <a:xfrm>
            <a:off x="1963547" y="588469"/>
            <a:ext cx="0" cy="720567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B5895EA-2F0D-DFA8-AA33-3E6BA10A5D30}"/>
              </a:ext>
            </a:extLst>
          </p:cNvPr>
          <p:cNvSpPr txBox="1"/>
          <p:nvPr/>
        </p:nvSpPr>
        <p:spPr>
          <a:xfrm>
            <a:off x="3741960" y="1429310"/>
            <a:ext cx="1929927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7F7F7F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SUCCESS RATE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2EE2951-98DA-91CA-701A-8D84542F7DD2}"/>
              </a:ext>
            </a:extLst>
          </p:cNvPr>
          <p:cNvCxnSpPr>
            <a:cxnSpLocks/>
          </p:cNvCxnSpPr>
          <p:nvPr/>
        </p:nvCxnSpPr>
        <p:spPr>
          <a:xfrm>
            <a:off x="3752246" y="588469"/>
            <a:ext cx="0" cy="720567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A9E1491-A1D3-F0B0-26CC-4AF247FE76A7}"/>
              </a:ext>
            </a:extLst>
          </p:cNvPr>
          <p:cNvCxnSpPr>
            <a:cxnSpLocks/>
          </p:cNvCxnSpPr>
          <p:nvPr/>
        </p:nvCxnSpPr>
        <p:spPr>
          <a:xfrm>
            <a:off x="1950708" y="1441741"/>
            <a:ext cx="0" cy="720567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D28EFD-E360-9A6A-D217-A12FF7E207D6}"/>
              </a:ext>
            </a:extLst>
          </p:cNvPr>
          <p:cNvCxnSpPr>
            <a:cxnSpLocks/>
          </p:cNvCxnSpPr>
          <p:nvPr/>
        </p:nvCxnSpPr>
        <p:spPr>
          <a:xfrm>
            <a:off x="3764388" y="1443666"/>
            <a:ext cx="0" cy="728267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F1C3728-1893-1E9A-0104-6486BD3CCDBF}"/>
              </a:ext>
            </a:extLst>
          </p:cNvPr>
          <p:cNvCxnSpPr/>
          <p:nvPr/>
        </p:nvCxnSpPr>
        <p:spPr>
          <a:xfrm>
            <a:off x="71120" y="2281187"/>
            <a:ext cx="11973560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265D776-6585-D608-4BBF-024AD3D95F48}"/>
              </a:ext>
            </a:extLst>
          </p:cNvPr>
          <p:cNvCxnSpPr>
            <a:cxnSpLocks/>
          </p:cNvCxnSpPr>
          <p:nvPr/>
        </p:nvCxnSpPr>
        <p:spPr>
          <a:xfrm>
            <a:off x="3764388" y="2377440"/>
            <a:ext cx="0" cy="1973179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1C421D4-538D-D245-45A3-379D068D0186}"/>
              </a:ext>
            </a:extLst>
          </p:cNvPr>
          <p:cNvCxnSpPr/>
          <p:nvPr/>
        </p:nvCxnSpPr>
        <p:spPr>
          <a:xfrm>
            <a:off x="109220" y="4445262"/>
            <a:ext cx="11973560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D884C44-3FD5-009F-C07F-C87CE15E2598}"/>
              </a:ext>
            </a:extLst>
          </p:cNvPr>
          <p:cNvCxnSpPr>
            <a:cxnSpLocks/>
          </p:cNvCxnSpPr>
          <p:nvPr/>
        </p:nvCxnSpPr>
        <p:spPr>
          <a:xfrm>
            <a:off x="7853521" y="2377440"/>
            <a:ext cx="0" cy="1973179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B1243D-5F8D-566D-1F4E-18B85D82F7AB}"/>
              </a:ext>
            </a:extLst>
          </p:cNvPr>
          <p:cNvCxnSpPr>
            <a:cxnSpLocks/>
          </p:cNvCxnSpPr>
          <p:nvPr/>
        </p:nvCxnSpPr>
        <p:spPr>
          <a:xfrm>
            <a:off x="4101489" y="4581625"/>
            <a:ext cx="0" cy="2107933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FB5EBF8-115E-584C-F3A2-40C2AB594F4B}"/>
              </a:ext>
            </a:extLst>
          </p:cNvPr>
          <p:cNvSpPr txBox="1"/>
          <p:nvPr/>
        </p:nvSpPr>
        <p:spPr>
          <a:xfrm>
            <a:off x="125338" y="2268208"/>
            <a:ext cx="2354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0385B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CHURNS BY PAYMENT METHOD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167C6F4-9A98-3E23-836F-5BA32AFD30AC}"/>
              </a:ext>
            </a:extLst>
          </p:cNvPr>
          <p:cNvSpPr txBox="1"/>
          <p:nvPr/>
        </p:nvSpPr>
        <p:spPr>
          <a:xfrm>
            <a:off x="3777862" y="2259070"/>
            <a:ext cx="2354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0385B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CHURNS BY INTERNET SERVICE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47670C-B475-6B8E-5C4D-6BE8C037B7A6}"/>
              </a:ext>
            </a:extLst>
          </p:cNvPr>
          <p:cNvSpPr txBox="1"/>
          <p:nvPr/>
        </p:nvSpPr>
        <p:spPr>
          <a:xfrm>
            <a:off x="7911271" y="2273208"/>
            <a:ext cx="2354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0385B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CHURNS BY TECH SUPPORT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E02432-A760-6939-1AAD-BC35E48C331F}"/>
              </a:ext>
            </a:extLst>
          </p:cNvPr>
          <p:cNvSpPr txBox="1"/>
          <p:nvPr/>
        </p:nvSpPr>
        <p:spPr>
          <a:xfrm>
            <a:off x="156370" y="4412992"/>
            <a:ext cx="2354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0385B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CHURNS BY CONTRACT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61800C-84AA-C671-7EE6-31889EFDF4C8}"/>
              </a:ext>
            </a:extLst>
          </p:cNvPr>
          <p:cNvSpPr txBox="1"/>
          <p:nvPr/>
        </p:nvSpPr>
        <p:spPr>
          <a:xfrm>
            <a:off x="7972933" y="4408976"/>
            <a:ext cx="2354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0385B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CHURNS BY GENDER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44004D-E572-995D-6F3F-DDA6A6E30E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25" y="682906"/>
            <a:ext cx="2179365" cy="47438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4AC20E-DFEC-7877-6919-8B1BCCF05A82}"/>
              </a:ext>
            </a:extLst>
          </p:cNvPr>
          <p:cNvCxnSpPr>
            <a:cxnSpLocks/>
          </p:cNvCxnSpPr>
          <p:nvPr/>
        </p:nvCxnSpPr>
        <p:spPr>
          <a:xfrm>
            <a:off x="7726786" y="4581625"/>
            <a:ext cx="0" cy="2107933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6AE9B3-FAB3-0100-15AA-B2429D879136}"/>
              </a:ext>
            </a:extLst>
          </p:cNvPr>
          <p:cNvSpPr txBox="1"/>
          <p:nvPr/>
        </p:nvSpPr>
        <p:spPr>
          <a:xfrm>
            <a:off x="4164092" y="4408976"/>
            <a:ext cx="2354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0385B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CHURNS </a:t>
            </a:r>
            <a:r>
              <a:rPr lang="en-IN" sz="1200" b="1">
                <a:solidFill>
                  <a:srgbClr val="10385B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BY ONLINE SECURITY</a:t>
            </a:r>
            <a:endParaRPr lang="en-IN" sz="1200" b="1" dirty="0">
              <a:solidFill>
                <a:srgbClr val="10385B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95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66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Emoji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V</dc:creator>
  <cp:lastModifiedBy>D V</cp:lastModifiedBy>
  <cp:revision>7</cp:revision>
  <dcterms:created xsi:type="dcterms:W3CDTF">2023-04-08T07:23:51Z</dcterms:created>
  <dcterms:modified xsi:type="dcterms:W3CDTF">2023-04-10T15:22:40Z</dcterms:modified>
</cp:coreProperties>
</file>