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7fcc0e09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7fcc0e09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7fcc0e09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7fcc0e09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6a12e105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6a12e105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fcc0e0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fcc0e0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7fcc0e0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7fcc0e0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7fcc0e09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7fcc0e09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7fcc0e09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7fcc0e09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7fcc0e09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7fcc0e09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6a12e10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6a12e10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6a12e10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6a12e10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7fcc0e09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7fcc0e09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xiaocai@uoregon.edu" TargetMode="External"/><Relationship Id="rId4" Type="http://schemas.openxmlformats.org/officeDocument/2006/relationships/hyperlink" Target="mailto:tvd@uoregon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heroku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Security 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Cloud-base file hosting service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52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Alex Xiao Cai &amp; Tien Dinh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axiaocai@uoregon.edu</a:t>
            </a:r>
            <a:r>
              <a:rPr lang="en"/>
              <a:t> &amp; </a:t>
            </a:r>
            <a:r>
              <a:rPr lang="en" u="sng">
                <a:solidFill>
                  <a:schemeClr val="hlink"/>
                </a:solidFill>
                <a:hlinkClick r:id="rId4"/>
              </a:rPr>
              <a:t>tvd@uoregon.edu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 our server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https://www.heroku.com/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https, SSL/TLS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website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 size + upload speed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Compare with other file hosting service: Google Drive, Dropbox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50" y="76200"/>
            <a:ext cx="7494902" cy="49911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About: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Design a web application that mimics the functionalities of cloud storage and file sharing services such as </a:t>
            </a:r>
            <a:r>
              <a:rPr lang="en"/>
              <a:t>Google Drive</a:t>
            </a:r>
            <a:r>
              <a:rPr lang="en"/>
              <a:t>, DropBox, Microsoft OneDrive, etc.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Functionalities: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Availability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Accessibility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Reliability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ecurity M</a:t>
            </a:r>
            <a:r>
              <a:rPr lang="en"/>
              <a:t>ethods: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Authentication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Encryption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Access Control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Authentication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Grant </a:t>
            </a:r>
            <a:r>
              <a:rPr lang="en"/>
              <a:t>access</a:t>
            </a:r>
            <a:r>
              <a:rPr lang="en"/>
              <a:t> to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Stores information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Bcrypt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Encryption method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950" y="3099975"/>
            <a:ext cx="5606749" cy="17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Hashing a same password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1950"/>
            <a:ext cx="8520601" cy="36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1. Hashing different passwords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13" y="1076275"/>
            <a:ext cx="8552767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625" y="2952707"/>
            <a:ext cx="8552750" cy="2135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37700" y="34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Encryption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237700" y="3457725"/>
            <a:ext cx="43344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Ex: Advanced Encryption Standard (AES-128, AES-256)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Symmetric Encryption: Shared secret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Encrypt and decrypt with the shared key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72000" y="3457675"/>
            <a:ext cx="4260300" cy="12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Ex: Rivest–Shamir–Adleman (RSA)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Asymmetric Encryption: Public/Private key pair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Encrypt with public key, decrypt with private key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700" y="968350"/>
            <a:ext cx="4197600" cy="235366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00" y="1239647"/>
            <a:ext cx="4260301" cy="18959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37700" y="46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Common practice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Google Drive: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File encryption: 128-bit Advanced Encryption Standard (AES)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File transfer: </a:t>
            </a:r>
            <a:r>
              <a:rPr lang="en"/>
              <a:t>256</a:t>
            </a:r>
            <a:r>
              <a:rPr lang="en" sz="1400"/>
              <a:t>-bit Secure Socket Layer(SSL)/Transport Layer Security (TLS)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Dropbox: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 encryption: 256-bit AES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 transfer: 128-bit SSL/TLS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AES algorithm is resistant to attack, but the</a:t>
            </a:r>
            <a:r>
              <a:rPr lang="en"/>
              <a:t> secret key must be exchanged in a secured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Combine AES and RSA algorithm: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AES secret key to encrypt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RSA public key to encrypt the key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9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2. Combination of AES and RSA algorithm</a:t>
            </a:r>
            <a:endParaRPr sz="2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2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76" y="865900"/>
            <a:ext cx="8520600" cy="393509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Access Control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Authentication: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must be authenticated to access the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Node Passport.js package to check isAuthenticated for every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Authorization: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Private upload: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owner and shared user can access the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Public upload: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Anyone can view and download the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Permission: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Read: Can view and download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Write: Read permission + change the content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Admin: Read &amp; Write permission + move + delete the content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