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326" r:id="rId3"/>
    <p:sldId id="304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>
      <p:cViewPr>
        <p:scale>
          <a:sx n="66" d="100"/>
          <a:sy n="66" d="100"/>
        </p:scale>
        <p:origin x="-1464" y="-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0" y="3228975"/>
            <a:ext cx="60198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BÀI TẬP THỰC HÀNH 1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57800" y="2971800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8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Viết chương trình nhập số nguyên n và số thực x tính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vi-VN" dirty="0" smtClean="0"/>
              <a:t>biểu </a:t>
            </a:r>
            <a:r>
              <a:rPr lang="vi-VN" dirty="0"/>
              <a:t>thức: 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x: </a:t>
            </a:r>
            <a:r>
              <a:rPr lang="en-US" dirty="0" err="1" smtClean="0"/>
              <a:t>sqrt</a:t>
            </a:r>
            <a:r>
              <a:rPr lang="en-US" dirty="0" smtClean="0"/>
              <a:t>(x)</a:t>
            </a:r>
          </a:p>
          <a:p>
            <a:pPr algn="just"/>
            <a:r>
              <a:rPr lang="en-US" dirty="0" err="1" smtClean="0"/>
              <a:t>Xuất</a:t>
            </a:r>
            <a:r>
              <a:rPr lang="en-US" dirty="0" smtClean="0"/>
              <a:t> n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:</a:t>
            </a:r>
          </a:p>
          <a:p>
            <a:pPr marL="457200" lvl="1" indent="0" algn="just">
              <a:buNone/>
            </a:pP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 smtClean="0"/>
              <a:t>setprecision</a:t>
            </a:r>
            <a:r>
              <a:rPr lang="en-US" dirty="0" smtClean="0"/>
              <a:t>(n) </a:t>
            </a:r>
          </a:p>
          <a:p>
            <a:pPr marL="457200" lvl="1" indent="0" algn="just">
              <a:buNone/>
            </a:pPr>
            <a:r>
              <a:rPr lang="en-US" dirty="0" err="1" smtClean="0"/>
              <a:t>Cần</a:t>
            </a:r>
            <a:r>
              <a:rPr lang="en-US" dirty="0"/>
              <a:t> #include &lt;</a:t>
            </a:r>
            <a:r>
              <a:rPr lang="en-US" dirty="0" err="1"/>
              <a:t>iomanip</a:t>
            </a:r>
            <a:r>
              <a:rPr lang="en-US" dirty="0"/>
              <a:t>&gt;</a:t>
            </a:r>
            <a:endParaRPr lang="en-US" dirty="0" smtClean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38363232"/>
              </p:ext>
            </p:extLst>
          </p:nvPr>
        </p:nvGraphicFramePr>
        <p:xfrm>
          <a:off x="1905000" y="1981200"/>
          <a:ext cx="427051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3" imgW="901440" imgH="457200" progId="Equation.3">
                  <p:embed/>
                </p:oleObj>
              </mc:Choice>
              <mc:Fallback>
                <p:oleObj name="Equation" r:id="rId3" imgW="901440" imgH="457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981200"/>
                        <a:ext cx="4270513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5226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522</TotalTime>
  <Words>57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OK1</vt:lpstr>
      <vt:lpstr>Equation</vt:lpstr>
      <vt:lpstr>BÀI TẬP THỰC HÀNH 1</vt:lpstr>
      <vt:lpstr>Nội dung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72</cp:revision>
  <dcterms:created xsi:type="dcterms:W3CDTF">2016-11-10T08:19:54Z</dcterms:created>
  <dcterms:modified xsi:type="dcterms:W3CDTF">2016-11-17T14:47:27Z</dcterms:modified>
</cp:coreProperties>
</file>