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87" d="100"/>
          <a:sy n="87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số nguyên n và số thực x tính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biểu </a:t>
            </a:r>
            <a:r>
              <a:rPr lang="vi-VN" dirty="0"/>
              <a:t>thức: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 algn="just"/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smtClean="0"/>
              <a:t>x mũ n </a:t>
            </a:r>
            <a:r>
              <a:rPr lang="en-US" dirty="0"/>
              <a:t>: </a:t>
            </a:r>
            <a:r>
              <a:rPr lang="en-US" dirty="0" err="1"/>
              <a:t>pow</a:t>
            </a:r>
            <a:r>
              <a:rPr lang="en-US" dirty="0"/>
              <a:t> (</a:t>
            </a:r>
            <a:r>
              <a:rPr lang="en-US" dirty="0" err="1" smtClean="0"/>
              <a:t>x,n</a:t>
            </a:r>
            <a:r>
              <a:rPr lang="en-US" dirty="0"/>
              <a:t>),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pow</a:t>
            </a:r>
            <a:r>
              <a:rPr lang="en-US" dirty="0"/>
              <a:t>()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math.h</a:t>
            </a:r>
            <a:endParaRPr lang="en-US" dirty="0"/>
          </a:p>
          <a:p>
            <a:pPr lvl="1" algn="just"/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n </a:t>
            </a:r>
            <a:r>
              <a:rPr lang="en-US" dirty="0" err="1"/>
              <a:t>của</a:t>
            </a:r>
            <a:r>
              <a:rPr lang="en-US" dirty="0"/>
              <a:t> x</a:t>
            </a:r>
          </a:p>
          <a:p>
            <a:pPr lvl="2"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n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 </a:t>
            </a:r>
            <a:r>
              <a:rPr lang="en-US" dirty="0" err="1"/>
              <a:t>mũ</a:t>
            </a:r>
            <a:r>
              <a:rPr lang="en-US" dirty="0"/>
              <a:t> 1/n</a:t>
            </a:r>
          </a:p>
          <a:p>
            <a:pPr lvl="2" algn="just"/>
            <a:r>
              <a:rPr lang="en-US" dirty="0" err="1"/>
              <a:t>Hàm</a:t>
            </a:r>
            <a:r>
              <a:rPr lang="en-US" dirty="0"/>
              <a:t> x </a:t>
            </a:r>
            <a:r>
              <a:rPr lang="en-US" dirty="0" err="1"/>
              <a:t>mũ</a:t>
            </a:r>
            <a:r>
              <a:rPr lang="en-US" dirty="0"/>
              <a:t> 1/n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pow</a:t>
            </a:r>
            <a:r>
              <a:rPr lang="en-US" dirty="0"/>
              <a:t> (x,1/n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34371"/>
              </p:ext>
            </p:extLst>
          </p:nvPr>
        </p:nvGraphicFramePr>
        <p:xfrm>
          <a:off x="1530350" y="1828800"/>
          <a:ext cx="60848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828800"/>
                        <a:ext cx="60848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562600" cy="557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78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500</TotalTime>
  <Words>79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OK1</vt:lpstr>
      <vt:lpstr>Equation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72</cp:revision>
  <dcterms:created xsi:type="dcterms:W3CDTF">2016-11-10T08:19:54Z</dcterms:created>
  <dcterms:modified xsi:type="dcterms:W3CDTF">2016-11-18T14:50:02Z</dcterms:modified>
</cp:coreProperties>
</file>