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5" r:id="rId3"/>
    <p:sldId id="326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87" d="100"/>
          <a:sy n="87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10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nhập số nguyên n và số thực x tính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vi-VN" dirty="0" smtClean="0"/>
              <a:t>biểu </a:t>
            </a:r>
            <a:r>
              <a:rPr lang="vi-VN" dirty="0"/>
              <a:t>thức: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pow</a:t>
            </a:r>
            <a:r>
              <a:rPr lang="en-US" dirty="0" smtClean="0"/>
              <a:t>() ở </a:t>
            </a:r>
            <a:r>
              <a:rPr lang="en-US" dirty="0" err="1" smtClean="0"/>
              <a:t>bài</a:t>
            </a:r>
            <a:r>
              <a:rPr lang="en-US" dirty="0" smtClean="0"/>
              <a:t> 9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51712097"/>
              </p:ext>
            </p:extLst>
          </p:nvPr>
        </p:nvGraphicFramePr>
        <p:xfrm>
          <a:off x="2274888" y="1905000"/>
          <a:ext cx="3911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180800" imgH="431640" progId="Equation.3">
                  <p:embed/>
                </p:oleObj>
              </mc:Choice>
              <mc:Fallback>
                <p:oleObj name="Equation" r:id="rId3" imgW="1180800" imgH="431640" progId="Equation.3">
                  <p:embed/>
                  <p:pic>
                    <p:nvPicPr>
                      <p:cNvPr id="0" name="Object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905000"/>
                        <a:ext cx="3911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5181600" cy="531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516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472</TotalTime>
  <Words>35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OK1</vt:lpstr>
      <vt:lpstr>Equation</vt:lpstr>
      <vt:lpstr>BÀI TẬP THỰC HÀNH 3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74</cp:revision>
  <dcterms:created xsi:type="dcterms:W3CDTF">2016-11-10T08:19:54Z</dcterms:created>
  <dcterms:modified xsi:type="dcterms:W3CDTF">2016-11-18T14:51:13Z</dcterms:modified>
</cp:coreProperties>
</file>