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</a:t>
            </a:r>
            <a:r>
              <a:rPr lang="vi-VN" dirty="0" smtClean="0"/>
              <a:t>nhập </a:t>
            </a:r>
            <a:r>
              <a:rPr lang="vi-VN" dirty="0"/>
              <a:t>số lượng, đơn giá của một mặt hàng. Hãy tính:</a:t>
            </a:r>
          </a:p>
          <a:p>
            <a:pPr marL="0" indent="0" algn="just">
              <a:buNone/>
            </a:pPr>
            <a:r>
              <a:rPr lang="vi-VN" dirty="0"/>
              <a:t>	- Giảm giá = Số lượng * đơn giá * 12%</a:t>
            </a:r>
          </a:p>
          <a:p>
            <a:pPr marL="0" indent="0" algn="just">
              <a:buNone/>
            </a:pPr>
            <a:r>
              <a:rPr lang="vi-VN" dirty="0"/>
              <a:t>	- Cước vận chuyển = Số lượng * đơn giá * 5%</a:t>
            </a:r>
          </a:p>
          <a:p>
            <a:pPr marL="0" indent="0" algn="just">
              <a:buNone/>
            </a:pPr>
            <a:r>
              <a:rPr lang="vi-VN" dirty="0"/>
              <a:t>	- Số tiền phải trả = Số lượng * đơn giá – giảm giá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vi-VN" dirty="0" smtClean="0"/>
              <a:t>+ </a:t>
            </a:r>
            <a:r>
              <a:rPr lang="vi-VN" dirty="0"/>
              <a:t>cước vận chuyển</a:t>
            </a:r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62238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032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494</TotalTime>
  <Words>28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4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75</cp:revision>
  <dcterms:created xsi:type="dcterms:W3CDTF">2016-11-10T08:19:54Z</dcterms:created>
  <dcterms:modified xsi:type="dcterms:W3CDTF">2016-11-18T15:40:02Z</dcterms:modified>
</cp:coreProperties>
</file>