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5" r:id="rId3"/>
    <p:sldId id="326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12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vi-VN" dirty="0"/>
              <a:t>Viết chương trình nhập vào một số nguyên n (từ 1 đến 10). Hãy in ra màn hình bảng cửu chương của nó. </a:t>
            </a:r>
            <a:endParaRPr lang="en-US" dirty="0" smtClean="0"/>
          </a:p>
          <a:p>
            <a:pPr algn="just"/>
            <a:r>
              <a:rPr lang="en-US" dirty="0" err="1" smtClean="0"/>
              <a:t>Ví</a:t>
            </a:r>
            <a:r>
              <a:rPr lang="en-US" dirty="0" smtClean="0"/>
              <a:t> du: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2,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cửu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2</a:t>
            </a:r>
          </a:p>
          <a:p>
            <a:pPr marL="857250" lvl="2" indent="0" algn="just">
              <a:buNone/>
            </a:pPr>
            <a:r>
              <a:rPr lang="en-US" sz="2400" dirty="0" smtClean="0"/>
              <a:t>2 x 1   = 2</a:t>
            </a:r>
          </a:p>
          <a:p>
            <a:pPr marL="857250" lvl="2" indent="0" algn="just">
              <a:buNone/>
            </a:pPr>
            <a:r>
              <a:rPr lang="en-US" sz="2400" dirty="0" smtClean="0"/>
              <a:t>2 x 2   = 4</a:t>
            </a:r>
          </a:p>
          <a:p>
            <a:pPr marL="857250" lvl="2" indent="0" algn="just">
              <a:buNone/>
            </a:pPr>
            <a:r>
              <a:rPr lang="en-US" sz="2400" dirty="0"/>
              <a:t>2 x </a:t>
            </a:r>
            <a:r>
              <a:rPr lang="en-US" sz="2400" dirty="0" smtClean="0"/>
              <a:t>3   </a:t>
            </a:r>
            <a:r>
              <a:rPr lang="en-US" sz="2400" dirty="0"/>
              <a:t>= </a:t>
            </a:r>
            <a:r>
              <a:rPr lang="en-US" sz="2400" dirty="0" smtClean="0"/>
              <a:t>6</a:t>
            </a:r>
            <a:endParaRPr lang="vi-VN" sz="2400" dirty="0"/>
          </a:p>
          <a:p>
            <a:pPr marL="857250" lvl="2" indent="0" algn="just">
              <a:buNone/>
            </a:pPr>
            <a:r>
              <a:rPr lang="en-US" sz="2400" dirty="0"/>
              <a:t>2 x </a:t>
            </a:r>
            <a:r>
              <a:rPr lang="en-US" sz="2400" dirty="0" smtClean="0"/>
              <a:t>4   </a:t>
            </a:r>
            <a:r>
              <a:rPr lang="en-US" sz="2400" dirty="0"/>
              <a:t>= 8</a:t>
            </a:r>
            <a:endParaRPr lang="vi-VN" sz="2400" dirty="0"/>
          </a:p>
          <a:p>
            <a:pPr marL="857250" lvl="2" indent="0" algn="just">
              <a:buNone/>
            </a:pPr>
            <a:r>
              <a:rPr lang="en-US" sz="2400" dirty="0"/>
              <a:t>2 x </a:t>
            </a:r>
            <a:r>
              <a:rPr lang="en-US" sz="2400" dirty="0" smtClean="0"/>
              <a:t>5   </a:t>
            </a:r>
            <a:r>
              <a:rPr lang="en-US" sz="2400" dirty="0"/>
              <a:t>= </a:t>
            </a:r>
            <a:r>
              <a:rPr lang="en-US" sz="2400" dirty="0" smtClean="0"/>
              <a:t>10</a:t>
            </a:r>
            <a:endParaRPr lang="vi-VN" sz="2400" dirty="0"/>
          </a:p>
          <a:p>
            <a:pPr marL="857250" lvl="2" indent="0" algn="just">
              <a:buNone/>
            </a:pPr>
            <a:r>
              <a:rPr lang="en-US" sz="2400" dirty="0"/>
              <a:t>2 x </a:t>
            </a:r>
            <a:r>
              <a:rPr lang="en-US" sz="2400" dirty="0" smtClean="0"/>
              <a:t>6   </a:t>
            </a:r>
            <a:r>
              <a:rPr lang="en-US" sz="2400" dirty="0"/>
              <a:t>= </a:t>
            </a:r>
            <a:r>
              <a:rPr lang="en-US" sz="2400" dirty="0" smtClean="0"/>
              <a:t>12</a:t>
            </a:r>
            <a:endParaRPr lang="vi-VN" sz="2400" dirty="0"/>
          </a:p>
          <a:p>
            <a:pPr marL="857250" lvl="2" indent="0" algn="just">
              <a:buNone/>
            </a:pPr>
            <a:r>
              <a:rPr lang="en-US" sz="2400" dirty="0"/>
              <a:t>2 x </a:t>
            </a:r>
            <a:r>
              <a:rPr lang="en-US" sz="2400" dirty="0" smtClean="0"/>
              <a:t>7   </a:t>
            </a:r>
            <a:r>
              <a:rPr lang="en-US" sz="2400" dirty="0"/>
              <a:t>= </a:t>
            </a:r>
            <a:r>
              <a:rPr lang="en-US" sz="2400" dirty="0" smtClean="0"/>
              <a:t>14</a:t>
            </a:r>
            <a:endParaRPr lang="vi-VN" sz="2400" dirty="0"/>
          </a:p>
          <a:p>
            <a:pPr marL="857250" lvl="2" indent="0" algn="just">
              <a:buNone/>
            </a:pPr>
            <a:r>
              <a:rPr lang="en-US" sz="2400" dirty="0"/>
              <a:t>2 x </a:t>
            </a:r>
            <a:r>
              <a:rPr lang="en-US" sz="2400" dirty="0" smtClean="0"/>
              <a:t>8   </a:t>
            </a:r>
            <a:r>
              <a:rPr lang="en-US" sz="2400" dirty="0"/>
              <a:t>= </a:t>
            </a:r>
            <a:r>
              <a:rPr lang="en-US" sz="2400" dirty="0" smtClean="0"/>
              <a:t>16</a:t>
            </a:r>
            <a:endParaRPr lang="vi-VN" sz="2400" dirty="0"/>
          </a:p>
          <a:p>
            <a:pPr marL="857250" lvl="2" indent="0" algn="just">
              <a:buNone/>
            </a:pPr>
            <a:r>
              <a:rPr lang="en-US" sz="2400" dirty="0"/>
              <a:t>2 x </a:t>
            </a:r>
            <a:r>
              <a:rPr lang="en-US" sz="2400" dirty="0" smtClean="0"/>
              <a:t>9   = 18</a:t>
            </a:r>
            <a:endParaRPr lang="vi-VN" sz="2400" dirty="0"/>
          </a:p>
          <a:p>
            <a:pPr marL="857250" lvl="2" indent="0" algn="just">
              <a:buNone/>
            </a:pPr>
            <a:r>
              <a:rPr lang="en-US" sz="2400" dirty="0" smtClean="0"/>
              <a:t>2 </a:t>
            </a:r>
            <a:r>
              <a:rPr lang="en-US" sz="2400" dirty="0"/>
              <a:t>x </a:t>
            </a:r>
            <a:r>
              <a:rPr lang="en-US" sz="2400" dirty="0" smtClean="0"/>
              <a:t>10 </a:t>
            </a:r>
            <a:r>
              <a:rPr lang="en-US" sz="2400" dirty="0"/>
              <a:t>= </a:t>
            </a:r>
            <a:r>
              <a:rPr lang="en-US" sz="2400" dirty="0" smtClean="0"/>
              <a:t>20</a:t>
            </a:r>
            <a:endParaRPr lang="vi-VN" sz="2400" dirty="0"/>
          </a:p>
          <a:p>
            <a:pPr algn="just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444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endParaRPr lang="vi-V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620000" cy="5632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591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487</TotalTime>
  <Words>100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THỰC HÀNH 5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74</cp:revision>
  <dcterms:created xsi:type="dcterms:W3CDTF">2016-11-10T08:19:54Z</dcterms:created>
  <dcterms:modified xsi:type="dcterms:W3CDTF">2016-11-18T15:47:54Z</dcterms:modified>
</cp:coreProperties>
</file>