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5" r:id="rId3"/>
    <p:sldId id="326" r:id="rId4"/>
    <p:sldId id="327" r:id="rId5"/>
    <p:sldId id="30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13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nhập vào một năm bất kỳ. Cho biết năm đó có nhuần không? </a:t>
            </a:r>
            <a:r>
              <a:rPr lang="vi-VN" dirty="0">
                <a:solidFill>
                  <a:srgbClr val="C00000"/>
                </a:solidFill>
              </a:rPr>
              <a:t>(không sử dụng if </a:t>
            </a:r>
            <a:r>
              <a:rPr lang="vi-VN" dirty="0" smtClean="0">
                <a:solidFill>
                  <a:srgbClr val="C00000"/>
                </a:solidFill>
              </a:rPr>
              <a:t>)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nhuần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 smtClean="0"/>
          </a:p>
          <a:p>
            <a:pPr lvl="2" algn="just">
              <a:buFont typeface="Wingdings" pitchFamily="2" charset="2"/>
              <a:buChar char="ü"/>
            </a:pPr>
            <a:r>
              <a:rPr lang="vi-VN" dirty="0"/>
              <a:t>Năm chia hết cho 4 nhưng không chia hết cho 100.</a:t>
            </a:r>
          </a:p>
          <a:p>
            <a:pPr lvl="2" algn="just">
              <a:buFont typeface="Wingdings" pitchFamily="2" charset="2"/>
              <a:buChar char="ü"/>
            </a:pPr>
            <a:r>
              <a:rPr lang="vi-VN" dirty="0"/>
              <a:t>Hoặc năm chia hết </a:t>
            </a:r>
            <a:r>
              <a:rPr lang="vi-VN" dirty="0" smtClean="0"/>
              <a:t>cho </a:t>
            </a:r>
            <a:r>
              <a:rPr lang="vi-VN" dirty="0"/>
              <a:t>400</a:t>
            </a:r>
            <a:r>
              <a:rPr lang="vi-VN" dirty="0" smtClean="0"/>
              <a:t>.</a:t>
            </a:r>
            <a:endParaRPr lang="en-US" dirty="0" smtClean="0"/>
          </a:p>
          <a:p>
            <a:pPr lvl="1" algn="just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3 </a:t>
            </a:r>
            <a:r>
              <a:rPr lang="en-US" dirty="0" err="1" smtClean="0"/>
              <a:t>ngôi</a:t>
            </a:r>
            <a:r>
              <a:rPr lang="en-US" dirty="0" smtClean="0"/>
              <a:t> “?”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 marL="914400" lvl="2" indent="0" algn="just">
              <a:buNone/>
            </a:pPr>
            <a:r>
              <a:rPr lang="pt-BR" i="1" dirty="0">
                <a:solidFill>
                  <a:srgbClr val="FF0000"/>
                </a:solidFill>
              </a:rPr>
              <a:t>((n%4==0)&amp;&amp;(n%100!=0</a:t>
            </a:r>
            <a:r>
              <a:rPr lang="pt-BR" i="1">
                <a:solidFill>
                  <a:srgbClr val="FF0000"/>
                </a:solidFill>
              </a:rPr>
              <a:t>)) </a:t>
            </a:r>
            <a:endParaRPr lang="pt-BR" i="1" smtClean="0">
              <a:solidFill>
                <a:srgbClr val="FF0000"/>
              </a:solidFill>
            </a:endParaRPr>
          </a:p>
          <a:p>
            <a:pPr marL="914400" lvl="2" indent="0" algn="just">
              <a:buNone/>
            </a:pPr>
            <a:r>
              <a:rPr lang="pt-BR" i="1" smtClean="0">
                <a:solidFill>
                  <a:srgbClr val="FF0000"/>
                </a:solidFill>
              </a:rPr>
              <a:t>|| </a:t>
            </a:r>
            <a:r>
              <a:rPr lang="pt-BR" i="1" dirty="0">
                <a:solidFill>
                  <a:srgbClr val="FF0000"/>
                </a:solidFill>
              </a:rPr>
              <a:t>(n%400==0)</a:t>
            </a:r>
            <a:endParaRPr lang="vi-V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nhập vào </a:t>
            </a:r>
            <a:r>
              <a:rPr lang="en-US" dirty="0" smtClean="0"/>
              <a:t>4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vi-VN" dirty="0" smtClean="0"/>
              <a:t> </a:t>
            </a:r>
            <a:r>
              <a:rPr lang="vi-VN" dirty="0"/>
              <a:t>bất kỳ.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4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vi-VN" dirty="0" smtClean="0"/>
              <a:t>? </a:t>
            </a:r>
            <a:r>
              <a:rPr lang="vi-VN" dirty="0">
                <a:solidFill>
                  <a:srgbClr val="C00000"/>
                </a:solidFill>
              </a:rPr>
              <a:t>(không sử dụng if </a:t>
            </a:r>
            <a:r>
              <a:rPr lang="vi-VN" dirty="0" smtClean="0">
                <a:solidFill>
                  <a:srgbClr val="C00000"/>
                </a:solidFill>
              </a:rPr>
              <a:t>)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Cách</a:t>
            </a:r>
            <a:r>
              <a:rPr lang="en-US" dirty="0" smtClean="0"/>
              <a:t> 1: </a:t>
            </a:r>
          </a:p>
          <a:p>
            <a:pPr lvl="2" algn="just"/>
            <a:r>
              <a:rPr lang="en-US" smtClean="0">
                <a:solidFill>
                  <a:srgbClr val="0070C0"/>
                </a:solidFill>
              </a:rPr>
              <a:t>Nhập a, b, c, d</a:t>
            </a:r>
          </a:p>
          <a:p>
            <a:pPr lvl="2" algn="just"/>
            <a:r>
              <a:rPr lang="en-US" smtClean="0">
                <a:solidFill>
                  <a:srgbClr val="0070C0"/>
                </a:solidFill>
              </a:rPr>
              <a:t>Khai báo Max, min</a:t>
            </a:r>
            <a:endParaRPr lang="en-US" smtClean="0">
              <a:solidFill>
                <a:srgbClr val="0070C0"/>
              </a:solidFill>
            </a:endParaRPr>
          </a:p>
          <a:p>
            <a:pPr lvl="2" algn="just"/>
            <a:r>
              <a:rPr lang="en-US" smtClean="0">
                <a:solidFill>
                  <a:srgbClr val="0070C0"/>
                </a:solidFill>
              </a:rPr>
              <a:t>So </a:t>
            </a:r>
            <a:r>
              <a:rPr lang="en-US" dirty="0" err="1" smtClean="0">
                <a:solidFill>
                  <a:srgbClr val="0070C0"/>
                </a:solidFill>
              </a:rPr>
              <a:t>sánh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a,b</a:t>
            </a:r>
            <a:r>
              <a:rPr lang="en-US" dirty="0" smtClean="0">
                <a:solidFill>
                  <a:srgbClr val="0070C0"/>
                </a:solidFill>
              </a:rPr>
              <a:t> -&gt; min </a:t>
            </a:r>
            <a:r>
              <a:rPr lang="en-US" dirty="0" err="1" smtClean="0">
                <a:solidFill>
                  <a:srgbClr val="0070C0"/>
                </a:solidFill>
              </a:rPr>
              <a:t>hoặc</a:t>
            </a:r>
            <a:r>
              <a:rPr lang="en-US" dirty="0" smtClean="0">
                <a:solidFill>
                  <a:srgbClr val="0070C0"/>
                </a:solidFill>
              </a:rPr>
              <a:t> max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</a:rPr>
              <a:t>So </a:t>
            </a:r>
            <a:r>
              <a:rPr lang="en-US" dirty="0" err="1" smtClean="0">
                <a:solidFill>
                  <a:srgbClr val="0070C0"/>
                </a:solidFill>
              </a:rPr>
              <a:t>sánh</a:t>
            </a:r>
            <a:r>
              <a:rPr lang="en-US" dirty="0" smtClean="0">
                <a:solidFill>
                  <a:srgbClr val="0070C0"/>
                </a:solidFill>
              </a:rPr>
              <a:t> min </a:t>
            </a:r>
            <a:r>
              <a:rPr lang="en-US" dirty="0" err="1" smtClean="0">
                <a:solidFill>
                  <a:srgbClr val="0070C0"/>
                </a:solidFill>
              </a:rPr>
              <a:t>hoặc</a:t>
            </a:r>
            <a:r>
              <a:rPr lang="en-US" dirty="0" smtClean="0">
                <a:solidFill>
                  <a:srgbClr val="0070C0"/>
                </a:solidFill>
              </a:rPr>
              <a:t> max </a:t>
            </a:r>
            <a:r>
              <a:rPr lang="en-US" dirty="0" err="1" smtClean="0">
                <a:solidFill>
                  <a:srgbClr val="0070C0"/>
                </a:solidFill>
              </a:rPr>
              <a:t>với</a:t>
            </a:r>
            <a:r>
              <a:rPr lang="en-US" dirty="0" smtClean="0">
                <a:solidFill>
                  <a:srgbClr val="0070C0"/>
                </a:solidFill>
              </a:rPr>
              <a:t> c -&gt; </a:t>
            </a:r>
            <a:r>
              <a:rPr lang="en-US" dirty="0">
                <a:solidFill>
                  <a:srgbClr val="0070C0"/>
                </a:solidFill>
              </a:rPr>
              <a:t>min </a:t>
            </a:r>
            <a:r>
              <a:rPr lang="en-US" dirty="0" err="1">
                <a:solidFill>
                  <a:srgbClr val="0070C0"/>
                </a:solidFill>
              </a:rPr>
              <a:t>hoặc</a:t>
            </a:r>
            <a:r>
              <a:rPr lang="en-US" dirty="0">
                <a:solidFill>
                  <a:srgbClr val="0070C0"/>
                </a:solidFill>
              </a:rPr>
              <a:t> max</a:t>
            </a:r>
          </a:p>
          <a:p>
            <a:pPr lvl="2" algn="just"/>
            <a:r>
              <a:rPr lang="en-US" dirty="0">
                <a:solidFill>
                  <a:srgbClr val="0070C0"/>
                </a:solidFill>
              </a:rPr>
              <a:t>So </a:t>
            </a:r>
            <a:r>
              <a:rPr lang="en-US" dirty="0" err="1">
                <a:solidFill>
                  <a:srgbClr val="0070C0"/>
                </a:solidFill>
              </a:rPr>
              <a:t>sánh</a:t>
            </a:r>
            <a:r>
              <a:rPr lang="en-US" dirty="0">
                <a:solidFill>
                  <a:srgbClr val="0070C0"/>
                </a:solidFill>
              </a:rPr>
              <a:t> min </a:t>
            </a:r>
            <a:r>
              <a:rPr lang="en-US" dirty="0" err="1">
                <a:solidFill>
                  <a:srgbClr val="0070C0"/>
                </a:solidFill>
              </a:rPr>
              <a:t>hoặc</a:t>
            </a:r>
            <a:r>
              <a:rPr lang="en-US" dirty="0">
                <a:solidFill>
                  <a:srgbClr val="0070C0"/>
                </a:solidFill>
              </a:rPr>
              <a:t> max </a:t>
            </a:r>
            <a:r>
              <a:rPr lang="en-US" dirty="0" err="1">
                <a:solidFill>
                  <a:srgbClr val="0070C0"/>
                </a:solidFill>
              </a:rPr>
              <a:t>với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 </a:t>
            </a:r>
            <a:r>
              <a:rPr lang="en-US" dirty="0">
                <a:solidFill>
                  <a:srgbClr val="0070C0"/>
                </a:solidFill>
              </a:rPr>
              <a:t>-&gt; min </a:t>
            </a:r>
            <a:r>
              <a:rPr lang="en-US" dirty="0" err="1">
                <a:solidFill>
                  <a:srgbClr val="0070C0"/>
                </a:solidFill>
              </a:rPr>
              <a:t>hoặc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max </a:t>
            </a:r>
            <a:r>
              <a:rPr lang="en-US" dirty="0" err="1" smtClean="0">
                <a:solidFill>
                  <a:srgbClr val="0070C0"/>
                </a:solidFill>
              </a:rPr>
              <a:t>cần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tìm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endParaRPr lang="vi-V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nhập vào </a:t>
            </a:r>
            <a:r>
              <a:rPr lang="en-US" dirty="0" smtClean="0"/>
              <a:t>4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vi-VN" dirty="0" smtClean="0"/>
              <a:t> </a:t>
            </a:r>
            <a:r>
              <a:rPr lang="vi-VN" dirty="0"/>
              <a:t>bất kỳ.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4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vi-VN" dirty="0" smtClean="0"/>
              <a:t>? </a:t>
            </a:r>
            <a:r>
              <a:rPr lang="vi-VN" dirty="0"/>
              <a:t>(không sử dụng if </a:t>
            </a:r>
            <a:r>
              <a:rPr lang="vi-VN" dirty="0" smtClean="0"/>
              <a:t>)</a:t>
            </a:r>
            <a:endParaRPr lang="en-US" dirty="0" smtClean="0"/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mtClean="0"/>
              <a:t>Cách </a:t>
            </a:r>
            <a:r>
              <a:rPr lang="en-US" dirty="0" smtClean="0"/>
              <a:t>2: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</a:rPr>
              <a:t>So </a:t>
            </a:r>
            <a:r>
              <a:rPr lang="en-US" dirty="0" err="1" smtClean="0">
                <a:solidFill>
                  <a:srgbClr val="0070C0"/>
                </a:solidFill>
              </a:rPr>
              <a:t>sánh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 -&gt; </a:t>
            </a:r>
            <a:r>
              <a:rPr lang="en-US" dirty="0" smtClean="0">
                <a:solidFill>
                  <a:srgbClr val="0070C0"/>
                </a:solidFill>
              </a:rPr>
              <a:t>min1 </a:t>
            </a:r>
            <a:r>
              <a:rPr lang="en-US" dirty="0" err="1">
                <a:solidFill>
                  <a:srgbClr val="0070C0"/>
                </a:solidFill>
              </a:rPr>
              <a:t>hoặc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max1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</a:rPr>
              <a:t>So </a:t>
            </a:r>
            <a:r>
              <a:rPr lang="en-US" dirty="0" err="1" smtClean="0">
                <a:solidFill>
                  <a:srgbClr val="0070C0"/>
                </a:solidFill>
              </a:rPr>
              <a:t>sánh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c,d</a:t>
            </a:r>
            <a:r>
              <a:rPr lang="en-US" dirty="0" smtClean="0">
                <a:solidFill>
                  <a:srgbClr val="0070C0"/>
                </a:solidFill>
              </a:rPr>
              <a:t> -&gt; min 2 </a:t>
            </a:r>
            <a:r>
              <a:rPr lang="en-US" dirty="0" err="1" smtClean="0">
                <a:solidFill>
                  <a:srgbClr val="0070C0"/>
                </a:solidFill>
              </a:rPr>
              <a:t>hoặc</a:t>
            </a:r>
            <a:r>
              <a:rPr lang="en-US" dirty="0" smtClean="0">
                <a:solidFill>
                  <a:srgbClr val="0070C0"/>
                </a:solidFill>
              </a:rPr>
              <a:t> max2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</a:rPr>
              <a:t>So </a:t>
            </a:r>
            <a:r>
              <a:rPr lang="en-US" dirty="0" err="1" smtClean="0">
                <a:solidFill>
                  <a:srgbClr val="0070C0"/>
                </a:solidFill>
              </a:rPr>
              <a:t>sánh</a:t>
            </a:r>
            <a:r>
              <a:rPr lang="en-US" dirty="0" smtClean="0">
                <a:solidFill>
                  <a:srgbClr val="0070C0"/>
                </a:solidFill>
              </a:rPr>
              <a:t> min1 </a:t>
            </a:r>
            <a:r>
              <a:rPr lang="en-US" dirty="0" err="1" smtClean="0">
                <a:solidFill>
                  <a:srgbClr val="0070C0"/>
                </a:solidFill>
              </a:rPr>
              <a:t>với</a:t>
            </a:r>
            <a:r>
              <a:rPr lang="en-US" dirty="0" smtClean="0">
                <a:solidFill>
                  <a:srgbClr val="0070C0"/>
                </a:solidFill>
              </a:rPr>
              <a:t> min2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max1 </a:t>
            </a:r>
            <a:r>
              <a:rPr lang="en-US" err="1" smtClean="0">
                <a:solidFill>
                  <a:srgbClr val="0070C0"/>
                </a:solidFill>
              </a:rPr>
              <a:t>với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max2</a:t>
            </a:r>
          </a:p>
          <a:p>
            <a:pPr lvl="2" algn="just"/>
            <a:r>
              <a:rPr lang="en-US" smtClean="0">
                <a:solidFill>
                  <a:srgbClr val="0070C0"/>
                </a:solidFill>
              </a:rPr>
              <a:t>4 số -&gt; 2 cặp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endParaRPr lang="vi-V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5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510</TotalTime>
  <Words>233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OK1</vt:lpstr>
      <vt:lpstr>BÀI TẬP TỰ THỰC HÀNH</vt:lpstr>
      <vt:lpstr>Nội dung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78</cp:revision>
  <dcterms:created xsi:type="dcterms:W3CDTF">2016-11-10T08:19:54Z</dcterms:created>
  <dcterms:modified xsi:type="dcterms:W3CDTF">2016-11-18T16:00:36Z</dcterms:modified>
</cp:coreProperties>
</file>