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6" r:id="rId4"/>
    <p:sldId id="305" r:id="rId5"/>
    <p:sldId id="306" r:id="rId6"/>
    <p:sldId id="307" r:id="rId7"/>
    <p:sldId id="30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SỬ DỤNG CÂU LỆNH IF, IF…ELSE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1876425" y="3405187"/>
            <a:ext cx="5311775" cy="688975"/>
            <a:chOff x="720" y="1392"/>
            <a:chExt cx="4058" cy="480"/>
          </a:xfrm>
        </p:grpSpPr>
        <p:sp>
          <p:nvSpPr>
            <p:cNvPr id="60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17"/>
          <p:cNvGrpSpPr>
            <a:grpSpLocks/>
          </p:cNvGrpSpPr>
          <p:nvPr/>
        </p:nvGrpSpPr>
        <p:grpSpPr bwMode="auto">
          <a:xfrm>
            <a:off x="1876425" y="2541587"/>
            <a:ext cx="5311775" cy="688975"/>
            <a:chOff x="720" y="1392"/>
            <a:chExt cx="4058" cy="480"/>
          </a:xfrm>
        </p:grpSpPr>
        <p:sp>
          <p:nvSpPr>
            <p:cNvPr id="7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" name="Text Box 22"/>
          <p:cNvSpPr txBox="1">
            <a:spLocks noChangeArrowheads="1"/>
          </p:cNvSpPr>
          <p:nvPr/>
        </p:nvSpPr>
        <p:spPr bwMode="black">
          <a:xfrm>
            <a:off x="2343150" y="26558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r>
              <a:rPr lang="en-US" sz="2400" b="1" dirty="0" smtClean="0">
                <a:solidFill>
                  <a:srgbClr val="FFFFFF"/>
                </a:solidFill>
              </a:rPr>
              <a:t> if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black">
          <a:xfrm>
            <a:off x="2354263" y="35131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r>
              <a:rPr lang="en-US" sz="2400" b="1" dirty="0" smtClean="0">
                <a:solidFill>
                  <a:srgbClr val="FFFFFF"/>
                </a:solidFill>
              </a:rPr>
              <a:t> if … else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78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94075"/>
            <a:ext cx="792163" cy="949325"/>
          </a:xfrm>
          <a:prstGeom prst="rect">
            <a:avLst/>
          </a:prstGeom>
          <a:noFill/>
        </p:spPr>
      </p:pic>
      <p:pic>
        <p:nvPicPr>
          <p:cNvPr id="79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2536825"/>
            <a:ext cx="792162" cy="949325"/>
          </a:xfrm>
          <a:prstGeom prst="rect">
            <a:avLst/>
          </a:prstGeom>
          <a:noFill/>
        </p:spPr>
      </p:pic>
      <p:sp>
        <p:nvSpPr>
          <p:cNvPr id="80" name="Text Box 32"/>
          <p:cNvSpPr txBox="1">
            <a:spLocks noChangeArrowheads="1"/>
          </p:cNvSpPr>
          <p:nvPr/>
        </p:nvSpPr>
        <p:spPr bwMode="gray">
          <a:xfrm>
            <a:off x="2001838" y="26336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gray">
          <a:xfrm>
            <a:off x="2014538" y="3492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vi-VN" dirty="0" smtClean="0">
                <a:solidFill>
                  <a:srgbClr val="FF0000"/>
                </a:solidFill>
              </a:rPr>
              <a:t>xpression</a:t>
            </a:r>
            <a:r>
              <a:rPr lang="vi-VN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vi-VN" dirty="0" smtClean="0"/>
              <a:t>.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vi-VN" dirty="0" smtClean="0"/>
              <a:t>Nếu kết </a:t>
            </a:r>
            <a:r>
              <a:rPr lang="vi-VN" dirty="0"/>
              <a:t>quả là </a:t>
            </a:r>
            <a:r>
              <a:rPr lang="vi-VN" b="1" dirty="0"/>
              <a:t>true</a:t>
            </a:r>
            <a:r>
              <a:rPr lang="vi-VN" dirty="0"/>
              <a:t> thì </a:t>
            </a:r>
            <a:r>
              <a:rPr lang="vi-VN" dirty="0" smtClean="0">
                <a:solidFill>
                  <a:srgbClr val="FF0000"/>
                </a:solidFill>
              </a:rPr>
              <a:t>statement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(block) </a:t>
            </a:r>
            <a:r>
              <a:rPr lang="vi-VN" dirty="0" smtClean="0"/>
              <a:t>được  </a:t>
            </a:r>
            <a:r>
              <a:rPr lang="vi-VN" dirty="0"/>
              <a:t>thực </a:t>
            </a:r>
            <a:r>
              <a:rPr lang="vi-VN" dirty="0" smtClean="0"/>
              <a:t>thi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39787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791200" y="1138535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400" b="1" dirty="0" err="1">
                <a:latin typeface="+mn-lt"/>
              </a:rPr>
              <a:t>Lưu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đồ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cú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pháp</a:t>
            </a:r>
            <a:endParaRPr lang="en-US" sz="2400" b="1" dirty="0">
              <a:latin typeface="+mn-lt"/>
            </a:endParaRPr>
          </a:p>
        </p:txBody>
      </p:sp>
      <p:sp>
        <p:nvSpPr>
          <p:cNvPr id="8" name="Rectangle 7" descr="Pink tissue paper"/>
          <p:cNvSpPr>
            <a:spLocks noChangeArrowheads="1"/>
          </p:cNvSpPr>
          <p:nvPr/>
        </p:nvSpPr>
        <p:spPr bwMode="auto">
          <a:xfrm>
            <a:off x="533400" y="1447800"/>
            <a:ext cx="28956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>
                <a:solidFill>
                  <a:srgbClr val="0000CC"/>
                </a:solidFill>
              </a:rPr>
              <a:t>if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vi-VN" sz="2400" dirty="0">
                <a:solidFill>
                  <a:srgbClr val="FF0000"/>
                </a:solidFill>
              </a:rPr>
              <a:t>expression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	</a:t>
            </a:r>
            <a:r>
              <a:rPr lang="vi-VN" sz="2400" dirty="0" smtClean="0">
                <a:solidFill>
                  <a:srgbClr val="FF0000"/>
                </a:solidFill>
              </a:rPr>
              <a:t>statement </a:t>
            </a:r>
            <a:r>
              <a:rPr lang="en-US" sz="2200" dirty="0" smtClean="0">
                <a:solidFill>
                  <a:srgbClr val="0000CC"/>
                </a:solidFill>
              </a:rPr>
              <a:t>;</a:t>
            </a:r>
            <a:endParaRPr lang="en-US" sz="2200" dirty="0"/>
          </a:p>
        </p:txBody>
      </p:sp>
      <p:sp>
        <p:nvSpPr>
          <p:cNvPr id="9" name="Rectangle 19" descr="Pink tissue paper"/>
          <p:cNvSpPr>
            <a:spLocks noChangeArrowheads="1"/>
          </p:cNvSpPr>
          <p:nvPr/>
        </p:nvSpPr>
        <p:spPr bwMode="auto">
          <a:xfrm>
            <a:off x="533400" y="2590800"/>
            <a:ext cx="2895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>
                <a:solidFill>
                  <a:srgbClr val="0000CC"/>
                </a:solidFill>
              </a:rPr>
              <a:t>if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vi-VN" sz="2400" dirty="0">
                <a:solidFill>
                  <a:srgbClr val="FF0000"/>
                </a:solidFill>
              </a:rPr>
              <a:t>expression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{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block;</a:t>
            </a:r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}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dụ: Viết chương trình nhập vào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vi-VN" dirty="0" smtClean="0"/>
              <a:t>số </a:t>
            </a:r>
            <a:r>
              <a:rPr lang="vi-VN" dirty="0"/>
              <a:t>nguyên </a:t>
            </a:r>
            <a:r>
              <a:rPr lang="vi-VN" dirty="0" smtClean="0"/>
              <a:t>a</a:t>
            </a:r>
            <a:r>
              <a:rPr lang="en-US" dirty="0" smtClean="0"/>
              <a:t>, b</a:t>
            </a:r>
            <a:r>
              <a:rPr lang="vi-VN" dirty="0" smtClean="0"/>
              <a:t>. </a:t>
            </a:r>
            <a:r>
              <a:rPr lang="vi-VN" dirty="0"/>
              <a:t>In ra màn hình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endParaRPr lang="vi-VN" dirty="0"/>
          </a:p>
          <a:p>
            <a:pPr lvl="1" algn="just"/>
            <a:endParaRPr lang="vi-VN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6705600" cy="459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24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vi-VN" dirty="0" smtClean="0"/>
              <a:t>Nếu </a:t>
            </a:r>
            <a:r>
              <a:rPr lang="vi-VN" dirty="0">
                <a:solidFill>
                  <a:srgbClr val="FF0000"/>
                </a:solidFill>
              </a:rPr>
              <a:t>expression </a:t>
            </a:r>
            <a:r>
              <a:rPr lang="vi-VN" dirty="0" smtClean="0"/>
              <a:t>là </a:t>
            </a:r>
            <a:r>
              <a:rPr lang="vi-VN" b="1" dirty="0"/>
              <a:t>true</a:t>
            </a:r>
            <a:r>
              <a:rPr lang="vi-VN" dirty="0"/>
              <a:t> thì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statement</a:t>
            </a:r>
            <a:r>
              <a:rPr lang="en-US" dirty="0" smtClean="0">
                <a:solidFill>
                  <a:srgbClr val="FF0000"/>
                </a:solidFill>
              </a:rPr>
              <a:t> 1 (block 1) </a:t>
            </a:r>
            <a:r>
              <a:rPr lang="vi-VN" dirty="0" smtClean="0"/>
              <a:t>được 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vi-VN" dirty="0" smtClean="0"/>
              <a:t>thực thi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statement </a:t>
            </a:r>
            <a:r>
              <a:rPr lang="en-US" dirty="0" smtClean="0">
                <a:solidFill>
                  <a:srgbClr val="FF0000"/>
                </a:solidFill>
              </a:rPr>
              <a:t>2 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(block 2)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vi-VN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8" name="Rectangle 7" descr="Pink tissue paper"/>
          <p:cNvSpPr>
            <a:spLocks noChangeArrowheads="1"/>
          </p:cNvSpPr>
          <p:nvPr/>
        </p:nvSpPr>
        <p:spPr bwMode="auto">
          <a:xfrm>
            <a:off x="533400" y="1447800"/>
            <a:ext cx="2743200" cy="175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>
                <a:solidFill>
                  <a:srgbClr val="0000CC"/>
                </a:solidFill>
              </a:rPr>
              <a:t>if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vi-VN" sz="2400" dirty="0">
                <a:solidFill>
                  <a:srgbClr val="FF0000"/>
                </a:solidFill>
              </a:rPr>
              <a:t>expression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	</a:t>
            </a:r>
            <a:r>
              <a:rPr lang="vi-VN" sz="2400" dirty="0" smtClean="0">
                <a:solidFill>
                  <a:srgbClr val="FF0000"/>
                </a:solidFill>
              </a:rPr>
              <a:t>statement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>
                <a:solidFill>
                  <a:srgbClr val="0000CC"/>
                </a:solidFill>
              </a:rPr>
              <a:t>;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statement 2</a:t>
            </a:r>
            <a:r>
              <a:rPr lang="en-US" sz="2200" dirty="0" smtClean="0">
                <a:solidFill>
                  <a:srgbClr val="0000CC"/>
                </a:solidFill>
              </a:rPr>
              <a:t>;</a:t>
            </a:r>
            <a:endParaRPr lang="en-US" sz="2200" dirty="0"/>
          </a:p>
        </p:txBody>
      </p:sp>
      <p:sp>
        <p:nvSpPr>
          <p:cNvPr id="9" name="Rectangle 19" descr="Pink tissue paper"/>
          <p:cNvSpPr>
            <a:spLocks noChangeArrowheads="1"/>
          </p:cNvSpPr>
          <p:nvPr/>
        </p:nvSpPr>
        <p:spPr bwMode="auto">
          <a:xfrm>
            <a:off x="3429000" y="1447800"/>
            <a:ext cx="2286000" cy="2819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>
                <a:solidFill>
                  <a:srgbClr val="0000CC"/>
                </a:solidFill>
              </a:rPr>
              <a:t>if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vi-VN" sz="2400" dirty="0">
                <a:solidFill>
                  <a:srgbClr val="FF0000"/>
                </a:solidFill>
              </a:rPr>
              <a:t>expression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{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block 1</a:t>
            </a:r>
            <a:r>
              <a:rPr lang="en-US" sz="2000" dirty="0" smtClean="0">
                <a:solidFill>
                  <a:srgbClr val="0000CC"/>
                </a:solidFill>
              </a:rPr>
              <a:t>;</a:t>
            </a:r>
            <a:endParaRPr lang="en-US" sz="2000" dirty="0"/>
          </a:p>
          <a:p>
            <a:r>
              <a:rPr lang="en-US" sz="2200" dirty="0" smtClean="0">
                <a:solidFill>
                  <a:srgbClr val="0000CC"/>
                </a:solidFill>
              </a:rPr>
              <a:t>}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US" sz="2200" dirty="0">
                <a:solidFill>
                  <a:srgbClr val="0000CC"/>
                </a:solidFill>
              </a:rPr>
              <a:t>{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block 2;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}</a:t>
            </a:r>
            <a:endParaRPr lang="en-US" sz="2200" dirty="0">
              <a:solidFill>
                <a:srgbClr val="0000CC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80" y="1870075"/>
            <a:ext cx="3259406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5943600" y="1138535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sz="2400" b="1" dirty="0" err="1">
                <a:latin typeface="+mn-lt"/>
              </a:rPr>
              <a:t>Lưu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đồ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cú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pháp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4356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dụ: Viết chương trình nhập vào hai số nguyên a, b. In ra màn hình số lớn nhất.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33788"/>
            <a:ext cx="7391400" cy="44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109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550</TotalTime>
  <Words>164</Words>
  <Application>Microsoft Office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OK1</vt:lpstr>
      <vt:lpstr>SỬ DỤNG CÂU LỆNH IF, IF…ELSE</vt:lpstr>
      <vt:lpstr>Nội dung</vt:lpstr>
      <vt:lpstr>Cấu trúc if</vt:lpstr>
      <vt:lpstr>Cấu trúc if</vt:lpstr>
      <vt:lpstr>Cấu trúc if…else</vt:lpstr>
      <vt:lpstr>Cấu trúc if…else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76</cp:revision>
  <dcterms:created xsi:type="dcterms:W3CDTF">2016-11-10T08:19:54Z</dcterms:created>
  <dcterms:modified xsi:type="dcterms:W3CDTF">2016-11-18T16:26:44Z</dcterms:modified>
</cp:coreProperties>
</file>