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96" r:id="rId4"/>
    <p:sldId id="305" r:id="rId5"/>
    <p:sldId id="306" r:id="rId6"/>
    <p:sldId id="30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1527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CÂU LỆNH GOTO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18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59" name="Group 2"/>
          <p:cNvGrpSpPr>
            <a:grpSpLocks/>
          </p:cNvGrpSpPr>
          <p:nvPr/>
        </p:nvGrpSpPr>
        <p:grpSpPr bwMode="auto">
          <a:xfrm>
            <a:off x="1876425" y="3405187"/>
            <a:ext cx="5311775" cy="688975"/>
            <a:chOff x="720" y="1392"/>
            <a:chExt cx="4058" cy="480"/>
          </a:xfrm>
        </p:grpSpPr>
        <p:sp>
          <p:nvSpPr>
            <p:cNvPr id="60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2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" name="Group 17"/>
          <p:cNvGrpSpPr>
            <a:grpSpLocks/>
          </p:cNvGrpSpPr>
          <p:nvPr/>
        </p:nvGrpSpPr>
        <p:grpSpPr bwMode="auto">
          <a:xfrm>
            <a:off x="1876425" y="2541587"/>
            <a:ext cx="5311775" cy="688975"/>
            <a:chOff x="720" y="1392"/>
            <a:chExt cx="4058" cy="480"/>
          </a:xfrm>
        </p:grpSpPr>
        <p:sp>
          <p:nvSpPr>
            <p:cNvPr id="7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" name="Text Box 22"/>
          <p:cNvSpPr txBox="1">
            <a:spLocks noChangeArrowheads="1"/>
          </p:cNvSpPr>
          <p:nvPr/>
        </p:nvSpPr>
        <p:spPr bwMode="black">
          <a:xfrm>
            <a:off x="2343150" y="2655887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Cấu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trúc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lệnh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goto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black">
          <a:xfrm>
            <a:off x="2354263" y="3513137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Bài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tập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thực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hành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78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394075"/>
            <a:ext cx="792163" cy="949325"/>
          </a:xfrm>
          <a:prstGeom prst="rect">
            <a:avLst/>
          </a:prstGeom>
          <a:noFill/>
        </p:spPr>
      </p:pic>
      <p:pic>
        <p:nvPicPr>
          <p:cNvPr id="79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2536825"/>
            <a:ext cx="792162" cy="949325"/>
          </a:xfrm>
          <a:prstGeom prst="rect">
            <a:avLst/>
          </a:prstGeom>
          <a:noFill/>
        </p:spPr>
      </p:pic>
      <p:sp>
        <p:nvSpPr>
          <p:cNvPr id="80" name="Text Box 32"/>
          <p:cNvSpPr txBox="1">
            <a:spLocks noChangeArrowheads="1"/>
          </p:cNvSpPr>
          <p:nvPr/>
        </p:nvSpPr>
        <p:spPr bwMode="gray">
          <a:xfrm>
            <a:off x="2001838" y="263366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gray">
          <a:xfrm>
            <a:off x="2014538" y="34925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Dùng để chuyển điều khiển  tới một câu lệnh nào đó được chỉ định bởi nhãn.</a:t>
            </a:r>
          </a:p>
          <a:p>
            <a:pPr algn="just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10" name="Rectangle 9" descr="Pink tissue paper"/>
          <p:cNvSpPr>
            <a:spLocks noChangeArrowheads="1"/>
          </p:cNvSpPr>
          <p:nvPr/>
        </p:nvSpPr>
        <p:spPr bwMode="auto">
          <a:xfrm>
            <a:off x="838200" y="2438400"/>
            <a:ext cx="2362200" cy="14859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2200" dirty="0" err="1">
                <a:solidFill>
                  <a:srgbClr val="0000CC"/>
                </a:solidFill>
              </a:rPr>
              <a:t>goto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label;</a:t>
            </a:r>
            <a:endParaRPr lang="en-US" sz="2200" dirty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   …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label: statement;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6" name="Rectangle 5" descr="Pink tissue paper"/>
          <p:cNvSpPr>
            <a:spLocks noChangeArrowheads="1"/>
          </p:cNvSpPr>
          <p:nvPr/>
        </p:nvSpPr>
        <p:spPr bwMode="auto">
          <a:xfrm>
            <a:off x="816429" y="4343400"/>
            <a:ext cx="2383971" cy="14859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2200" dirty="0">
                <a:solidFill>
                  <a:srgbClr val="0000CC"/>
                </a:solidFill>
              </a:rPr>
              <a:t>label: statement</a:t>
            </a:r>
            <a:r>
              <a:rPr lang="en-US" sz="2200" dirty="0" smtClean="0">
                <a:solidFill>
                  <a:srgbClr val="0000CC"/>
                </a:solidFill>
              </a:rPr>
              <a:t>;</a:t>
            </a:r>
            <a:endParaRPr lang="en-US" sz="2200" dirty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   </a:t>
            </a:r>
            <a:r>
              <a:rPr lang="en-US" sz="2200" dirty="0" smtClean="0">
                <a:solidFill>
                  <a:srgbClr val="0000CC"/>
                </a:solidFill>
              </a:rPr>
              <a:t>…</a:t>
            </a:r>
          </a:p>
          <a:p>
            <a:r>
              <a:rPr lang="en-US" sz="2200" dirty="0" err="1" smtClean="0">
                <a:solidFill>
                  <a:srgbClr val="0000CC"/>
                </a:solidFill>
              </a:rPr>
              <a:t>goto</a:t>
            </a:r>
            <a:r>
              <a:rPr lang="en-US" sz="2200" dirty="0" smtClean="0">
                <a:solidFill>
                  <a:srgbClr val="0000CC"/>
                </a:solidFill>
              </a:rPr>
              <a:t> label;</a:t>
            </a:r>
            <a:endParaRPr lang="en-US" sz="2200" dirty="0">
              <a:solidFill>
                <a:srgbClr val="0000CC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459542"/>
            <a:ext cx="4953000" cy="333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Ví dụ</a:t>
            </a:r>
            <a:r>
              <a:rPr lang="vi-VN" dirty="0" smtClean="0"/>
              <a:t>: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606467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6" y="5168900"/>
            <a:ext cx="4069812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70" y="5152571"/>
            <a:ext cx="4034973" cy="943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240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Ví dụ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</a:t>
            </a:r>
            <a:r>
              <a:rPr lang="en-US" dirty="0" err="1" smtClean="0"/>
              <a:t>đến</a:t>
            </a:r>
            <a:r>
              <a:rPr lang="en-US" dirty="0" smtClean="0"/>
              <a:t> n </a:t>
            </a:r>
            <a:r>
              <a:rPr lang="en-US" dirty="0" err="1" smtClean="0"/>
              <a:t>với</a:t>
            </a:r>
            <a:r>
              <a:rPr lang="en-US" dirty="0" smtClean="0"/>
              <a:t> n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vi-VN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8162502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757" y="5671456"/>
            <a:ext cx="4141043" cy="881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747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615</TotalTime>
  <Words>95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OK1</vt:lpstr>
      <vt:lpstr>CÂU LỆNH GOTO</vt:lpstr>
      <vt:lpstr>Nội dung</vt:lpstr>
      <vt:lpstr>Cấu trúc lệnh goto</vt:lpstr>
      <vt:lpstr>Bài tập thực hành</vt:lpstr>
      <vt:lpstr>Bài tập thực hành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88</cp:revision>
  <dcterms:created xsi:type="dcterms:W3CDTF">2016-11-10T08:19:54Z</dcterms:created>
  <dcterms:modified xsi:type="dcterms:W3CDTF">2016-11-18T17:11:56Z</dcterms:modified>
</cp:coreProperties>
</file>