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5" r:id="rId3"/>
    <p:sldId id="326" r:id="rId4"/>
    <p:sldId id="30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20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Viết chương trình nhập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3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tam </a:t>
            </a:r>
            <a:r>
              <a:rPr lang="en-US" dirty="0" err="1" smtClean="0"/>
              <a:t>giác</a:t>
            </a:r>
            <a:r>
              <a:rPr lang="en-US" dirty="0" smtClean="0"/>
              <a:t>.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3 </a:t>
            </a:r>
            <a:r>
              <a:rPr lang="en-US" dirty="0" err="1" smtClean="0"/>
              <a:t>cạnh</a:t>
            </a:r>
            <a:r>
              <a:rPr lang="en-US" dirty="0" smtClean="0"/>
              <a:t> tam </a:t>
            </a:r>
            <a:r>
              <a:rPr lang="en-US" dirty="0" err="1" smtClean="0"/>
              <a:t>giác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tam </a:t>
            </a:r>
            <a:r>
              <a:rPr lang="en-US" dirty="0" err="1" smtClean="0"/>
              <a:t>giác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smtClean="0"/>
              <a:t>Hướng dẫn</a:t>
            </a:r>
          </a:p>
          <a:p>
            <a:pPr lvl="1" algn="just"/>
            <a:r>
              <a:rPr lang="en-US" sz="2000">
                <a:solidFill>
                  <a:srgbClr val="FF0000"/>
                </a:solidFill>
              </a:rPr>
              <a:t>Điều kiện 3 cạnh tam giác: </a:t>
            </a:r>
            <a:r>
              <a:rPr lang="pt-BR" sz="2000" smtClean="0">
                <a:solidFill>
                  <a:srgbClr val="0070C0"/>
                </a:solidFill>
              </a:rPr>
              <a:t>(a&gt;0)&amp;&amp;(b&gt;0)&amp;&amp;(c&gt;0)&amp;&amp;(a-b&lt;c)&amp;&amp;(a-c&lt;b)&amp;&amp;(b-c&lt;a)</a:t>
            </a:r>
          </a:p>
          <a:p>
            <a:pPr lvl="1" algn="just"/>
            <a:r>
              <a:rPr lang="pt-BR" sz="2000" smtClean="0">
                <a:solidFill>
                  <a:srgbClr val="FF0000"/>
                </a:solidFill>
              </a:rPr>
              <a:t>Tam giác đều: </a:t>
            </a:r>
            <a:r>
              <a:rPr lang="pt-BR" sz="2000" smtClean="0">
                <a:solidFill>
                  <a:srgbClr val="0070C0"/>
                </a:solidFill>
              </a:rPr>
              <a:t>(a==b)&amp;&amp;(b==c)</a:t>
            </a:r>
          </a:p>
          <a:p>
            <a:pPr lvl="1" algn="just"/>
            <a:r>
              <a:rPr lang="pt-BR" sz="2000">
                <a:solidFill>
                  <a:srgbClr val="FF0000"/>
                </a:solidFill>
              </a:rPr>
              <a:t>Tam giác cân: </a:t>
            </a:r>
            <a:r>
              <a:rPr lang="pt-BR" sz="2000" smtClean="0">
                <a:solidFill>
                  <a:srgbClr val="0070C0"/>
                </a:solidFill>
              </a:rPr>
              <a:t>(a==b)||(a==c)||(c==b)</a:t>
            </a:r>
          </a:p>
          <a:p>
            <a:pPr lvl="1" algn="just"/>
            <a:r>
              <a:rPr lang="pt-BR" sz="2000">
                <a:solidFill>
                  <a:srgbClr val="FF0000"/>
                </a:solidFill>
              </a:rPr>
              <a:t>Tam giác vuông: </a:t>
            </a:r>
            <a:r>
              <a:rPr lang="pt-BR" sz="2000" smtClean="0">
                <a:solidFill>
                  <a:srgbClr val="0070C0"/>
                </a:solidFill>
              </a:rPr>
              <a:t>(a*a+b*b==c*c) || (a*a+c*c==b*b) || (b*b+c*c==a*a)</a:t>
            </a:r>
          </a:p>
          <a:p>
            <a:pPr lvl="1" algn="just"/>
            <a:r>
              <a:rPr lang="pt-BR" sz="2000">
                <a:solidFill>
                  <a:srgbClr val="FF0000"/>
                </a:solidFill>
              </a:rPr>
              <a:t>Tam giác vuông cân: </a:t>
            </a:r>
            <a:r>
              <a:rPr lang="pt-BR" sz="2000" smtClean="0">
                <a:solidFill>
                  <a:srgbClr val="0070C0"/>
                </a:solidFill>
              </a:rPr>
              <a:t>((a*a+b*b==c*c) &amp;&amp; (a==b)) || ((a*a+c*c==b*b) &amp;&amp; (a==c)) || ((b*b+c*c==a*a) &amp;&amp; (b==c))</a:t>
            </a:r>
            <a:endParaRPr lang="vi-VN" sz="2000" smtClean="0">
              <a:solidFill>
                <a:srgbClr val="0070C0"/>
              </a:solidFill>
            </a:endParaRPr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50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903</TotalTime>
  <Words>154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OK1</vt:lpstr>
      <vt:lpstr>BÀI TẬP THỰC HÀNH 2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74</cp:revision>
  <dcterms:created xsi:type="dcterms:W3CDTF">2016-11-10T08:19:54Z</dcterms:created>
  <dcterms:modified xsi:type="dcterms:W3CDTF">2016-11-18T17:39:21Z</dcterms:modified>
</cp:coreProperties>
</file>