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25" r:id="rId3"/>
    <p:sldId id="304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HÀNH 3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21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Viết chương trình </a:t>
            </a:r>
            <a:r>
              <a:rPr lang="vi-VN" dirty="0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2 </a:t>
            </a:r>
            <a:r>
              <a:rPr lang="en-US" dirty="0" err="1" smtClean="0"/>
              <a:t>giờ</a:t>
            </a:r>
            <a:r>
              <a:rPr lang="en-US" dirty="0" smtClean="0"/>
              <a:t> (</a:t>
            </a:r>
            <a:r>
              <a:rPr lang="en-US" dirty="0" err="1" smtClean="0"/>
              <a:t>giờ</a:t>
            </a:r>
            <a:r>
              <a:rPr lang="en-US" dirty="0" smtClean="0"/>
              <a:t>, </a:t>
            </a:r>
            <a:r>
              <a:rPr lang="en-US" dirty="0" err="1" smtClean="0"/>
              <a:t>phút</a:t>
            </a:r>
            <a:r>
              <a:rPr lang="en-US" smtClean="0"/>
              <a:t>, </a:t>
            </a:r>
            <a:r>
              <a:rPr lang="en-US" dirty="0" err="1" smtClean="0"/>
              <a:t>giây</a:t>
            </a:r>
            <a:r>
              <a:rPr lang="en-US" dirty="0" smtClean="0"/>
              <a:t>).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2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pPr algn="just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>
                <a:solidFill>
                  <a:srgbClr val="FF0000"/>
                </a:solidFill>
              </a:rPr>
              <a:t>Nếu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tổng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hai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số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giây</a:t>
            </a:r>
            <a:r>
              <a:rPr lang="en-US" dirty="0" smtClean="0">
                <a:solidFill>
                  <a:srgbClr val="FF0000"/>
                </a:solidFill>
              </a:rPr>
              <a:t> &gt;= 60 </a:t>
            </a:r>
            <a:r>
              <a:rPr lang="en-US" dirty="0" err="1" smtClean="0">
                <a:solidFill>
                  <a:srgbClr val="FF0000"/>
                </a:solidFill>
              </a:rPr>
              <a:t>thì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dirty="0" err="1" smtClean="0">
                <a:solidFill>
                  <a:srgbClr val="FF0000"/>
                </a:solidFill>
              </a:rPr>
              <a:t>Phút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tổng</a:t>
            </a:r>
            <a:r>
              <a:rPr lang="en-US" dirty="0" smtClean="0">
                <a:solidFill>
                  <a:srgbClr val="FF0000"/>
                </a:solidFill>
              </a:rPr>
              <a:t> + 1, 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dirty="0" err="1" smtClean="0">
                <a:solidFill>
                  <a:srgbClr val="FF0000"/>
                </a:solidFill>
              </a:rPr>
              <a:t>Giây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tổng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Giây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tổng</a:t>
            </a:r>
            <a:r>
              <a:rPr lang="en-US" dirty="0" smtClean="0">
                <a:solidFill>
                  <a:srgbClr val="FF0000"/>
                </a:solidFill>
              </a:rPr>
              <a:t> - 60</a:t>
            </a:r>
          </a:p>
          <a:p>
            <a:pPr lvl="1" algn="just"/>
            <a:r>
              <a:rPr lang="en-US" dirty="0" err="1" smtClean="0">
                <a:solidFill>
                  <a:srgbClr val="FF0000"/>
                </a:solidFill>
              </a:rPr>
              <a:t>Nếu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tổng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hai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số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phút</a:t>
            </a:r>
            <a:r>
              <a:rPr lang="en-US" dirty="0" smtClean="0">
                <a:solidFill>
                  <a:srgbClr val="FF0000"/>
                </a:solidFill>
              </a:rPr>
              <a:t> &gt;= 60 </a:t>
            </a:r>
            <a:r>
              <a:rPr lang="en-US" dirty="0" err="1" smtClean="0">
                <a:solidFill>
                  <a:srgbClr val="FF0000"/>
                </a:solidFill>
              </a:rPr>
              <a:t>thì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dirty="0" err="1" smtClean="0">
                <a:solidFill>
                  <a:srgbClr val="FF0000"/>
                </a:solidFill>
              </a:rPr>
              <a:t>Giờ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tổng</a:t>
            </a:r>
            <a:r>
              <a:rPr lang="en-US" dirty="0" smtClean="0">
                <a:solidFill>
                  <a:srgbClr val="FF0000"/>
                </a:solidFill>
              </a:rPr>
              <a:t> + 1, </a:t>
            </a:r>
            <a:endParaRPr lang="en-US" dirty="0">
              <a:solidFill>
                <a:srgbClr val="FF0000"/>
              </a:solidFill>
            </a:endParaRPr>
          </a:p>
          <a:p>
            <a:pPr lvl="2" algn="just">
              <a:buFont typeface="Wingdings" pitchFamily="2" charset="2"/>
              <a:buChar char="ü"/>
            </a:pPr>
            <a:r>
              <a:rPr lang="en-US" dirty="0" err="1" smtClean="0">
                <a:solidFill>
                  <a:srgbClr val="FF0000"/>
                </a:solidFill>
              </a:rPr>
              <a:t>Phút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tổng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Phút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tổng</a:t>
            </a:r>
            <a:r>
              <a:rPr lang="en-US" dirty="0" smtClean="0">
                <a:solidFill>
                  <a:srgbClr val="FF0000"/>
                </a:solidFill>
              </a:rPr>
              <a:t> - 60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445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499</TotalTime>
  <Words>72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OK1</vt:lpstr>
      <vt:lpstr>BÀI TẬP THỰC HÀNH 3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78</cp:revision>
  <dcterms:created xsi:type="dcterms:W3CDTF">2016-11-10T08:19:54Z</dcterms:created>
  <dcterms:modified xsi:type="dcterms:W3CDTF">2016-11-18T17:48:06Z</dcterms:modified>
</cp:coreProperties>
</file>