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325" r:id="rId3"/>
    <p:sldId id="304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B9D7"/>
    <a:srgbClr val="808080"/>
    <a:srgbClr val="969696"/>
    <a:srgbClr val="FF7F00"/>
    <a:srgbClr val="000000"/>
    <a:srgbClr val="333333"/>
    <a:srgbClr val="EC2C0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60"/>
  </p:normalViewPr>
  <p:slideViewPr>
    <p:cSldViewPr>
      <p:cViewPr>
        <p:scale>
          <a:sx n="66" d="100"/>
          <a:sy n="66" d="100"/>
        </p:scale>
        <p:origin x="-1464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EF85-4A41-45D6-A549-9AEC42253074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200B-8160-4A3D-ABF0-2A267F00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0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 userDrawn="1"/>
        </p:nvGrpSpPr>
        <p:grpSpPr bwMode="auto">
          <a:xfrm>
            <a:off x="0" y="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765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37550" y="6550025"/>
            <a:ext cx="577850" cy="30797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24B4B975-FFD3-492F-80D6-2F8E30D6D4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76200"/>
            <a:ext cx="8326437" cy="630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8288" y="6593392"/>
            <a:ext cx="505760" cy="3048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B8312829-49E3-4E17-B3A1-69417714C4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60" y="6583878"/>
            <a:ext cx="40864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453330E-6C32-4BFE-8810-01D51B7355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4440" y="6576950"/>
            <a:ext cx="42956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7B6DCF0-D2CB-4FE5-BA28-8D3CBF35D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16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142875" y="685800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261939" y="21857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65163" y="76200"/>
            <a:ext cx="8097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803872"/>
            <a:ext cx="8572500" cy="574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0" r:id="rId6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076575"/>
            <a:ext cx="6172200" cy="8858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BÀI TẬP THỰC HÀNH 4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28194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22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tháng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.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tháng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</a:t>
            </a:r>
            <a:r>
              <a:rPr lang="en-US" dirty="0" err="1" smtClean="0"/>
              <a:t>vừa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nhuần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r>
              <a:rPr lang="en-US" dirty="0" smtClean="0"/>
              <a:t>?</a:t>
            </a:r>
          </a:p>
          <a:p>
            <a:pPr algn="just"/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:</a:t>
            </a:r>
          </a:p>
          <a:p>
            <a:pPr lvl="1" algn="just"/>
            <a:r>
              <a:rPr lang="en-US" sz="2200" dirty="0" err="1" smtClean="0"/>
              <a:t>Nhập</a:t>
            </a:r>
            <a:r>
              <a:rPr lang="en-US" sz="2200" dirty="0" smtClean="0"/>
              <a:t> </a:t>
            </a:r>
            <a:r>
              <a:rPr lang="en-US" sz="2200" dirty="0" err="1" smtClean="0"/>
              <a:t>không</a:t>
            </a:r>
            <a:r>
              <a:rPr lang="en-US" sz="2200" dirty="0" smtClean="0"/>
              <a:t> </a:t>
            </a:r>
            <a:r>
              <a:rPr lang="en-US" sz="2200" dirty="0" err="1" smtClean="0"/>
              <a:t>đúng</a:t>
            </a:r>
            <a:r>
              <a:rPr lang="en-US" sz="2200" dirty="0" smtClean="0"/>
              <a:t> </a:t>
            </a:r>
            <a:r>
              <a:rPr lang="en-US" sz="2200" dirty="0" err="1" smtClean="0"/>
              <a:t>báo</a:t>
            </a:r>
            <a:r>
              <a:rPr lang="en-US" sz="2200" dirty="0" smtClean="0"/>
              <a:t> </a:t>
            </a:r>
            <a:r>
              <a:rPr lang="en-US" sz="2200" dirty="0" err="1" smtClean="0"/>
              <a:t>nhập</a:t>
            </a:r>
            <a:r>
              <a:rPr lang="en-US" sz="2200" dirty="0" smtClean="0"/>
              <a:t> </a:t>
            </a:r>
            <a:r>
              <a:rPr lang="en-US" sz="2200" dirty="0" err="1" smtClean="0"/>
              <a:t>sai</a:t>
            </a:r>
            <a:endParaRPr lang="en-US" sz="2200" dirty="0" smtClean="0"/>
          </a:p>
          <a:p>
            <a:pPr lvl="1" algn="just"/>
            <a:r>
              <a:rPr lang="en-US" sz="2200" dirty="0" err="1" smtClean="0"/>
              <a:t>Nhập</a:t>
            </a:r>
            <a:r>
              <a:rPr lang="en-US" sz="2200" dirty="0" smtClean="0"/>
              <a:t> </a:t>
            </a:r>
            <a:r>
              <a:rPr lang="en-US" sz="2200" dirty="0" err="1" smtClean="0"/>
              <a:t>tháng</a:t>
            </a:r>
            <a:r>
              <a:rPr lang="en-US" sz="2200" dirty="0" smtClean="0"/>
              <a:t> 2 </a:t>
            </a:r>
            <a:r>
              <a:rPr lang="en-US" sz="2200" dirty="0" err="1" smtClean="0"/>
              <a:t>năm</a:t>
            </a:r>
            <a:r>
              <a:rPr lang="en-US" sz="2200" dirty="0" smtClean="0"/>
              <a:t> </a:t>
            </a:r>
            <a:r>
              <a:rPr lang="en-US" sz="2200" dirty="0" err="1" smtClean="0"/>
              <a:t>thường</a:t>
            </a:r>
            <a:r>
              <a:rPr lang="en-US" sz="2200" dirty="0" smtClean="0"/>
              <a:t> </a:t>
            </a:r>
            <a:r>
              <a:rPr lang="en-US" sz="2200" dirty="0" err="1" smtClean="0"/>
              <a:t>mà</a:t>
            </a:r>
            <a:r>
              <a:rPr lang="en-US" sz="2200" dirty="0" smtClean="0"/>
              <a:t> 29 </a:t>
            </a:r>
            <a:r>
              <a:rPr lang="en-US" sz="2200" dirty="0" err="1" smtClean="0"/>
              <a:t>ngày</a:t>
            </a:r>
            <a:r>
              <a:rPr lang="en-US" sz="2200" dirty="0" smtClean="0"/>
              <a:t> </a:t>
            </a:r>
            <a:r>
              <a:rPr lang="en-US" sz="2200" dirty="0" err="1" smtClean="0"/>
              <a:t>báo</a:t>
            </a:r>
            <a:r>
              <a:rPr lang="en-US" sz="2200" dirty="0" smtClean="0"/>
              <a:t> </a:t>
            </a:r>
            <a:r>
              <a:rPr lang="en-US" sz="2200" dirty="0" err="1" smtClean="0"/>
              <a:t>ngày</a:t>
            </a:r>
            <a:r>
              <a:rPr lang="en-US" sz="2200" dirty="0" smtClean="0"/>
              <a:t> </a:t>
            </a:r>
            <a:r>
              <a:rPr lang="en-US" sz="2200" dirty="0" err="1" smtClean="0"/>
              <a:t>không</a:t>
            </a:r>
            <a:r>
              <a:rPr lang="en-US" sz="2200" dirty="0" smtClean="0"/>
              <a:t> </a:t>
            </a:r>
            <a:r>
              <a:rPr lang="en-US" sz="2200" dirty="0" err="1" smtClean="0"/>
              <a:t>hợp</a:t>
            </a:r>
            <a:r>
              <a:rPr lang="en-US" sz="2200" dirty="0" smtClean="0"/>
              <a:t> </a:t>
            </a:r>
            <a:r>
              <a:rPr lang="en-US" sz="2200" dirty="0" err="1" smtClean="0"/>
              <a:t>lệ</a:t>
            </a:r>
            <a:endParaRPr lang="en-US" sz="2200" dirty="0" smtClean="0"/>
          </a:p>
          <a:p>
            <a:pPr lvl="1" algn="just"/>
            <a:r>
              <a:rPr lang="en-US" sz="2200" dirty="0" err="1" smtClean="0"/>
              <a:t>Nhập</a:t>
            </a:r>
            <a:r>
              <a:rPr lang="en-US" sz="2200" dirty="0" smtClean="0"/>
              <a:t> </a:t>
            </a:r>
            <a:r>
              <a:rPr lang="en-US" sz="2200" dirty="0" err="1" smtClean="0"/>
              <a:t>đúng</a:t>
            </a:r>
            <a:r>
              <a:rPr lang="en-US" sz="2200" dirty="0" smtClean="0"/>
              <a:t> </a:t>
            </a:r>
            <a:r>
              <a:rPr lang="en-US" sz="2200" dirty="0" err="1" smtClean="0"/>
              <a:t>báo</a:t>
            </a:r>
            <a:r>
              <a:rPr lang="en-US" sz="2200" dirty="0" smtClean="0"/>
              <a:t> </a:t>
            </a:r>
            <a:r>
              <a:rPr lang="en-US" sz="2200" dirty="0" err="1" smtClean="0"/>
              <a:t>ngày</a:t>
            </a:r>
            <a:r>
              <a:rPr lang="en-US" sz="2200" dirty="0" smtClean="0"/>
              <a:t> </a:t>
            </a:r>
            <a:r>
              <a:rPr lang="en-US" sz="2200" dirty="0" err="1" smtClean="0"/>
              <a:t>hợp</a:t>
            </a:r>
            <a:r>
              <a:rPr lang="en-US" sz="2200" dirty="0" smtClean="0"/>
              <a:t> </a:t>
            </a:r>
            <a:r>
              <a:rPr lang="en-US" sz="2200" dirty="0" err="1" smtClean="0"/>
              <a:t>lệ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kiểm</a:t>
            </a:r>
            <a:r>
              <a:rPr lang="en-US" sz="2200" dirty="0" smtClean="0"/>
              <a:t> </a:t>
            </a:r>
            <a:r>
              <a:rPr lang="en-US" sz="2200" dirty="0" err="1" smtClean="0"/>
              <a:t>tra</a:t>
            </a:r>
            <a:r>
              <a:rPr lang="en-US" sz="2200" dirty="0" smtClean="0"/>
              <a:t> </a:t>
            </a:r>
            <a:r>
              <a:rPr lang="en-US" sz="2200" dirty="0" err="1" smtClean="0"/>
              <a:t>năm</a:t>
            </a:r>
            <a:r>
              <a:rPr lang="en-US" sz="2200" dirty="0" smtClean="0"/>
              <a:t> </a:t>
            </a:r>
            <a:r>
              <a:rPr lang="en-US" sz="2200" dirty="0" err="1" smtClean="0"/>
              <a:t>nhuần</a:t>
            </a:r>
            <a:r>
              <a:rPr lang="en-US" sz="2200" dirty="0" smtClean="0"/>
              <a:t> hay </a:t>
            </a:r>
            <a:r>
              <a:rPr lang="en-US" sz="2200" dirty="0" err="1" smtClean="0"/>
              <a:t>không</a:t>
            </a:r>
            <a:r>
              <a:rPr lang="en-US" sz="2200" dirty="0" smtClean="0"/>
              <a:t> </a:t>
            </a:r>
            <a:r>
              <a:rPr lang="en-US" sz="2200" dirty="0" err="1" smtClean="0"/>
              <a:t>sau</a:t>
            </a:r>
            <a:r>
              <a:rPr lang="en-US" sz="2200" dirty="0" smtClean="0"/>
              <a:t> </a:t>
            </a:r>
            <a:r>
              <a:rPr lang="en-US" sz="2200" dirty="0" err="1" smtClean="0"/>
              <a:t>đó</a:t>
            </a:r>
            <a:r>
              <a:rPr lang="en-US" sz="2200" dirty="0" smtClean="0"/>
              <a:t> </a:t>
            </a:r>
            <a:r>
              <a:rPr lang="en-US" sz="2200" dirty="0" err="1" smtClean="0"/>
              <a:t>xuất</a:t>
            </a:r>
            <a:r>
              <a:rPr lang="en-US" sz="2200" dirty="0" smtClean="0"/>
              <a:t> </a:t>
            </a:r>
            <a:r>
              <a:rPr lang="en-US" sz="2200" dirty="0" err="1" smtClean="0"/>
              <a:t>ra</a:t>
            </a:r>
            <a:r>
              <a:rPr lang="en-US" sz="2200" dirty="0" smtClean="0"/>
              <a:t> </a:t>
            </a:r>
            <a:r>
              <a:rPr lang="en-US" sz="2200" dirty="0" err="1" smtClean="0"/>
              <a:t>màn</a:t>
            </a:r>
            <a:r>
              <a:rPr lang="en-US" sz="2200" dirty="0" smtClean="0"/>
              <a:t> </a:t>
            </a:r>
            <a:r>
              <a:rPr lang="en-US" sz="2200" dirty="0" err="1" smtClean="0"/>
              <a:t>hình</a:t>
            </a:r>
            <a:r>
              <a:rPr lang="en-US" sz="2200" dirty="0" smtClean="0"/>
              <a:t>.</a:t>
            </a:r>
            <a:endParaRPr lang="en-US" sz="2200" dirty="0" smtClean="0"/>
          </a:p>
          <a:p>
            <a:pPr algn="just"/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endParaRPr lang="en-US" dirty="0" smtClean="0"/>
          </a:p>
          <a:p>
            <a:pPr lvl="1" algn="just"/>
            <a:r>
              <a:rPr lang="en-US" sz="2200" dirty="0" err="1" smtClean="0"/>
              <a:t>Tháng</a:t>
            </a:r>
            <a:r>
              <a:rPr lang="en-US" sz="2200" dirty="0" smtClean="0"/>
              <a:t> 1, 3, 5, 7, 8, 10, 12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tháng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31 </a:t>
            </a:r>
            <a:r>
              <a:rPr lang="en-US" sz="2200" dirty="0" err="1" smtClean="0"/>
              <a:t>ngày</a:t>
            </a:r>
            <a:endParaRPr lang="en-US" sz="2200" dirty="0" smtClean="0"/>
          </a:p>
          <a:p>
            <a:pPr lvl="1" algn="just"/>
            <a:r>
              <a:rPr lang="en-US" sz="2200" dirty="0" err="1" smtClean="0"/>
              <a:t>Tháng</a:t>
            </a:r>
            <a:r>
              <a:rPr lang="en-US" sz="2200" dirty="0" smtClean="0"/>
              <a:t> 4, 6, 9, 11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tháng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30 </a:t>
            </a:r>
            <a:r>
              <a:rPr lang="en-US" sz="2200" dirty="0" err="1" smtClean="0"/>
              <a:t>ngày</a:t>
            </a:r>
            <a:endParaRPr lang="en-US" sz="2200" dirty="0" smtClean="0"/>
          </a:p>
          <a:p>
            <a:pPr lvl="1" algn="just"/>
            <a:r>
              <a:rPr lang="en-US" sz="2200" dirty="0" err="1" smtClean="0"/>
              <a:t>Tháng</a:t>
            </a:r>
            <a:r>
              <a:rPr lang="en-US" sz="2200" dirty="0" smtClean="0"/>
              <a:t> </a:t>
            </a:r>
            <a:r>
              <a:rPr lang="en-US" sz="2200" dirty="0" smtClean="0"/>
              <a:t>2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năm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28 </a:t>
            </a:r>
            <a:r>
              <a:rPr lang="en-US" sz="2200" dirty="0" err="1" smtClean="0"/>
              <a:t>ngày</a:t>
            </a:r>
            <a:r>
              <a:rPr lang="en-US" sz="2200" dirty="0" smtClean="0"/>
              <a:t> </a:t>
            </a:r>
            <a:r>
              <a:rPr lang="en-US" sz="2200" dirty="0" err="1" smtClean="0"/>
              <a:t>riêng</a:t>
            </a:r>
            <a:r>
              <a:rPr lang="en-US" sz="2200" dirty="0" smtClean="0"/>
              <a:t> </a:t>
            </a:r>
            <a:r>
              <a:rPr lang="en-US" sz="2200" dirty="0" err="1" smtClean="0"/>
              <a:t>năm</a:t>
            </a:r>
            <a:r>
              <a:rPr lang="en-US" sz="2200" dirty="0" smtClean="0"/>
              <a:t> </a:t>
            </a:r>
            <a:r>
              <a:rPr lang="en-US" sz="2200" dirty="0" err="1" smtClean="0"/>
              <a:t>nhuần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29 </a:t>
            </a:r>
            <a:r>
              <a:rPr lang="en-US" sz="2200" dirty="0" err="1" smtClean="0"/>
              <a:t>ngày</a:t>
            </a:r>
            <a:endParaRPr lang="vi-VN" sz="2200" dirty="0"/>
          </a:p>
        </p:txBody>
      </p:sp>
    </p:spTree>
    <p:extLst>
      <p:ext uri="{BB962C8B-B14F-4D97-AF65-F5344CB8AC3E}">
        <p14:creationId xmlns:p14="http://schemas.microsoft.com/office/powerpoint/2010/main" val="384445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266251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0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K1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OK1</Template>
  <TotalTime>919</TotalTime>
  <Words>128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OK1</vt:lpstr>
      <vt:lpstr>BÀI TẬP THỰC HÀNH 4</vt:lpstr>
      <vt:lpstr>Nội dung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dtdat</dc:creator>
  <cp:lastModifiedBy>dtdat</cp:lastModifiedBy>
  <cp:revision>77</cp:revision>
  <dcterms:created xsi:type="dcterms:W3CDTF">2016-11-10T08:19:54Z</dcterms:created>
  <dcterms:modified xsi:type="dcterms:W3CDTF">2016-11-12T12:43:52Z</dcterms:modified>
</cp:coreProperties>
</file>