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5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46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23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3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Hướng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dẫn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Nhập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n &lt; 1000</a:t>
            </a:r>
          </a:p>
          <a:p>
            <a:pPr lvl="1" algn="just"/>
            <a:r>
              <a:rPr lang="pt-BR" dirty="0" smtClean="0">
                <a:solidFill>
                  <a:srgbClr val="0070C0"/>
                </a:solidFill>
              </a:rPr>
              <a:t>t </a:t>
            </a:r>
            <a:r>
              <a:rPr lang="pt-BR" dirty="0">
                <a:solidFill>
                  <a:srgbClr val="0070C0"/>
                </a:solidFill>
              </a:rPr>
              <a:t>= n/100 ;</a:t>
            </a:r>
          </a:p>
          <a:p>
            <a:pPr lvl="1" algn="just"/>
            <a:r>
              <a:rPr lang="pt-BR" dirty="0" smtClean="0">
                <a:solidFill>
                  <a:srgbClr val="0070C0"/>
                </a:solidFill>
              </a:rPr>
              <a:t>c </a:t>
            </a:r>
            <a:r>
              <a:rPr lang="pt-BR" dirty="0">
                <a:solidFill>
                  <a:srgbClr val="0070C0"/>
                </a:solidFill>
              </a:rPr>
              <a:t>= (n%100)/10 ;</a:t>
            </a:r>
          </a:p>
          <a:p>
            <a:pPr lvl="1" algn="just"/>
            <a:r>
              <a:rPr lang="pt-BR" dirty="0" smtClean="0">
                <a:solidFill>
                  <a:srgbClr val="0070C0"/>
                </a:solidFill>
              </a:rPr>
              <a:t>dv</a:t>
            </a:r>
            <a:r>
              <a:rPr lang="pt-BR" dirty="0">
                <a:solidFill>
                  <a:srgbClr val="0070C0"/>
                </a:solidFill>
              </a:rPr>
              <a:t>= (n%100)%10 </a:t>
            </a:r>
            <a:r>
              <a:rPr lang="pt-BR" dirty="0" smtClean="0">
                <a:solidFill>
                  <a:srgbClr val="0070C0"/>
                </a:solidFill>
              </a:rPr>
              <a:t>;</a:t>
            </a:r>
          </a:p>
          <a:p>
            <a:pPr lvl="1" algn="just"/>
            <a:r>
              <a:rPr lang="pt-BR" dirty="0" smtClean="0">
                <a:solidFill>
                  <a:srgbClr val="0070C0"/>
                </a:solidFill>
              </a:rPr>
              <a:t>c ==0, dv != 0  đọc là lẽ (102: một trăm lẽ hai)</a:t>
            </a:r>
          </a:p>
          <a:p>
            <a:pPr lvl="1" algn="just"/>
            <a:r>
              <a:rPr lang="pt-BR" dirty="0">
                <a:solidFill>
                  <a:srgbClr val="0070C0"/>
                </a:solidFill>
              </a:rPr>
              <a:t>c ==0, dv </a:t>
            </a:r>
            <a:r>
              <a:rPr lang="pt-BR" dirty="0" smtClean="0">
                <a:solidFill>
                  <a:srgbClr val="0070C0"/>
                </a:solidFill>
              </a:rPr>
              <a:t>== </a:t>
            </a:r>
            <a:r>
              <a:rPr lang="pt-BR" dirty="0">
                <a:solidFill>
                  <a:srgbClr val="0070C0"/>
                </a:solidFill>
              </a:rPr>
              <a:t>0  đọc là </a:t>
            </a:r>
            <a:r>
              <a:rPr lang="pt-BR" dirty="0" smtClean="0">
                <a:solidFill>
                  <a:srgbClr val="0070C0"/>
                </a:solidFill>
              </a:rPr>
              <a:t>chẵn(100: </a:t>
            </a:r>
            <a:r>
              <a:rPr lang="pt-BR" dirty="0">
                <a:solidFill>
                  <a:srgbClr val="0070C0"/>
                </a:solidFill>
              </a:rPr>
              <a:t>một trăm </a:t>
            </a:r>
            <a:r>
              <a:rPr lang="pt-BR" dirty="0" smtClean="0">
                <a:solidFill>
                  <a:srgbClr val="0070C0"/>
                </a:solidFill>
              </a:rPr>
              <a:t>chẵn)</a:t>
            </a:r>
            <a:endParaRPr lang="vi-VN" dirty="0">
              <a:solidFill>
                <a:srgbClr val="0070C0"/>
              </a:solidFill>
            </a:endParaRPr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906</TotalTime>
  <Words>90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5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77</cp:revision>
  <dcterms:created xsi:type="dcterms:W3CDTF">2016-11-10T08:19:54Z</dcterms:created>
  <dcterms:modified xsi:type="dcterms:W3CDTF">2016-11-18T18:10:56Z</dcterms:modified>
</cp:coreProperties>
</file>