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5" r:id="rId3"/>
    <p:sldId id="326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24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 algn="just"/>
            <a:r>
              <a:rPr lang="en-US" sz="2000" dirty="0" err="1">
                <a:solidFill>
                  <a:srgbClr val="0070C0"/>
                </a:solidFill>
              </a:rPr>
              <a:t>Nhập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năm</a:t>
            </a:r>
            <a:r>
              <a:rPr lang="en-US" sz="2000" dirty="0">
                <a:solidFill>
                  <a:srgbClr val="0070C0"/>
                </a:solidFill>
              </a:rPr>
              <a:t> 2016</a:t>
            </a:r>
          </a:p>
          <a:p>
            <a:pPr lvl="1" algn="just"/>
            <a:r>
              <a:rPr lang="en-US" sz="2000" dirty="0">
                <a:solidFill>
                  <a:srgbClr val="0070C0"/>
                </a:solidFill>
              </a:rPr>
              <a:t>In </a:t>
            </a:r>
            <a:r>
              <a:rPr lang="en-US" sz="2000" dirty="0" err="1">
                <a:solidFill>
                  <a:srgbClr val="0070C0"/>
                </a:solidFill>
              </a:rPr>
              <a:t>ra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năm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>
                <a:solidFill>
                  <a:srgbClr val="0070C0"/>
                </a:solidFill>
              </a:rPr>
              <a:t>Bính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Thân</a:t>
            </a:r>
            <a:endParaRPr lang="en-US" sz="2000" dirty="0">
              <a:solidFill>
                <a:srgbClr val="0070C0"/>
              </a:solidFill>
            </a:endParaRPr>
          </a:p>
          <a:p>
            <a:pPr algn="just"/>
            <a:r>
              <a:rPr lang="en-US" sz="2000" dirty="0" err="1" smtClean="0">
                <a:solidFill>
                  <a:srgbClr val="0070C0"/>
                </a:solidFill>
              </a:rPr>
              <a:t>Hướng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dẫn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lvl="1" algn="just"/>
            <a:r>
              <a:rPr lang="en-US" sz="2000" dirty="0" err="1" smtClean="0">
                <a:solidFill>
                  <a:srgbClr val="0070C0"/>
                </a:solidFill>
              </a:rPr>
              <a:t>Tên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gọi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theo</a:t>
            </a:r>
            <a:r>
              <a:rPr lang="en-US" sz="2000" dirty="0" smtClean="0">
                <a:solidFill>
                  <a:srgbClr val="0070C0"/>
                </a:solidFill>
              </a:rPr>
              <a:t> can, chi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</a:rPr>
              <a:t>can=nam%10 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</a:rPr>
              <a:t>chi=nam%12 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000" dirty="0" err="1" smtClean="0">
                <a:solidFill>
                  <a:srgbClr val="0070C0"/>
                </a:solidFill>
              </a:rPr>
              <a:t>Có</a:t>
            </a:r>
            <a:r>
              <a:rPr lang="en-US" sz="2000" dirty="0" smtClean="0">
                <a:solidFill>
                  <a:srgbClr val="0070C0"/>
                </a:solidFill>
              </a:rPr>
              <a:t> 10 can </a:t>
            </a:r>
            <a:r>
              <a:rPr lang="en-US" sz="2000" dirty="0" err="1" smtClean="0">
                <a:solidFill>
                  <a:srgbClr val="0070C0"/>
                </a:solidFill>
              </a:rPr>
              <a:t>theo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thứ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tự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từ</a:t>
            </a:r>
            <a:r>
              <a:rPr lang="en-US" sz="2000" dirty="0" smtClean="0">
                <a:solidFill>
                  <a:srgbClr val="0070C0"/>
                </a:solidFill>
              </a:rPr>
              <a:t> 0: </a:t>
            </a:r>
            <a:r>
              <a:rPr lang="en-US" sz="2000" dirty="0" err="1" smtClean="0">
                <a:solidFill>
                  <a:srgbClr val="FF0000"/>
                </a:solidFill>
              </a:rPr>
              <a:t>Canh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tân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nhâm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quý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giáp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ất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bính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đinh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mậu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kỷ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2000" dirty="0" err="1" smtClean="0">
                <a:solidFill>
                  <a:srgbClr val="0070C0"/>
                </a:solidFill>
              </a:rPr>
              <a:t>Có</a:t>
            </a:r>
            <a:r>
              <a:rPr lang="en-US" sz="2000" dirty="0" smtClean="0">
                <a:solidFill>
                  <a:srgbClr val="0070C0"/>
                </a:solidFill>
              </a:rPr>
              <a:t> 12 chi </a:t>
            </a:r>
            <a:r>
              <a:rPr lang="en-US" sz="2000" dirty="0" err="1" smtClean="0">
                <a:solidFill>
                  <a:srgbClr val="0070C0"/>
                </a:solidFill>
              </a:rPr>
              <a:t>theo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thứ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tự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từ</a:t>
            </a:r>
            <a:r>
              <a:rPr lang="en-US" sz="2000" dirty="0" smtClean="0">
                <a:solidFill>
                  <a:srgbClr val="0070C0"/>
                </a:solidFill>
              </a:rPr>
              <a:t> 0: </a:t>
            </a:r>
            <a:r>
              <a:rPr lang="en-US" sz="2000" dirty="0" err="1" smtClean="0">
                <a:solidFill>
                  <a:srgbClr val="FF0000"/>
                </a:solidFill>
              </a:rPr>
              <a:t>Thân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dậu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tuất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hợi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tý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sửu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dần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mẹo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thìn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tỵ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ngọ</a:t>
            </a:r>
            <a:r>
              <a:rPr lang="en-US" sz="2000" smtClean="0">
                <a:solidFill>
                  <a:srgbClr val="FF0000"/>
                </a:solidFill>
              </a:rPr>
              <a:t>, </a:t>
            </a:r>
            <a:r>
              <a:rPr lang="en-US" sz="2000" smtClean="0">
                <a:solidFill>
                  <a:srgbClr val="FF0000"/>
                </a:solidFill>
              </a:rPr>
              <a:t>mùi</a:t>
            </a:r>
          </a:p>
          <a:p>
            <a:pPr lvl="1" algn="just"/>
            <a:r>
              <a:rPr lang="en-US" sz="2000">
                <a:solidFill>
                  <a:srgbClr val="0070C0"/>
                </a:solidFill>
              </a:rPr>
              <a:t>Số dư can, chi nằm vào thứ tự nào sẽ ra tên năm đó</a:t>
            </a:r>
          </a:p>
          <a:p>
            <a:pPr marL="457200" lvl="1" indent="0" algn="just">
              <a:buNone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smtClean="0"/>
              <a:t>Ví </a:t>
            </a:r>
            <a:r>
              <a:rPr lang="en-US" dirty="0" smtClean="0"/>
              <a:t>du: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</a:p>
          <a:p>
            <a:pPr lvl="1" algn="just"/>
            <a:r>
              <a:rPr lang="en-US" dirty="0" smtClean="0"/>
              <a:t>Can = 2016 % 10 = 6</a:t>
            </a:r>
          </a:p>
          <a:p>
            <a:pPr lvl="1" algn="just"/>
            <a:r>
              <a:rPr lang="en-US" dirty="0"/>
              <a:t>Chi = 2016 % </a:t>
            </a:r>
            <a:r>
              <a:rPr lang="en-US" dirty="0" smtClean="0"/>
              <a:t>12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 algn="just"/>
            <a:r>
              <a:rPr lang="en-US" dirty="0" err="1" smtClean="0"/>
              <a:t>Vậy</a:t>
            </a:r>
            <a:r>
              <a:rPr lang="en-US" dirty="0" smtClean="0"/>
              <a:t> can </a:t>
            </a:r>
            <a:r>
              <a:rPr lang="en-US" dirty="0" err="1" smtClean="0"/>
              <a:t>thứ</a:t>
            </a:r>
            <a:r>
              <a:rPr lang="en-US" dirty="0" smtClean="0"/>
              <a:t> 6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Bính</a:t>
            </a:r>
            <a:r>
              <a:rPr lang="en-US" dirty="0" smtClean="0"/>
              <a:t>, chi </a:t>
            </a:r>
            <a:r>
              <a:rPr lang="en-US" dirty="0" err="1" smtClean="0"/>
              <a:t>thứ</a:t>
            </a:r>
            <a:r>
              <a:rPr lang="en-US" dirty="0" smtClean="0"/>
              <a:t> 0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=&gt; 2016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Bính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1326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935</TotalTime>
  <Words>164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TỰ THỰC HÀNH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82</cp:revision>
  <dcterms:created xsi:type="dcterms:W3CDTF">2016-11-10T08:19:54Z</dcterms:created>
  <dcterms:modified xsi:type="dcterms:W3CDTF">2016-11-18T18:30:16Z</dcterms:modified>
</cp:coreProperties>
</file>