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96" r:id="rId4"/>
    <p:sldId id="328" r:id="rId5"/>
    <p:sldId id="329" r:id="rId6"/>
    <p:sldId id="330" r:id="rId7"/>
    <p:sldId id="331" r:id="rId8"/>
    <p:sldId id="304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88686" autoAdjust="0"/>
  </p:normalViewPr>
  <p:slideViewPr>
    <p:cSldViewPr>
      <p:cViewPr varScale="1">
        <p:scale>
          <a:sx n="91" d="100"/>
          <a:sy n="91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3813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LỆNH RẼ NHÁNH VÀ LỆNH NHẢY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26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1876425" y="3328987"/>
            <a:ext cx="5311775" cy="688975"/>
            <a:chOff x="720" y="1392"/>
            <a:chExt cx="4058" cy="480"/>
          </a:xfrm>
        </p:grpSpPr>
        <p:sp>
          <p:nvSpPr>
            <p:cNvPr id="69635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37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1876425" y="2465387"/>
            <a:ext cx="5311775" cy="688975"/>
            <a:chOff x="720" y="1392"/>
            <a:chExt cx="4058" cy="480"/>
          </a:xfrm>
        </p:grpSpPr>
        <p:sp>
          <p:nvSpPr>
            <p:cNvPr id="6965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5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654" name="Text Box 22"/>
          <p:cNvSpPr txBox="1">
            <a:spLocks noChangeArrowheads="1"/>
          </p:cNvSpPr>
          <p:nvPr/>
        </p:nvSpPr>
        <p:spPr bwMode="black">
          <a:xfrm>
            <a:off x="2343150" y="2579687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Lệnh</a:t>
            </a:r>
            <a:r>
              <a:rPr lang="en-US" sz="2400" b="1" dirty="0" smtClean="0">
                <a:solidFill>
                  <a:srgbClr val="FFFFFF"/>
                </a:solidFill>
              </a:rPr>
              <a:t> break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black">
          <a:xfrm>
            <a:off x="2354263" y="3436937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Lệnh</a:t>
            </a:r>
            <a:r>
              <a:rPr lang="en-US" sz="2400" b="1" dirty="0" smtClean="0">
                <a:solidFill>
                  <a:srgbClr val="FFFFFF"/>
                </a:solidFill>
              </a:rPr>
              <a:t> continue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69661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3317875"/>
            <a:ext cx="792163" cy="949325"/>
          </a:xfrm>
          <a:prstGeom prst="rect">
            <a:avLst/>
          </a:prstGeom>
          <a:noFill/>
        </p:spPr>
      </p:pic>
      <p:pic>
        <p:nvPicPr>
          <p:cNvPr id="69662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2460625"/>
            <a:ext cx="792162" cy="949325"/>
          </a:xfrm>
          <a:prstGeom prst="rect">
            <a:avLst/>
          </a:prstGeom>
          <a:noFill/>
        </p:spPr>
      </p:pic>
      <p:sp>
        <p:nvSpPr>
          <p:cNvPr id="69664" name="Text Box 32"/>
          <p:cNvSpPr txBox="1">
            <a:spLocks noChangeArrowheads="1"/>
          </p:cNvSpPr>
          <p:nvPr/>
        </p:nvSpPr>
        <p:spPr bwMode="gray">
          <a:xfrm>
            <a:off x="2001838" y="255746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gray">
          <a:xfrm>
            <a:off x="2014538" y="3416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 smtClean="0"/>
              <a:t>Lệnh </a:t>
            </a:r>
            <a:r>
              <a:rPr lang="vi-VN" dirty="0">
                <a:solidFill>
                  <a:srgbClr val="FF0000"/>
                </a:solidFill>
              </a:rPr>
              <a:t>break</a:t>
            </a:r>
            <a:r>
              <a:rPr lang="vi-VN" dirty="0"/>
              <a:t> dùng để thoát khỏi một cấu trúc điều khiển mà không chờ đến biểu thức điều kiện được định trị.</a:t>
            </a:r>
          </a:p>
          <a:p>
            <a:pPr algn="just"/>
            <a:r>
              <a:rPr lang="vi-VN" dirty="0"/>
              <a:t>Khi </a:t>
            </a:r>
            <a:r>
              <a:rPr lang="vi-VN" dirty="0">
                <a:solidFill>
                  <a:srgbClr val="FF0000"/>
                </a:solidFill>
              </a:rPr>
              <a:t>break</a:t>
            </a:r>
            <a:r>
              <a:rPr lang="vi-VN" dirty="0"/>
              <a:t> được thực hiện bên trong 1 cấu trúc lặp, điều khiển (control flow) tự động nhảy đến lệnh đầu tiên ngay sau cấu trúc lặp đó. </a:t>
            </a:r>
          </a:p>
          <a:p>
            <a:pPr algn="just"/>
            <a:r>
              <a:rPr lang="vi-VN" dirty="0"/>
              <a:t>Không sử dụng lệnh </a:t>
            </a:r>
            <a:r>
              <a:rPr lang="vi-VN" dirty="0">
                <a:solidFill>
                  <a:srgbClr val="FF0000"/>
                </a:solidFill>
              </a:rPr>
              <a:t>break</a:t>
            </a:r>
            <a:r>
              <a:rPr lang="vi-VN" dirty="0"/>
              <a:t> bên ngoài các cấu trúc lặp như while, do...while, for hay cấu trúc switch</a:t>
            </a:r>
            <a:r>
              <a:rPr lang="vi-VN"/>
              <a:t>. 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3003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break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Ví dụ: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1. </a:t>
            </a:r>
            <a:r>
              <a:rPr lang="vi-VN" dirty="0" smtClean="0"/>
              <a:t>Đọc </a:t>
            </a:r>
            <a:r>
              <a:rPr lang="vi-VN" dirty="0"/>
              <a:t>vào một mật khẩu người dùng tối đa </a:t>
            </a:r>
            <a:r>
              <a:rPr lang="en-US" dirty="0" smtClean="0"/>
              <a:t>n </a:t>
            </a:r>
            <a:r>
              <a:rPr lang="vi-VN" dirty="0" smtClean="0"/>
              <a:t>lần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1</a:t>
            </a:r>
            <a:r>
              <a:rPr lang="vi-VN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.</a:t>
            </a:r>
            <a:endParaRPr lang="vi-VN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28691"/>
            <a:ext cx="5867400" cy="459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518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Lệnh </a:t>
            </a:r>
            <a:r>
              <a:rPr lang="vi-VN" dirty="0">
                <a:solidFill>
                  <a:srgbClr val="FF0000"/>
                </a:solidFill>
              </a:rPr>
              <a:t>continue</a:t>
            </a:r>
            <a:r>
              <a:rPr lang="vi-VN" dirty="0"/>
              <a:t> dùng để kết thúc vòng lặp hiện tại và bắt đầu vòng lặp tiếp theo.</a:t>
            </a:r>
          </a:p>
          <a:p>
            <a:pPr algn="just"/>
            <a:r>
              <a:rPr lang="vi-VN" dirty="0"/>
              <a:t>Lệnh </a:t>
            </a:r>
            <a:r>
              <a:rPr lang="vi-VN" dirty="0">
                <a:solidFill>
                  <a:srgbClr val="FF0000"/>
                </a:solidFill>
              </a:rPr>
              <a:t>continue</a:t>
            </a:r>
            <a:r>
              <a:rPr lang="vi-VN" dirty="0"/>
              <a:t> chỉ được dùng trong thân các cấu </a:t>
            </a:r>
            <a:r>
              <a:rPr lang="vi-VN" dirty="0" smtClean="0"/>
              <a:t>trúc </a:t>
            </a:r>
            <a:r>
              <a:rPr lang="vi-VN" dirty="0"/>
              <a:t>lặp như for, while, do...while. </a:t>
            </a:r>
          </a:p>
          <a:p>
            <a:pPr algn="just"/>
            <a:r>
              <a:rPr lang="vi-VN" dirty="0"/>
              <a:t>Câu lệnh </a:t>
            </a:r>
            <a:r>
              <a:rPr lang="vi-VN" dirty="0">
                <a:solidFill>
                  <a:srgbClr val="FF0000"/>
                </a:solidFill>
              </a:rPr>
              <a:t>continue</a:t>
            </a:r>
            <a:r>
              <a:rPr lang="vi-VN" dirty="0"/>
              <a:t> thường đi kèm với câu lệnh if. </a:t>
            </a:r>
          </a:p>
        </p:txBody>
      </p:sp>
    </p:spTree>
    <p:extLst>
      <p:ext uri="{BB962C8B-B14F-4D97-AF65-F5344CB8AC3E}">
        <p14:creationId xmlns:p14="http://schemas.microsoft.com/office/powerpoint/2010/main" val="15732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Ví dụ: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do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endParaRPr lang="en-US" dirty="0" smtClean="0"/>
          </a:p>
          <a:p>
            <a:pPr algn="just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, </a:t>
            </a:r>
            <a:r>
              <a:rPr lang="en-US" dirty="0" err="1" smtClean="0"/>
              <a:t>bỏ</a:t>
            </a:r>
            <a:r>
              <a:rPr lang="en-US" dirty="0" smtClean="0"/>
              <a:t> qua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algn="just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0 </a:t>
            </a:r>
            <a:r>
              <a:rPr lang="en-US" dirty="0" err="1" smtClean="0"/>
              <a:t>thoát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36618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continue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7467600" cy="5491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878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1737</TotalTime>
  <Words>216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OK1</vt:lpstr>
      <vt:lpstr>LỆNH RẼ NHÁNH VÀ LỆNH NHẢY</vt:lpstr>
      <vt:lpstr>Nội dung</vt:lpstr>
      <vt:lpstr>Lệnh break</vt:lpstr>
      <vt:lpstr>Lệnh break</vt:lpstr>
      <vt:lpstr>Lệnh continue</vt:lpstr>
      <vt:lpstr>Lệnh continue</vt:lpstr>
      <vt:lpstr>Lệnh continue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77</cp:revision>
  <dcterms:created xsi:type="dcterms:W3CDTF">2016-11-10T08:19:54Z</dcterms:created>
  <dcterms:modified xsi:type="dcterms:W3CDTF">2016-11-20T07:22:24Z</dcterms:modified>
</cp:coreProperties>
</file>