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8" r:id="rId8"/>
    <p:sldId id="309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8686" autoAdjust="0"/>
  </p:normalViewPr>
  <p:slideViewPr>
    <p:cSldViewPr>
      <p:cViewPr>
        <p:scale>
          <a:sx n="66" d="100"/>
          <a:sy n="66" d="100"/>
        </p:scale>
        <p:origin x="-147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3813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VÒNG LẶP LỒNG NHAU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1996167" y="2144712"/>
            <a:ext cx="5311775" cy="688975"/>
            <a:chOff x="720" y="1392"/>
            <a:chExt cx="4058" cy="480"/>
          </a:xfrm>
        </p:grpSpPr>
        <p:sp>
          <p:nvSpPr>
            <p:cNvPr id="44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1996167" y="3009900"/>
            <a:ext cx="5311775" cy="688975"/>
            <a:chOff x="720" y="1392"/>
            <a:chExt cx="4058" cy="480"/>
          </a:xfrm>
        </p:grpSpPr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1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" name="Text Box 23"/>
          <p:cNvSpPr txBox="1">
            <a:spLocks noChangeArrowheads="1"/>
          </p:cNvSpPr>
          <p:nvPr/>
        </p:nvSpPr>
        <p:spPr bwMode="black">
          <a:xfrm>
            <a:off x="2474005" y="22526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err="1" smtClean="0">
                <a:solidFill>
                  <a:srgbClr val="FFFFFF"/>
                </a:solidFill>
              </a:rPr>
              <a:t>lặp</a:t>
            </a:r>
            <a:r>
              <a:rPr lang="en-US" sz="2400" b="1" smtClean="0">
                <a:solidFill>
                  <a:srgbClr val="FFFFFF"/>
                </a:solidFill>
              </a:rPr>
              <a:t> </a:t>
            </a:r>
            <a:r>
              <a:rPr lang="en-US" sz="2400" b="1" smtClean="0">
                <a:solidFill>
                  <a:srgbClr val="FFFFFF"/>
                </a:solidFill>
              </a:rPr>
              <a:t>for lồng nhau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black">
          <a:xfrm>
            <a:off x="2558142" y="3111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err="1" smtClean="0">
                <a:solidFill>
                  <a:srgbClr val="FFFFFF"/>
                </a:solidFill>
              </a:rPr>
              <a:t>lặp</a:t>
            </a:r>
            <a:r>
              <a:rPr lang="en-US" sz="2400" b="1" smtClean="0">
                <a:solidFill>
                  <a:srgbClr val="FFFFFF"/>
                </a:solidFill>
              </a:rPr>
              <a:t> </a:t>
            </a:r>
            <a:r>
              <a:rPr lang="en-US" sz="2400" b="1">
                <a:solidFill>
                  <a:srgbClr val="FFFFFF"/>
                </a:solidFill>
              </a:rPr>
              <a:t>while lồng nhau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2017" y="2984500"/>
            <a:ext cx="792163" cy="949325"/>
          </a:xfrm>
          <a:prstGeom prst="rect">
            <a:avLst/>
          </a:prstGeom>
          <a:noFill/>
        </p:spPr>
      </p:pic>
      <p:pic>
        <p:nvPicPr>
          <p:cNvPr id="5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2017" y="2133600"/>
            <a:ext cx="792163" cy="949325"/>
          </a:xfrm>
          <a:prstGeom prst="rect">
            <a:avLst/>
          </a:prstGeom>
          <a:noFill/>
        </p:spPr>
      </p:pic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4280" y="22320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/>
              <a:t>1</a:t>
            </a:r>
            <a:endParaRPr lang="en-US" sz="2400" b="1"/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gray">
          <a:xfrm>
            <a:off x="2134280" y="3119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/>
              <a:t>2</a:t>
            </a:r>
            <a:endParaRPr lang="en-US" sz="2400" b="1"/>
          </a:p>
        </p:txBody>
      </p:sp>
      <p:grpSp>
        <p:nvGrpSpPr>
          <p:cNvPr id="59" name="Group 12"/>
          <p:cNvGrpSpPr>
            <a:grpSpLocks/>
          </p:cNvGrpSpPr>
          <p:nvPr/>
        </p:nvGrpSpPr>
        <p:grpSpPr bwMode="auto">
          <a:xfrm>
            <a:off x="2003425" y="3894138"/>
            <a:ext cx="5311775" cy="688975"/>
            <a:chOff x="720" y="1392"/>
            <a:chExt cx="4058" cy="480"/>
          </a:xfrm>
        </p:grpSpPr>
        <p:sp>
          <p:nvSpPr>
            <p:cNvPr id="60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4" name="Text Box 25"/>
          <p:cNvSpPr txBox="1">
            <a:spLocks noChangeArrowheads="1"/>
          </p:cNvSpPr>
          <p:nvPr/>
        </p:nvSpPr>
        <p:spPr bwMode="black">
          <a:xfrm>
            <a:off x="2557463" y="3986213"/>
            <a:ext cx="4681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Vòng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err="1" smtClean="0">
                <a:solidFill>
                  <a:srgbClr val="FFFFFF"/>
                </a:solidFill>
              </a:rPr>
              <a:t>lặp</a:t>
            </a:r>
            <a:r>
              <a:rPr lang="en-US" sz="2400" b="1" smtClean="0">
                <a:solidFill>
                  <a:srgbClr val="FFFFFF"/>
                </a:solidFill>
              </a:rPr>
              <a:t> </a:t>
            </a:r>
            <a:r>
              <a:rPr lang="en-US" sz="2400" b="1">
                <a:solidFill>
                  <a:srgbClr val="FFFFFF"/>
                </a:solidFill>
              </a:rPr>
              <a:t>do…while </a:t>
            </a:r>
            <a:r>
              <a:rPr lang="en-US" sz="2400" b="1" smtClean="0">
                <a:solidFill>
                  <a:srgbClr val="FFFFFF"/>
                </a:solidFill>
              </a:rPr>
              <a:t>lồng nhau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03400" y="3857625"/>
            <a:ext cx="792163" cy="949325"/>
          </a:xfrm>
          <a:prstGeom prst="rect">
            <a:avLst/>
          </a:prstGeom>
          <a:noFill/>
        </p:spPr>
      </p:pic>
      <p:sp>
        <p:nvSpPr>
          <p:cNvPr id="66" name="Text Box 31"/>
          <p:cNvSpPr txBox="1">
            <a:spLocks noChangeArrowheads="1"/>
          </p:cNvSpPr>
          <p:nvPr/>
        </p:nvSpPr>
        <p:spPr bwMode="gray">
          <a:xfrm>
            <a:off x="2149475" y="39941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/>
              <a:t>3</a:t>
            </a:r>
            <a:endParaRPr 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Ngôn ngữ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vi-VN" dirty="0" smtClean="0"/>
              <a:t>trình </a:t>
            </a:r>
            <a:r>
              <a:rPr lang="en-US" dirty="0" smtClean="0"/>
              <a:t>C/</a:t>
            </a:r>
            <a:r>
              <a:rPr lang="vi-VN" dirty="0" smtClean="0"/>
              <a:t>C</a:t>
            </a:r>
            <a:r>
              <a:rPr lang="vi-VN" dirty="0"/>
              <a:t>++ cho phép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vi-VN" dirty="0" smtClean="0"/>
              <a:t>sử </a:t>
            </a:r>
            <a:r>
              <a:rPr lang="vi-VN" dirty="0"/>
              <a:t>dụng một vòng lặp bên trong một vòng </a:t>
            </a:r>
            <a:r>
              <a:rPr lang="vi-VN" dirty="0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dirty="0"/>
              <a:t>Cú pháp để </a:t>
            </a:r>
            <a:r>
              <a:rPr lang="vi-VN" b="1" dirty="0"/>
              <a:t>lồng vòng lặp </a:t>
            </a:r>
            <a:r>
              <a:rPr lang="vi-VN" b="1" dirty="0" smtClean="0"/>
              <a:t>for</a:t>
            </a:r>
            <a:endParaRPr lang="en-US" b="1" dirty="0" smtClean="0"/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for (exp1; exp2; exp3)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00050" lvl="1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for (exp4; exp5; exp6)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	statement;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00050" lvl="1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statement;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51309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394447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054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Cú </a:t>
            </a:r>
            <a:r>
              <a:rPr lang="vi-VN" dirty="0"/>
              <a:t>pháp để </a:t>
            </a:r>
            <a:r>
              <a:rPr lang="vi-VN" b="1" dirty="0"/>
              <a:t>lồng vòng lặp </a:t>
            </a:r>
            <a:r>
              <a:rPr lang="en-US" b="1" dirty="0" smtClean="0"/>
              <a:t>while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while (exp1)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while (exp2)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	statement;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statement;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85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24000"/>
            <a:ext cx="494764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95800"/>
            <a:ext cx="394447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84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Cú </a:t>
            </a:r>
            <a:r>
              <a:rPr lang="vi-VN" dirty="0"/>
              <a:t>pháp để </a:t>
            </a:r>
            <a:r>
              <a:rPr lang="vi-VN" b="1" dirty="0"/>
              <a:t>lồng vòng lặp </a:t>
            </a:r>
            <a:r>
              <a:rPr lang="en-US" b="1" dirty="0" smtClean="0"/>
              <a:t>do…while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do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statement;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do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{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statement;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}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while( exp2 );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while( exp1 );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7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6375"/>
            <a:ext cx="4876800" cy="460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95800"/>
            <a:ext cx="394447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85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1740</TotalTime>
  <Words>94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OK1</vt:lpstr>
      <vt:lpstr>VÒNG LẶP LỒNG NHAU</vt:lpstr>
      <vt:lpstr>Nội dung</vt:lpstr>
      <vt:lpstr>Vòng lặp lồng nhau</vt:lpstr>
      <vt:lpstr>Vòng lặp lồng nhau</vt:lpstr>
      <vt:lpstr>Vòng lặp lồng nhau</vt:lpstr>
      <vt:lpstr>Vòng lặp lồng nhau</vt:lpstr>
      <vt:lpstr>Vòng lặp lồng nhau</vt:lpstr>
      <vt:lpstr>Vòng lặp lồng nhau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80</cp:revision>
  <dcterms:created xsi:type="dcterms:W3CDTF">2016-11-10T08:19:54Z</dcterms:created>
  <dcterms:modified xsi:type="dcterms:W3CDTF">2016-11-20T07:25:08Z</dcterms:modified>
</cp:coreProperties>
</file>