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6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28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n,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n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hoàn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hảo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khi</a:t>
            </a:r>
            <a:r>
              <a:rPr lang="en-US" dirty="0" smtClean="0">
                <a:solidFill>
                  <a:srgbClr val="0070C0"/>
                </a:solidFill>
              </a:rPr>
              <a:t> n 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tổng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cả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ước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kể</a:t>
            </a:r>
            <a:r>
              <a:rPr lang="en-US" dirty="0" smtClean="0">
                <a:solidFill>
                  <a:srgbClr val="0070C0"/>
                </a:solidFill>
              </a:rPr>
              <a:t> n) </a:t>
            </a:r>
            <a:r>
              <a:rPr lang="en-US" dirty="0" err="1" smtClean="0">
                <a:solidFill>
                  <a:srgbClr val="0070C0"/>
                </a:solidFill>
              </a:rPr>
              <a:t>bằng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 n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x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ước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n </a:t>
            </a:r>
            <a:r>
              <a:rPr lang="en-US" dirty="0" err="1" smtClean="0">
                <a:solidFill>
                  <a:srgbClr val="0070C0"/>
                </a:solidFill>
              </a:rPr>
              <a:t>khi</a:t>
            </a:r>
            <a:r>
              <a:rPr lang="en-US" dirty="0" smtClean="0">
                <a:solidFill>
                  <a:srgbClr val="0070C0"/>
                </a:solidFill>
              </a:rPr>
              <a:t> n chia </a:t>
            </a:r>
            <a:r>
              <a:rPr lang="en-US" dirty="0" err="1" smtClean="0">
                <a:solidFill>
                  <a:srgbClr val="0070C0"/>
                </a:solidFill>
              </a:rPr>
              <a:t>hết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x (</a:t>
            </a:r>
            <a:r>
              <a:rPr lang="en-US" dirty="0" err="1" smtClean="0">
                <a:solidFill>
                  <a:srgbClr val="0070C0"/>
                </a:solidFill>
              </a:rPr>
              <a:t>n%x</a:t>
            </a:r>
            <a:r>
              <a:rPr lang="en-US" dirty="0" smtClean="0">
                <a:solidFill>
                  <a:srgbClr val="0070C0"/>
                </a:solidFill>
              </a:rPr>
              <a:t>==0)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Ví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dụ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lvl="2" algn="just"/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6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ước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: 1,2,3,6 -&gt;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6 </a:t>
            </a:r>
            <a:r>
              <a:rPr lang="en-US" dirty="0" err="1" smtClean="0">
                <a:solidFill>
                  <a:srgbClr val="FF0000"/>
                </a:solidFill>
              </a:rPr>
              <a:t>thì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ước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1,2,3</a:t>
            </a:r>
          </a:p>
          <a:p>
            <a:pPr lvl="2" algn="just"/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1+2+3 = 6</a:t>
            </a:r>
          </a:p>
          <a:p>
            <a:pPr lvl="2" algn="just"/>
            <a:r>
              <a:rPr lang="en-US" dirty="0" err="1" smtClean="0">
                <a:solidFill>
                  <a:srgbClr val="FF0000"/>
                </a:solidFill>
              </a:rPr>
              <a:t>Vậy</a:t>
            </a:r>
            <a:r>
              <a:rPr lang="en-US" dirty="0" smtClean="0">
                <a:solidFill>
                  <a:srgbClr val="FF0000"/>
                </a:solidFill>
              </a:rPr>
              <a:t> 6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hoàn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hảo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967</TotalTime>
  <Words>107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1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75</cp:revision>
  <dcterms:created xsi:type="dcterms:W3CDTF">2016-11-10T08:19:54Z</dcterms:created>
  <dcterms:modified xsi:type="dcterms:W3CDTF">2016-11-20T07:37:32Z</dcterms:modified>
</cp:coreProperties>
</file>