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25" r:id="rId3"/>
    <p:sldId id="304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2C06"/>
    <a:srgbClr val="6FB9D7"/>
    <a:srgbClr val="808080"/>
    <a:srgbClr val="969696"/>
    <a:srgbClr val="FF7F00"/>
    <a:srgbClr val="000000"/>
    <a:srgbClr val="33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HÀNH 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29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 smtClean="0"/>
              <a:t>Viết chương trình nhập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n. 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2, </a:t>
            </a:r>
            <a:r>
              <a:rPr lang="en-US" dirty="0" err="1" smtClean="0"/>
              <a:t>đến</a:t>
            </a:r>
            <a:r>
              <a:rPr lang="en-US" dirty="0" smtClean="0"/>
              <a:t> n.</a:t>
            </a:r>
          </a:p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Số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nguyên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tố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là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số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chỉ</a:t>
            </a:r>
            <a:r>
              <a:rPr lang="en-US" dirty="0" smtClean="0">
                <a:solidFill>
                  <a:srgbClr val="0070C0"/>
                </a:solidFill>
              </a:rPr>
              <a:t> chia </a:t>
            </a:r>
            <a:r>
              <a:rPr lang="en-US" dirty="0" err="1" smtClean="0">
                <a:solidFill>
                  <a:srgbClr val="0070C0"/>
                </a:solidFill>
              </a:rPr>
              <a:t>hết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cho</a:t>
            </a:r>
            <a:r>
              <a:rPr lang="en-US" dirty="0" smtClean="0">
                <a:solidFill>
                  <a:srgbClr val="0070C0"/>
                </a:solidFill>
              </a:rPr>
              <a:t> 1 </a:t>
            </a:r>
            <a:r>
              <a:rPr lang="en-US" dirty="0" err="1" smtClean="0">
                <a:solidFill>
                  <a:srgbClr val="0070C0"/>
                </a:solidFill>
              </a:rPr>
              <a:t>và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chính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nó</a:t>
            </a:r>
            <a:endParaRPr lang="en-US" dirty="0" smtClean="0">
              <a:solidFill>
                <a:srgbClr val="0070C0"/>
              </a:solidFill>
            </a:endParaRPr>
          </a:p>
          <a:p>
            <a:pPr lvl="1" algn="just"/>
            <a:r>
              <a:rPr lang="en-US" dirty="0" smtClean="0">
                <a:solidFill>
                  <a:srgbClr val="0070C0"/>
                </a:solidFill>
              </a:rPr>
              <a:t>2, 3, 5, 7 </a:t>
            </a:r>
            <a:r>
              <a:rPr lang="en-US" dirty="0" err="1" smtClean="0">
                <a:solidFill>
                  <a:srgbClr val="0070C0"/>
                </a:solidFill>
              </a:rPr>
              <a:t>là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số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nguyên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tố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vì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chỉ</a:t>
            </a:r>
            <a:r>
              <a:rPr lang="en-US" dirty="0" smtClean="0">
                <a:solidFill>
                  <a:srgbClr val="0070C0"/>
                </a:solidFill>
              </a:rPr>
              <a:t> chia </a:t>
            </a:r>
            <a:r>
              <a:rPr lang="en-US" dirty="0" err="1" smtClean="0">
                <a:solidFill>
                  <a:srgbClr val="0070C0"/>
                </a:solidFill>
              </a:rPr>
              <a:t>hết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cho</a:t>
            </a:r>
            <a:r>
              <a:rPr lang="en-US" dirty="0" smtClean="0">
                <a:solidFill>
                  <a:srgbClr val="0070C0"/>
                </a:solidFill>
              </a:rPr>
              <a:t> 1 </a:t>
            </a:r>
            <a:r>
              <a:rPr lang="en-US" dirty="0" err="1" smtClean="0">
                <a:solidFill>
                  <a:srgbClr val="0070C0"/>
                </a:solidFill>
              </a:rPr>
              <a:t>và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chính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nó</a:t>
            </a:r>
            <a:endParaRPr lang="en-US" dirty="0" smtClean="0">
              <a:solidFill>
                <a:srgbClr val="0070C0"/>
              </a:solidFill>
            </a:endParaRPr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Vậy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khi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nhập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số</a:t>
            </a:r>
            <a:r>
              <a:rPr lang="en-US" dirty="0" smtClean="0">
                <a:solidFill>
                  <a:srgbClr val="0070C0"/>
                </a:solidFill>
              </a:rPr>
              <a:t> 7 </a:t>
            </a:r>
            <a:r>
              <a:rPr lang="en-US" dirty="0" err="1" smtClean="0">
                <a:solidFill>
                  <a:srgbClr val="0070C0"/>
                </a:solidFill>
              </a:rPr>
              <a:t>chương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trình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phải</a:t>
            </a:r>
            <a:r>
              <a:rPr lang="en-US" dirty="0" smtClean="0">
                <a:solidFill>
                  <a:srgbClr val="0070C0"/>
                </a:solidFill>
              </a:rPr>
              <a:t> in </a:t>
            </a:r>
            <a:r>
              <a:rPr lang="en-US" dirty="0" err="1" smtClean="0">
                <a:solidFill>
                  <a:srgbClr val="0070C0"/>
                </a:solidFill>
              </a:rPr>
              <a:t>ra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màn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hình</a:t>
            </a:r>
            <a:r>
              <a:rPr lang="en-US" dirty="0" smtClean="0">
                <a:solidFill>
                  <a:srgbClr val="0070C0"/>
                </a:solidFill>
              </a:rPr>
              <a:t> 2, 3, 5, 7</a:t>
            </a:r>
            <a:endParaRPr lang="vi-VN" dirty="0" smtClean="0">
              <a:solidFill>
                <a:srgbClr val="0070C0"/>
              </a:solidFill>
            </a:endParaRPr>
          </a:p>
          <a:p>
            <a:pPr algn="just"/>
            <a:r>
              <a:rPr lang="en-US" smtClean="0"/>
              <a:t>Phân tích:</a:t>
            </a:r>
          </a:p>
          <a:p>
            <a:pPr lvl="1" algn="just"/>
            <a:r>
              <a:rPr lang="en-US" smtClean="0">
                <a:solidFill>
                  <a:srgbClr val="EC2C06"/>
                </a:solidFill>
              </a:rPr>
              <a:t>Kiểm tra SNT trước</a:t>
            </a:r>
          </a:p>
          <a:p>
            <a:pPr lvl="1" algn="just"/>
            <a:r>
              <a:rPr lang="en-US" smtClean="0">
                <a:solidFill>
                  <a:srgbClr val="EC2C06"/>
                </a:solidFill>
              </a:rPr>
              <a:t>Lặp i từ 2-&gt;n, số i nào là SNT thì xuất ra màn hình</a:t>
            </a:r>
            <a:endParaRPr lang="en-US" dirty="0" smtClean="0">
              <a:solidFill>
                <a:srgbClr val="EC2C06"/>
              </a:solidFill>
            </a:endParaRPr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5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903</TotalTime>
  <Words>111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OK1</vt:lpstr>
      <vt:lpstr>BÀI TẬP THỰC HÀNH 2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76</cp:revision>
  <dcterms:created xsi:type="dcterms:W3CDTF">2016-11-10T08:19:54Z</dcterms:created>
  <dcterms:modified xsi:type="dcterms:W3CDTF">2016-11-20T08:09:07Z</dcterms:modified>
</cp:coreProperties>
</file>