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25" r:id="rId3"/>
    <p:sldId id="326" r:id="rId4"/>
    <p:sldId id="30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>
        <p:scale>
          <a:sx n="66" d="100"/>
          <a:sy n="66" d="100"/>
        </p:scale>
        <p:origin x="-1476" y="-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THỰC HÀNH 3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30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Viết chương trình </a:t>
            </a:r>
            <a:r>
              <a:rPr lang="vi-VN" dirty="0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2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m, n. 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bội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>
                <a:solidFill>
                  <a:srgbClr val="0070C0"/>
                </a:solidFill>
              </a:rPr>
              <a:t>Bội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chung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nhỏ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nhất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của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hai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số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m,n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chính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là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tích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của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m,n</a:t>
            </a:r>
            <a:r>
              <a:rPr lang="en-US" dirty="0" smtClean="0">
                <a:solidFill>
                  <a:srgbClr val="0070C0"/>
                </a:solidFill>
              </a:rPr>
              <a:t> chia </a:t>
            </a:r>
            <a:r>
              <a:rPr lang="en-US" dirty="0" err="1" smtClean="0">
                <a:solidFill>
                  <a:srgbClr val="0070C0"/>
                </a:solidFill>
              </a:rPr>
              <a:t>cho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ước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chung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lớn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nhất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của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m,n</a:t>
            </a:r>
            <a:endParaRPr lang="en-US" dirty="0" smtClean="0">
              <a:solidFill>
                <a:srgbClr val="0070C0"/>
              </a:solidFill>
            </a:endParaRPr>
          </a:p>
          <a:p>
            <a:pPr lvl="1" algn="just"/>
            <a:r>
              <a:rPr lang="en-US" dirty="0" err="1" smtClean="0">
                <a:solidFill>
                  <a:srgbClr val="0070C0"/>
                </a:solidFill>
              </a:rPr>
              <a:t>Ước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chung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lớn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nhất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của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m,n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là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số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nguyên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lớn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nhất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để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m,n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đều</a:t>
            </a:r>
            <a:r>
              <a:rPr lang="en-US" dirty="0" smtClean="0">
                <a:solidFill>
                  <a:srgbClr val="0070C0"/>
                </a:solidFill>
              </a:rPr>
              <a:t> chia </a:t>
            </a:r>
            <a:r>
              <a:rPr lang="en-US" dirty="0" err="1" smtClean="0">
                <a:solidFill>
                  <a:srgbClr val="0070C0"/>
                </a:solidFill>
              </a:rPr>
              <a:t>hết</a:t>
            </a:r>
            <a:endParaRPr lang="en-US" dirty="0" smtClean="0">
              <a:solidFill>
                <a:srgbClr val="0070C0"/>
              </a:solidFill>
            </a:endParaRPr>
          </a:p>
          <a:p>
            <a:pPr lvl="1" algn="just"/>
            <a:r>
              <a:rPr lang="en-US" dirty="0" err="1" smtClean="0">
                <a:solidFill>
                  <a:srgbClr val="0070C0"/>
                </a:solidFill>
              </a:rPr>
              <a:t>Ví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dụ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en-US" dirty="0" err="1" smtClean="0">
                <a:solidFill>
                  <a:srgbClr val="0070C0"/>
                </a:solidFill>
              </a:rPr>
              <a:t>Số</a:t>
            </a:r>
            <a:r>
              <a:rPr lang="en-US" dirty="0" smtClean="0">
                <a:solidFill>
                  <a:srgbClr val="0070C0"/>
                </a:solidFill>
              </a:rPr>
              <a:t> 6, 9 </a:t>
            </a:r>
            <a:r>
              <a:rPr lang="en-US" dirty="0" err="1" smtClean="0">
                <a:solidFill>
                  <a:srgbClr val="0070C0"/>
                </a:solidFill>
              </a:rPr>
              <a:t>có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ước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chung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lớn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nhất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là</a:t>
            </a:r>
            <a:r>
              <a:rPr lang="en-US" dirty="0" smtClean="0">
                <a:solidFill>
                  <a:srgbClr val="0070C0"/>
                </a:solidFill>
              </a:rPr>
              <a:t> 3. </a:t>
            </a:r>
            <a:r>
              <a:rPr lang="en-US" dirty="0" err="1" smtClean="0">
                <a:solidFill>
                  <a:srgbClr val="0070C0"/>
                </a:solidFill>
              </a:rPr>
              <a:t>Vì</a:t>
            </a:r>
            <a:r>
              <a:rPr lang="en-US" dirty="0" smtClean="0">
                <a:solidFill>
                  <a:srgbClr val="0070C0"/>
                </a:solidFill>
              </a:rPr>
              <a:t> 3 </a:t>
            </a:r>
            <a:r>
              <a:rPr lang="en-US" dirty="0" err="1" smtClean="0">
                <a:solidFill>
                  <a:srgbClr val="0070C0"/>
                </a:solidFill>
              </a:rPr>
              <a:t>là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số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lớn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nhất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mà</a:t>
            </a:r>
            <a:r>
              <a:rPr lang="en-US" dirty="0" smtClean="0">
                <a:solidFill>
                  <a:srgbClr val="0070C0"/>
                </a:solidFill>
              </a:rPr>
              <a:t> 6, 9 </a:t>
            </a:r>
            <a:r>
              <a:rPr lang="en-US" dirty="0" err="1" smtClean="0">
                <a:solidFill>
                  <a:srgbClr val="0070C0"/>
                </a:solidFill>
              </a:rPr>
              <a:t>đều</a:t>
            </a:r>
            <a:r>
              <a:rPr lang="en-US" dirty="0" smtClean="0">
                <a:solidFill>
                  <a:srgbClr val="0070C0"/>
                </a:solidFill>
              </a:rPr>
              <a:t> chia </a:t>
            </a:r>
            <a:r>
              <a:rPr lang="en-US" dirty="0" err="1" smtClean="0">
                <a:solidFill>
                  <a:srgbClr val="0070C0"/>
                </a:solidFill>
              </a:rPr>
              <a:t>hết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445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smtClean="0"/>
              <a:t> m, n:</a:t>
            </a:r>
            <a:endParaRPr lang="en-US" dirty="0" smtClean="0"/>
          </a:p>
          <a:p>
            <a:pPr marL="400050" lvl="1" indent="0" algn="just">
              <a:buNone/>
            </a:pPr>
            <a:r>
              <a:rPr lang="en-US" smtClean="0">
                <a:solidFill>
                  <a:srgbClr val="FF0000"/>
                </a:solidFill>
              </a:rPr>
              <a:t> 1. Lặp </a:t>
            </a:r>
            <a:r>
              <a:rPr lang="en-US">
                <a:solidFill>
                  <a:srgbClr val="FF0000"/>
                </a:solidFill>
              </a:rPr>
              <a:t>khi </a:t>
            </a:r>
            <a:r>
              <a:rPr lang="en-US">
                <a:solidFill>
                  <a:srgbClr val="FF0000"/>
                </a:solidFill>
              </a:rPr>
              <a:t>n, m khác 0 </a:t>
            </a:r>
          </a:p>
          <a:p>
            <a:pPr marL="1257300" lvl="3" indent="0" algn="just"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>
                <a:solidFill>
                  <a:srgbClr val="FF0000"/>
                </a:solidFill>
              </a:rPr>
              <a:t>Nếu n&gt;m thì </a:t>
            </a:r>
            <a:r>
              <a:rPr lang="en-US">
                <a:solidFill>
                  <a:srgbClr val="FF0000"/>
                </a:solidFill>
              </a:rPr>
              <a:t>n </a:t>
            </a:r>
            <a:r>
              <a:rPr lang="en-US">
                <a:solidFill>
                  <a:srgbClr val="FF0000"/>
                </a:solidFill>
              </a:rPr>
              <a:t>= n </a:t>
            </a:r>
            <a:r>
              <a:rPr lang="en-US">
                <a:solidFill>
                  <a:srgbClr val="FF0000"/>
                </a:solidFill>
              </a:rPr>
              <a:t>- </a:t>
            </a:r>
            <a:r>
              <a:rPr lang="en-US" smtClean="0">
                <a:solidFill>
                  <a:srgbClr val="FF0000"/>
                </a:solidFill>
              </a:rPr>
              <a:t>m;</a:t>
            </a:r>
          </a:p>
          <a:p>
            <a:pPr marL="1257300" lvl="3" indent="0" algn="just"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smtClean="0">
                <a:solidFill>
                  <a:srgbClr val="FF0000"/>
                </a:solidFill>
              </a:rPr>
              <a:t>Ngược lại  </a:t>
            </a:r>
            <a:r>
              <a:rPr lang="en-US">
                <a:solidFill>
                  <a:srgbClr val="FF0000"/>
                </a:solidFill>
              </a:rPr>
              <a:t>m </a:t>
            </a:r>
            <a:r>
              <a:rPr lang="en-US" smtClean="0">
                <a:solidFill>
                  <a:srgbClr val="FF0000"/>
                </a:solidFill>
              </a:rPr>
              <a:t>= m -n;</a:t>
            </a:r>
          </a:p>
          <a:p>
            <a:pPr marL="400050" lvl="1" indent="0" algn="just">
              <a:buNone/>
            </a:pPr>
            <a:r>
              <a:rPr lang="en-US" smtClean="0">
                <a:solidFill>
                  <a:srgbClr val="FF0000"/>
                </a:solidFill>
              </a:rPr>
              <a:t>	Kết thúc lặp</a:t>
            </a:r>
            <a:endParaRPr lang="en-US">
              <a:solidFill>
                <a:srgbClr val="FF0000"/>
              </a:solidFill>
            </a:endParaRPr>
          </a:p>
          <a:p>
            <a:pPr marL="400050" lvl="1" indent="0" algn="just">
              <a:buNone/>
            </a:pPr>
            <a:r>
              <a:rPr lang="en-US" smtClean="0">
                <a:solidFill>
                  <a:srgbClr val="FF0000"/>
                </a:solidFill>
              </a:rPr>
              <a:t> 2. Nếu n = 0 thì UCLN là m;</a:t>
            </a:r>
          </a:p>
          <a:p>
            <a:pPr marL="400050" lvl="1" indent="0" algn="just">
              <a:buNone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smtClean="0">
                <a:solidFill>
                  <a:srgbClr val="FF0000"/>
                </a:solidFill>
              </a:rPr>
              <a:t>3. </a:t>
            </a:r>
            <a:r>
              <a:rPr lang="en-US" smtClean="0">
                <a:solidFill>
                  <a:srgbClr val="FF0000"/>
                </a:solidFill>
              </a:rPr>
              <a:t>Ngược lại UCLN là n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4094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520</TotalTime>
  <Words>125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OK1</vt:lpstr>
      <vt:lpstr>BÀI TẬP THỰC HÀNH 3</vt:lpstr>
      <vt:lpstr>Nội dung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81</cp:revision>
  <dcterms:created xsi:type="dcterms:W3CDTF">2016-11-10T08:19:54Z</dcterms:created>
  <dcterms:modified xsi:type="dcterms:W3CDTF">2016-11-20T08:48:30Z</dcterms:modified>
</cp:coreProperties>
</file>